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3" r:id="rId8"/>
    <p:sldId id="259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096AC-E378-4667-B610-719365CE5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0ECE85-6A6B-4791-B9C0-33BCD746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D5A61-6DB3-4140-9E0F-9E7078CF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466B0-F350-4321-8797-E09911B0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33B5F-E572-4BE7-A393-A63AB912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5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B290-CEC7-4B1E-9AE0-A1534E76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E95B7B-CB56-49A5-8188-2134F7DD9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2E135-D504-4408-B628-6285C417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90A1C-2B33-4796-9A13-ACBC7D35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458C9-26DD-4381-9E53-1651F444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84C07F-0C3A-4106-897A-028354BE2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F3DBF-78A1-4516-9B9E-0FA3A57E1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3362C-63F2-4E58-8FC2-971C5DB2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802ED-CB86-458B-87A5-7ADF2110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99F89-671F-40E4-BF9C-B0899285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8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917B6-2859-41E8-BFE9-5100BAF5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58C22-3BA9-499A-8C4D-3C4D58AB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45AF8-2AB5-4763-9987-0B32140C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A2B25-55BD-4EC5-9BBD-762B930F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50633-B9F8-4E00-BCD7-877CB96B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7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DB30D-F65D-4E39-AB31-249F0AF2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D6540-C3A7-473E-8C7D-033ECB97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28EEE-D0CC-49E5-8FD1-4D211EC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08583-0208-4B49-99B1-35B0FDDE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F5B70-E31B-45A6-9BD6-CA60CDF4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8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4CEF4-1E3B-4532-A24B-A9694693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39D94-9011-4A43-8A16-44D162401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322DB7-63FC-4C48-87C5-3B653744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CD248-6253-4193-9D49-F91D0F5A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54D8D-F939-4F4C-A7DA-C43C1634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FDD93-7E0B-4F31-8F8B-BC01E274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3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04756-E54E-4DBF-ADF2-D16C6E7A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8CA35-2144-4E43-84D7-FD0B9A23A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9CB12-B87E-4D24-BD64-4C4BF2D1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7D67CF-D88B-404D-895A-EE40248FB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C10275-C392-4269-9058-CBAB17981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99E1B-53CD-4077-B4A0-ABECC0D6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435F0C-FAAB-4A88-8643-FE5CDEE0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CADC1-395A-4045-A983-EBCBA183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9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32CB0-EE2A-406E-BB40-5FB4FBC2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96A74E-637B-46C5-9FBC-7FC4E440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10043-2F29-4878-BEC6-463AEFAD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2351A9-38F9-4E59-9D17-D588B1B1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D3723A-4B6E-4834-9838-2AF7081D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AE703-7FCD-480A-9C08-3AC6C040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081763-02B9-4B22-A341-C968A9C9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2481B-0901-4F3A-B4BE-0D46C4C9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043AD-6516-4E61-A05F-A394DB89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E7449-881A-4E3E-927B-D2A7C9731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DA1CE4-2E66-4887-80A4-1C01DF24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384DB-6405-488C-AFD2-D0EBC42D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96465-0BF9-4180-B120-BB88168A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E1C16-1FB7-4552-99CC-4C88AE7F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34F72-6356-454B-BECE-66829D9DA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583C43-96A8-4748-BE52-2B6CF756D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754FB-63FE-49CB-B509-89F03091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6CE29-8B58-4605-835C-ADC2C99C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58269-F535-4A02-806A-77EF9191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08A7EF-C712-499D-B3BC-A1290678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724DA-85DA-4A34-83FE-C628D787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84522-0DAA-4F03-B416-485D0AE53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CE10-5577-4B69-B312-1A841719C078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163E2-E864-46D5-B465-4B3522C19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76B9C-35E1-4402-9F9F-89A1D16BE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4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674D-5F0A-4D93-A3CE-7EED9AAA7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Kubernetes Engine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4C6C5-1D7E-4F68-B75C-C3F8D9D5E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한상유</a:t>
            </a:r>
          </a:p>
        </p:txBody>
      </p:sp>
    </p:spTree>
    <p:extLst>
      <p:ext uri="{BB962C8B-B14F-4D97-AF65-F5344CB8AC3E}">
        <p14:creationId xmlns:p14="http://schemas.microsoft.com/office/powerpoint/2010/main" val="270909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71E1E-04F5-42A3-A7BB-50C7FFFDB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GKE</a:t>
            </a:r>
            <a:r>
              <a:rPr lang="ko-KR" altLang="en-US" dirty="0"/>
              <a:t> </a:t>
            </a:r>
            <a:r>
              <a:rPr lang="en-US" altLang="ko-KR" dirty="0"/>
              <a:t>service </a:t>
            </a:r>
            <a:r>
              <a:rPr lang="ko-KR" altLang="en-US" dirty="0"/>
              <a:t>배포</a:t>
            </a:r>
            <a:endParaRPr lang="en-US" altLang="ko-KR" dirty="0"/>
          </a:p>
          <a:p>
            <a:r>
              <a:rPr lang="en-US" altLang="ko-KR" dirty="0"/>
              <a:t>(Dummy orchestration service)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65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</a:t>
            </a:r>
            <a:r>
              <a:rPr lang="ko-KR" altLang="en-US" dirty="0"/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5C9C4C-B108-4B69-B025-32B6E4DB0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6" r="73277"/>
          <a:stretch/>
        </p:blipFill>
        <p:spPr>
          <a:xfrm>
            <a:off x="189169" y="1331649"/>
            <a:ext cx="2944649" cy="54208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B75B26D-3594-42B1-9587-D115DF6BC1A8}"/>
              </a:ext>
            </a:extLst>
          </p:cNvPr>
          <p:cNvSpPr/>
          <p:nvPr/>
        </p:nvSpPr>
        <p:spPr>
          <a:xfrm>
            <a:off x="2183907" y="4474346"/>
            <a:ext cx="861134" cy="23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36A5C5-CCA9-494A-A39D-21B5C560D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71" t="18850" r="33716" b="53155"/>
          <a:stretch/>
        </p:blipFill>
        <p:spPr>
          <a:xfrm>
            <a:off x="4625265" y="2390582"/>
            <a:ext cx="5939162" cy="183101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A5D92A-F216-430A-835D-68DD63333F7B}"/>
              </a:ext>
            </a:extLst>
          </p:cNvPr>
          <p:cNvCxnSpPr>
            <a:cxnSpLocks/>
          </p:cNvCxnSpPr>
          <p:nvPr/>
        </p:nvCxnSpPr>
        <p:spPr>
          <a:xfrm flipV="1">
            <a:off x="2181225" y="2371725"/>
            <a:ext cx="2438400" cy="2124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0D31A0-AD2D-46BE-B1FD-13993D63244D}"/>
              </a:ext>
            </a:extLst>
          </p:cNvPr>
          <p:cNvCxnSpPr>
            <a:cxnSpLocks/>
          </p:cNvCxnSpPr>
          <p:nvPr/>
        </p:nvCxnSpPr>
        <p:spPr>
          <a:xfrm flipV="1">
            <a:off x="2190750" y="4219575"/>
            <a:ext cx="2428875" cy="4953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4B8D3D-FF6E-46BA-8410-498CAADAFF07}"/>
              </a:ext>
            </a:extLst>
          </p:cNvPr>
          <p:cNvSpPr/>
          <p:nvPr/>
        </p:nvSpPr>
        <p:spPr>
          <a:xfrm>
            <a:off x="6600825" y="2390582"/>
            <a:ext cx="981075" cy="2954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2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</a:t>
            </a:r>
            <a:r>
              <a:rPr lang="ko-KR" altLang="en-US" dirty="0"/>
              <a:t>생성</a:t>
            </a:r>
            <a:r>
              <a:rPr lang="en-US" altLang="ko-KR" dirty="0"/>
              <a:t>: </a:t>
            </a:r>
            <a:r>
              <a:rPr lang="ko-KR" altLang="en-US" dirty="0"/>
              <a:t>클러스터 기본사항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D4E77B4-94C5-419D-99AC-0774D7F67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92" r="53459"/>
          <a:stretch/>
        </p:blipFill>
        <p:spPr>
          <a:xfrm>
            <a:off x="838200" y="1327794"/>
            <a:ext cx="5495241" cy="55302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2DDCD0-9BC1-4B18-8567-3CCF5D405E27}"/>
              </a:ext>
            </a:extLst>
          </p:cNvPr>
          <p:cNvSpPr txBox="1"/>
          <p:nvPr/>
        </p:nvSpPr>
        <p:spPr>
          <a:xfrm>
            <a:off x="6667018" y="1435261"/>
            <a:ext cx="5347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자유롭게 정하면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위치 유형</a:t>
            </a:r>
            <a:r>
              <a:rPr lang="en-US" altLang="ko-KR" dirty="0"/>
              <a:t>: </a:t>
            </a:r>
            <a:r>
              <a:rPr lang="ko-KR" altLang="en-US" dirty="0"/>
              <a:t>가능하면 영역으로 정하는게 </a:t>
            </a:r>
            <a:r>
              <a:rPr lang="ko-KR" altLang="en-US" dirty="0" err="1"/>
              <a:t>좋아보임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한국의 경우 </a:t>
            </a:r>
            <a:r>
              <a:rPr lang="en-US" altLang="ko-KR" dirty="0"/>
              <a:t>asia-northeast1-c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리전으로 할 경우 동북아시아 까지만 제공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마스터 버전</a:t>
            </a:r>
            <a:r>
              <a:rPr lang="en-US" altLang="ko-KR" dirty="0"/>
              <a:t>: </a:t>
            </a:r>
            <a:r>
              <a:rPr lang="ko-KR" altLang="en-US" dirty="0"/>
              <a:t>원하는 버전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328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</a:t>
            </a:r>
            <a:r>
              <a:rPr lang="ko-KR" altLang="en-US" dirty="0"/>
              <a:t>생성</a:t>
            </a:r>
            <a:r>
              <a:rPr lang="en-US" altLang="ko-KR" dirty="0"/>
              <a:t>: </a:t>
            </a:r>
            <a:r>
              <a:rPr lang="ko-KR" altLang="en-US" dirty="0"/>
              <a:t>노드 머신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CFC602-77DA-4711-833F-C0136DDDD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20" r="70167" b="17328"/>
          <a:stretch/>
        </p:blipFill>
        <p:spPr>
          <a:xfrm>
            <a:off x="838200" y="1546066"/>
            <a:ext cx="3637280" cy="4621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DC27E8-94B1-4D4B-950E-134D5D50E32A}"/>
              </a:ext>
            </a:extLst>
          </p:cNvPr>
          <p:cNvSpPr txBox="1"/>
          <p:nvPr/>
        </p:nvSpPr>
        <p:spPr>
          <a:xfrm>
            <a:off x="6667018" y="1435261"/>
            <a:ext cx="5347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머신 유형</a:t>
            </a:r>
            <a:r>
              <a:rPr lang="en-US" altLang="ko-KR" dirty="0"/>
              <a:t>: CPU / GPU</a:t>
            </a:r>
          </a:p>
          <a:p>
            <a:endParaRPr lang="en-US" altLang="ko-KR" dirty="0"/>
          </a:p>
          <a:p>
            <a:r>
              <a:rPr lang="ko-KR" altLang="en-US" dirty="0"/>
              <a:t>부팅 디스크 설정</a:t>
            </a:r>
            <a:r>
              <a:rPr lang="en-US" altLang="ko-KR" dirty="0"/>
              <a:t>, </a:t>
            </a:r>
            <a:r>
              <a:rPr lang="ko-KR" altLang="en-US" dirty="0"/>
              <a:t>네트워킹 설정이 가능함</a:t>
            </a:r>
            <a:endParaRPr lang="en-US" altLang="ko-KR" dirty="0"/>
          </a:p>
          <a:p>
            <a:r>
              <a:rPr lang="ko-KR" altLang="en-US" dirty="0"/>
              <a:t>★</a:t>
            </a:r>
            <a:r>
              <a:rPr lang="en-US" altLang="ko-KR" dirty="0"/>
              <a:t>Pod: container</a:t>
            </a:r>
            <a:r>
              <a:rPr lang="ko-KR" altLang="en-US" dirty="0"/>
              <a:t>의 그룹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6CE4E6-CF6F-48A1-AC45-93D8F2873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47"/>
          <a:stretch/>
        </p:blipFill>
        <p:spPr>
          <a:xfrm>
            <a:off x="7614364" y="2635590"/>
            <a:ext cx="3452812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</a:t>
            </a:r>
            <a:r>
              <a:rPr lang="ko-KR" altLang="en-US" dirty="0"/>
              <a:t>생성</a:t>
            </a:r>
            <a:r>
              <a:rPr lang="en-US" altLang="ko-KR" dirty="0"/>
              <a:t>: </a:t>
            </a:r>
            <a:r>
              <a:rPr lang="ko-KR" altLang="en-US" dirty="0"/>
              <a:t>설정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24C005-CDE0-4706-AE18-2EA6ED8F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2075"/>
            <a:ext cx="2778504" cy="4559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AF53CA-EE5A-40CB-8CFC-5005F6FF7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690688"/>
            <a:ext cx="7753350" cy="3637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EA11D-D485-4163-8CE1-3807847E6300}"/>
              </a:ext>
            </a:extLst>
          </p:cNvPr>
          <p:cNvSpPr txBox="1"/>
          <p:nvPr/>
        </p:nvSpPr>
        <p:spPr>
          <a:xfrm>
            <a:off x="981075" y="6076950"/>
            <a:ext cx="26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Cluster </a:t>
            </a:r>
            <a:r>
              <a:rPr lang="ko-KR" altLang="en-US" dirty="0"/>
              <a:t>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36A28-7108-442C-B8E3-920AAA095843}"/>
              </a:ext>
            </a:extLst>
          </p:cNvPr>
          <p:cNvSpPr txBox="1"/>
          <p:nvPr/>
        </p:nvSpPr>
        <p:spPr>
          <a:xfrm>
            <a:off x="4076701" y="5328471"/>
            <a:ext cx="775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Cluster</a:t>
            </a:r>
            <a:r>
              <a:rPr lang="ko-KR" altLang="en-US" dirty="0"/>
              <a:t>의 </a:t>
            </a:r>
            <a:r>
              <a:rPr lang="en-US" altLang="ko-KR" dirty="0"/>
              <a:t>Node </a:t>
            </a:r>
            <a:r>
              <a:rPr lang="ko-KR" altLang="en-US" dirty="0"/>
              <a:t>정보</a:t>
            </a:r>
          </a:p>
        </p:txBody>
      </p:sp>
    </p:spTree>
    <p:extLst>
      <p:ext uri="{BB962C8B-B14F-4D97-AF65-F5344CB8AC3E}">
        <p14:creationId xmlns:p14="http://schemas.microsoft.com/office/powerpoint/2010/main" val="164429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</a:t>
            </a:r>
            <a:r>
              <a:rPr lang="ko-KR" altLang="en-US" dirty="0"/>
              <a:t>관리</a:t>
            </a:r>
            <a:r>
              <a:rPr lang="en-US" altLang="ko-KR" dirty="0"/>
              <a:t>: CLI</a:t>
            </a:r>
            <a:r>
              <a:rPr lang="ko-KR" altLang="en-US" dirty="0"/>
              <a:t>로 접근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F48D1E-1897-497B-9C29-C1A33D65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14462"/>
            <a:ext cx="5372100" cy="2005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7BB692-0BDA-48F3-B136-E85F28C2B0B6}"/>
              </a:ext>
            </a:extLst>
          </p:cNvPr>
          <p:cNvSpPr/>
          <p:nvPr/>
        </p:nvSpPr>
        <p:spPr>
          <a:xfrm>
            <a:off x="5505450" y="2552700"/>
            <a:ext cx="29527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CC4F76-DB53-4C42-8F55-8184A7D9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520" y="1352942"/>
            <a:ext cx="3917060" cy="2128837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AA5F10F-AF43-4230-BB8D-AD688A9405C3}"/>
              </a:ext>
            </a:extLst>
          </p:cNvPr>
          <p:cNvCxnSpPr>
            <a:cxnSpLocks/>
          </p:cNvCxnSpPr>
          <p:nvPr/>
        </p:nvCxnSpPr>
        <p:spPr>
          <a:xfrm flipV="1">
            <a:off x="5505450" y="1352942"/>
            <a:ext cx="1318069" cy="1199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AF9503-EA37-48C6-BDEE-9483DA61CF98}"/>
              </a:ext>
            </a:extLst>
          </p:cNvPr>
          <p:cNvCxnSpPr>
            <a:cxnSpLocks/>
          </p:cNvCxnSpPr>
          <p:nvPr/>
        </p:nvCxnSpPr>
        <p:spPr>
          <a:xfrm>
            <a:off x="5501640" y="2758441"/>
            <a:ext cx="1321879" cy="723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CCA34FF-8BC8-4E6F-A05C-82D140BD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121" y="3820478"/>
            <a:ext cx="6690360" cy="2951014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FCC3C13-1044-4D55-AC30-E5F2D80B9250}"/>
              </a:ext>
            </a:extLst>
          </p:cNvPr>
          <p:cNvSpPr/>
          <p:nvPr/>
        </p:nvSpPr>
        <p:spPr>
          <a:xfrm>
            <a:off x="5800725" y="3420261"/>
            <a:ext cx="914400" cy="627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7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배포</a:t>
            </a:r>
            <a:r>
              <a:rPr lang="en-US" altLang="ko-KR" dirty="0"/>
              <a:t>: </a:t>
            </a:r>
            <a:r>
              <a:rPr lang="ko-KR" altLang="en-US" dirty="0"/>
              <a:t>배포 프로젝트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14B835-24A6-488B-933E-101F3330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62087"/>
            <a:ext cx="10820400" cy="1190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B05F3F-A049-4A8E-9A23-C7D4575D1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0729" b="-467"/>
          <a:stretch/>
        </p:blipFill>
        <p:spPr>
          <a:xfrm>
            <a:off x="685801" y="2652712"/>
            <a:ext cx="10820400" cy="3343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AC4C7-19C8-41E5-9361-63F3A65CA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202622"/>
            <a:ext cx="8801100" cy="31146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F6114B-EA07-43A0-B9B8-E1643863B39C}"/>
              </a:ext>
            </a:extLst>
          </p:cNvPr>
          <p:cNvSpPr/>
          <p:nvPr/>
        </p:nvSpPr>
        <p:spPr>
          <a:xfrm>
            <a:off x="3129279" y="5395912"/>
            <a:ext cx="6357621" cy="547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9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배포</a:t>
            </a:r>
            <a:r>
              <a:rPr lang="en-US" altLang="ko-KR" dirty="0"/>
              <a:t>: Expose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FDE5DB-78DD-4221-B77B-9950C5B5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462087"/>
            <a:ext cx="9915525" cy="10287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B1A8E5-EF1A-42C2-93F8-C35436CCA1A2}"/>
              </a:ext>
            </a:extLst>
          </p:cNvPr>
          <p:cNvSpPr/>
          <p:nvPr/>
        </p:nvSpPr>
        <p:spPr>
          <a:xfrm>
            <a:off x="685799" y="2164080"/>
            <a:ext cx="9915525" cy="16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2DE4F-0A7F-4015-A15F-B91ED61CA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887980"/>
            <a:ext cx="5867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6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71E1E-04F5-42A3-A7BB-50C7FFFD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</a:p>
          <a:p>
            <a:r>
              <a:rPr lang="en-US" altLang="ko-KR" dirty="0"/>
              <a:t>Container Orchestration</a:t>
            </a:r>
          </a:p>
          <a:p>
            <a:r>
              <a:rPr lang="en-US" altLang="ko-KR" dirty="0"/>
              <a:t>Kubernetes component</a:t>
            </a:r>
          </a:p>
          <a:p>
            <a:r>
              <a:rPr lang="en-US" altLang="ko-KR" dirty="0"/>
              <a:t>Google Kubernetes Engine (GKE)</a:t>
            </a:r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7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Container orchestration solution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28CDE00-6CE1-4E3F-92DC-67252E02A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1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71E1E-04F5-42A3-A7BB-50C7FFFD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OS </a:t>
            </a:r>
            <a:r>
              <a:rPr lang="ko-KR" altLang="en-US" dirty="0"/>
              <a:t>내에서 독립적인 구역을 나누고 이를 배포할 수 있는 기술</a:t>
            </a:r>
            <a:endParaRPr lang="en-US" altLang="ko-KR" dirty="0"/>
          </a:p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/>
              <a:t>Application</a:t>
            </a:r>
            <a:r>
              <a:rPr lang="ko-KR" altLang="en-US" dirty="0"/>
              <a:t>을 동작하기 위해서는 구동 환경이 필요함</a:t>
            </a:r>
            <a:endParaRPr lang="en-US" altLang="ko-KR" dirty="0"/>
          </a:p>
          <a:p>
            <a:pPr lvl="1"/>
            <a:r>
              <a:rPr lang="ko-KR" altLang="en-US" dirty="0"/>
              <a:t>하나의 장치에서 다수의 독립적인 </a:t>
            </a:r>
            <a:r>
              <a:rPr lang="en-US" altLang="ko-KR" dirty="0"/>
              <a:t>(</a:t>
            </a:r>
            <a:r>
              <a:rPr lang="ko-KR" altLang="en-US" dirty="0"/>
              <a:t>각각 다른 환경을 요구하는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을 동작하기 위하여 배포 할 경우</a:t>
            </a:r>
            <a:r>
              <a:rPr lang="en-US" altLang="ko-KR" dirty="0"/>
              <a:t>, VM</a:t>
            </a:r>
            <a:r>
              <a:rPr lang="ko-KR" altLang="en-US" dirty="0"/>
              <a:t>을 이용하는 것은 리소스 낭비가 심함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08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Container: Strength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8DFCC3-1671-4596-9B4C-593846A4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8" y="1450431"/>
            <a:ext cx="11371183" cy="42138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C3BF35C-C98D-4FE5-95BE-90651E593EA0}"/>
              </a:ext>
            </a:extLst>
          </p:cNvPr>
          <p:cNvSpPr/>
          <p:nvPr/>
        </p:nvSpPr>
        <p:spPr>
          <a:xfrm>
            <a:off x="3561347" y="2494787"/>
            <a:ext cx="3481137" cy="5532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912354-FCF8-4258-9746-8FB3E7D00FA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5301916" y="646331"/>
            <a:ext cx="2495729" cy="1848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BDD6CB-177F-43E9-9B7C-675C880BA548}"/>
              </a:ext>
            </a:extLst>
          </p:cNvPr>
          <p:cNvSpPr txBox="1"/>
          <p:nvPr/>
        </p:nvSpPr>
        <p:spPr>
          <a:xfrm>
            <a:off x="6719008" y="0"/>
            <a:ext cx="215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Memory, storage overhead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7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 Orchestration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71E1E-04F5-42A3-A7BB-50C7FFFDB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/>
          <a:lstStyle/>
          <a:p>
            <a:r>
              <a:rPr lang="en-US" altLang="ko-KR" dirty="0"/>
              <a:t>Container Orchestration</a:t>
            </a:r>
          </a:p>
          <a:p>
            <a:pPr lvl="1"/>
            <a:r>
              <a:rPr lang="en-US" altLang="ko-KR" dirty="0"/>
              <a:t>Container</a:t>
            </a:r>
            <a:r>
              <a:rPr lang="ko-KR" altLang="en-US" dirty="0"/>
              <a:t>를 효율적으로 배포하기 위한 서비스</a:t>
            </a:r>
            <a:endParaRPr lang="en-US" altLang="ko-KR" dirty="0"/>
          </a:p>
          <a:p>
            <a:r>
              <a:rPr lang="ko-KR" altLang="en-US" dirty="0"/>
              <a:t>통상적으로 </a:t>
            </a:r>
            <a:r>
              <a:rPr lang="en-US" altLang="ko-KR" dirty="0"/>
              <a:t>Container Orchestration</a:t>
            </a:r>
            <a:r>
              <a:rPr lang="ko-KR" altLang="en-US" dirty="0"/>
              <a:t>에 포함되는 기능은 아래와 같음</a:t>
            </a:r>
            <a:endParaRPr lang="en-US" altLang="ko-KR" dirty="0"/>
          </a:p>
          <a:p>
            <a:pPr lvl="1"/>
            <a:r>
              <a:rPr lang="en-US" altLang="ko-KR" dirty="0"/>
              <a:t>Container </a:t>
            </a:r>
            <a:r>
              <a:rPr lang="ko-KR" altLang="en-US" dirty="0"/>
              <a:t>자동배치</a:t>
            </a:r>
            <a:endParaRPr lang="en-US" altLang="ko-KR" dirty="0"/>
          </a:p>
          <a:p>
            <a:pPr lvl="1"/>
            <a:r>
              <a:rPr lang="en-US" altLang="ko-KR" dirty="0"/>
              <a:t>Container </a:t>
            </a:r>
            <a:r>
              <a:rPr lang="ko-KR" altLang="en-US" dirty="0"/>
              <a:t>복제 </a:t>
            </a:r>
            <a:r>
              <a:rPr lang="en-US" altLang="ko-KR" dirty="0"/>
              <a:t>/ </a:t>
            </a:r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ko-KR" altLang="en-US" dirty="0"/>
              <a:t>제거 </a:t>
            </a:r>
            <a:r>
              <a:rPr lang="en-US" altLang="ko-KR" dirty="0"/>
              <a:t>/ </a:t>
            </a:r>
            <a:r>
              <a:rPr lang="ko-KR" altLang="en-US" dirty="0"/>
              <a:t>확장 </a:t>
            </a:r>
            <a:r>
              <a:rPr lang="en-US" altLang="ko-KR" dirty="0"/>
              <a:t>/ </a:t>
            </a:r>
            <a:r>
              <a:rPr lang="ko-KR" altLang="en-US" dirty="0"/>
              <a:t>축소</a:t>
            </a:r>
            <a:endParaRPr lang="en-US" altLang="ko-KR" dirty="0"/>
          </a:p>
          <a:p>
            <a:pPr lvl="1"/>
            <a:r>
              <a:rPr lang="en-US" altLang="ko-KR" dirty="0"/>
              <a:t>Container group load balancing</a:t>
            </a:r>
          </a:p>
          <a:p>
            <a:pPr lvl="2"/>
            <a:r>
              <a:rPr lang="en-US" altLang="ko-KR" dirty="0"/>
              <a:t>Load balancing: </a:t>
            </a:r>
            <a:r>
              <a:rPr lang="ko-KR" altLang="en-US" dirty="0"/>
              <a:t>여러 </a:t>
            </a:r>
            <a:r>
              <a:rPr lang="en-US" altLang="ko-KR" dirty="0"/>
              <a:t>Server</a:t>
            </a:r>
            <a:r>
              <a:rPr lang="ko-KR" altLang="en-US" dirty="0"/>
              <a:t>에 </a:t>
            </a:r>
            <a:r>
              <a:rPr lang="en-US" altLang="ko-KR" dirty="0"/>
              <a:t>Traffic</a:t>
            </a:r>
            <a:r>
              <a:rPr lang="ko-KR" altLang="en-US" dirty="0"/>
              <a:t>을 분산시켜주는 기능</a:t>
            </a:r>
            <a:endParaRPr lang="en-US" altLang="ko-KR" dirty="0"/>
          </a:p>
          <a:p>
            <a:pPr lvl="1"/>
            <a:r>
              <a:rPr lang="en-US" altLang="ko-KR" dirty="0"/>
              <a:t>Container </a:t>
            </a:r>
            <a:r>
              <a:rPr lang="ko-KR" altLang="en-US" dirty="0"/>
              <a:t>장애 복구 등</a:t>
            </a:r>
            <a:r>
              <a:rPr lang="en-US" altLang="ko-KR" dirty="0"/>
              <a:t>….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83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 Orchestration Tool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209B3E-0372-4F66-BB9C-94646208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438275"/>
            <a:ext cx="8210550" cy="5419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E89214-27AB-44E3-96E1-959F2E5BB758}"/>
              </a:ext>
            </a:extLst>
          </p:cNvPr>
          <p:cNvSpPr/>
          <p:nvPr/>
        </p:nvSpPr>
        <p:spPr>
          <a:xfrm>
            <a:off x="1990725" y="1438275"/>
            <a:ext cx="2468980" cy="5171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6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Kubernetes component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71E1E-04F5-42A3-A7BB-50C7FFFD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68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Kubernetes Engine (GKE)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71E1E-04F5-42A3-A7BB-50C7FFFD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Kubernetes component</a:t>
            </a:r>
            <a:r>
              <a:rPr lang="ko-KR" altLang="en-US" b="1" dirty="0"/>
              <a:t>가 구축 된 </a:t>
            </a:r>
            <a:r>
              <a:rPr lang="en-US" altLang="ko-KR" b="1" dirty="0"/>
              <a:t>VM </a:t>
            </a:r>
            <a:r>
              <a:rPr lang="ko-KR" altLang="en-US" b="1" dirty="0"/>
              <a:t>제공</a:t>
            </a:r>
            <a:endParaRPr lang="en-US" altLang="ko-KR" b="1" dirty="0"/>
          </a:p>
          <a:p>
            <a:r>
              <a:rPr lang="en-US" altLang="ko-KR" dirty="0">
                <a:solidFill>
                  <a:srgbClr val="FF0000"/>
                </a:solidFill>
              </a:rPr>
              <a:t>Kubernetes workflow</a:t>
            </a:r>
            <a:r>
              <a:rPr lang="ko-KR" altLang="en-US" dirty="0">
                <a:solidFill>
                  <a:srgbClr val="FF0000"/>
                </a:solidFill>
              </a:rPr>
              <a:t>를 쉽게 구성하기 위하여 </a:t>
            </a:r>
            <a:r>
              <a:rPr lang="en-US" altLang="ko-KR" dirty="0">
                <a:solidFill>
                  <a:srgbClr val="FF0000"/>
                </a:solidFill>
              </a:rPr>
              <a:t>GUI </a:t>
            </a:r>
            <a:r>
              <a:rPr lang="ko-KR" altLang="en-US" dirty="0">
                <a:solidFill>
                  <a:srgbClr val="FF0000"/>
                </a:solidFill>
              </a:rPr>
              <a:t>제공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6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248</Words>
  <Application>Microsoft Office PowerPoint</Application>
  <PresentationFormat>와이드스크린</PresentationFormat>
  <Paragraphs>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Google Kubernetes Engine</vt:lpstr>
      <vt:lpstr>Index</vt:lpstr>
      <vt:lpstr>Container orchestration solution</vt:lpstr>
      <vt:lpstr>Container</vt:lpstr>
      <vt:lpstr>Container: Strength</vt:lpstr>
      <vt:lpstr>Container Orchestration</vt:lpstr>
      <vt:lpstr>Container Orchestration Tool</vt:lpstr>
      <vt:lpstr>Kubernetes component</vt:lpstr>
      <vt:lpstr>Google Kubernetes Engine (GKE)</vt:lpstr>
      <vt:lpstr>Example</vt:lpstr>
      <vt:lpstr>Cluster 생성</vt:lpstr>
      <vt:lpstr>Cluster 생성: 클러스터 기본사항</vt:lpstr>
      <vt:lpstr>Cluster 생성: 노드 머신 구성</vt:lpstr>
      <vt:lpstr>Cluster 생성: 설정 확인</vt:lpstr>
      <vt:lpstr>Cluster 관리: CLI로 접근</vt:lpstr>
      <vt:lpstr>Service 배포: 배포 프로젝트 만들기</vt:lpstr>
      <vt:lpstr>Service 배포: Expose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앞으로 원하는 Topic</dc:title>
  <dc:creator>한 상유</dc:creator>
  <cp:lastModifiedBy>한 상유</cp:lastModifiedBy>
  <cp:revision>23</cp:revision>
  <dcterms:created xsi:type="dcterms:W3CDTF">2020-06-12T07:52:40Z</dcterms:created>
  <dcterms:modified xsi:type="dcterms:W3CDTF">2020-07-02T17:32:00Z</dcterms:modified>
</cp:coreProperties>
</file>