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727" r:id="rId2"/>
    <p:sldMasterId id="2147483758" r:id="rId3"/>
    <p:sldMasterId id="2147483749" r:id="rId4"/>
    <p:sldMasterId id="2147483747" r:id="rId5"/>
    <p:sldMasterId id="2147483753" r:id="rId6"/>
    <p:sldMasterId id="2147483757" r:id="rId7"/>
    <p:sldMasterId id="2147483751" r:id="rId8"/>
    <p:sldMasterId id="2147483745" r:id="rId9"/>
    <p:sldMasterId id="2147483755" r:id="rId10"/>
    <p:sldMasterId id="2147483743" r:id="rId11"/>
  </p:sldMasterIdLst>
  <p:notesMasterIdLst>
    <p:notesMasterId r:id="rId19"/>
  </p:notesMasterIdLst>
  <p:sldIdLst>
    <p:sldId id="270" r:id="rId12"/>
    <p:sldId id="266" r:id="rId13"/>
    <p:sldId id="271" r:id="rId14"/>
    <p:sldId id="273" r:id="rId15"/>
    <p:sldId id="274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055082"/>
    <a:srgbClr val="C90200"/>
    <a:srgbClr val="FF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6" autoAdjust="0"/>
    <p:restoredTop sz="94660" autoAdjust="0"/>
  </p:normalViewPr>
  <p:slideViewPr>
    <p:cSldViewPr snapToGrid="0" showGuides="1">
      <p:cViewPr varScale="1">
        <p:scale>
          <a:sx n="111" d="100"/>
          <a:sy n="111" d="100"/>
        </p:scale>
        <p:origin x="13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AAC63-4C6F-4858-BA03-AF2372865FF1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7B54C-4EE6-4DB0-A755-87CFD008B1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42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95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66028" y="5214730"/>
            <a:ext cx="879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forget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feedback </a:t>
            </a:r>
          </a:p>
          <a:p>
            <a:pPr algn="ctr"/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station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door.</a:t>
            </a:r>
          </a:p>
        </p:txBody>
      </p:sp>
    </p:spTree>
    <p:extLst>
      <p:ext uri="{BB962C8B-B14F-4D97-AF65-F5344CB8AC3E}">
        <p14:creationId xmlns:p14="http://schemas.microsoft.com/office/powerpoint/2010/main" val="291357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1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76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8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96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3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1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7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85886" y="275110"/>
            <a:ext cx="989652" cy="594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83" y="62586"/>
            <a:ext cx="9979738" cy="61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 </a:t>
            </a:r>
          </a:p>
          <a:p>
            <a:pPr lvl="2"/>
            <a:r>
              <a:rPr lang="en-US" dirty="0"/>
              <a:t>Text </a:t>
            </a:r>
          </a:p>
          <a:p>
            <a:pPr lvl="3"/>
            <a:r>
              <a:rPr lang="en-US" dirty="0"/>
              <a:t>Text </a:t>
            </a:r>
          </a:p>
          <a:p>
            <a:pPr lvl="4"/>
            <a:r>
              <a:rPr lang="en-US" dirty="0"/>
              <a:t>Text </a:t>
            </a:r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545407" y="45719"/>
            <a:ext cx="685800" cy="1143000"/>
          </a:xfrm>
          <a:prstGeom prst="rect">
            <a:avLst/>
          </a:prstGeom>
          <a:solidFill>
            <a:srgbClr val="1E5155"/>
          </a:solidFill>
          <a:ln w="9525" cap="rnd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89550" y="317519"/>
            <a:ext cx="997514" cy="599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7" y="6311111"/>
            <a:ext cx="1624567" cy="410364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solidFill>
            <a:srgbClr val="1E5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25063"/>
            <a:ext cx="10511165" cy="6787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522412" y="979075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Did</a:t>
            </a:r>
            <a:r>
              <a:rPr lang="nl-NL" sz="5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endParaRPr lang="nl-NL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05471" y="4334470"/>
            <a:ext cx="169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nl-NL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366028" y="5214730"/>
            <a:ext cx="879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forget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feedback </a:t>
            </a:r>
          </a:p>
          <a:p>
            <a:pPr algn="ctr"/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station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door.</a:t>
            </a:r>
          </a:p>
        </p:txBody>
      </p:sp>
    </p:spTree>
    <p:extLst>
      <p:ext uri="{BB962C8B-B14F-4D97-AF65-F5344CB8AC3E}">
        <p14:creationId xmlns:p14="http://schemas.microsoft.com/office/powerpoint/2010/main" val="3773559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 </a:t>
            </a:r>
          </a:p>
          <a:p>
            <a:pPr lvl="2"/>
            <a:r>
              <a:rPr lang="en-US" dirty="0"/>
              <a:t>Text </a:t>
            </a:r>
          </a:p>
          <a:p>
            <a:pPr lvl="3"/>
            <a:r>
              <a:rPr lang="en-US" dirty="0"/>
              <a:t>Text </a:t>
            </a:r>
          </a:p>
          <a:p>
            <a:pPr lvl="4"/>
            <a:r>
              <a:rPr lang="en-US" dirty="0"/>
              <a:t>Text </a:t>
            </a:r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545407" y="45719"/>
            <a:ext cx="685800" cy="1143000"/>
          </a:xfrm>
          <a:prstGeom prst="rect">
            <a:avLst/>
          </a:prstGeom>
          <a:solidFill>
            <a:srgbClr val="C90200"/>
          </a:solidFill>
          <a:ln w="9525" cap="rnd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89550" y="317519"/>
            <a:ext cx="997514" cy="599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7" y="6311111"/>
            <a:ext cx="1624567" cy="410364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25063"/>
            <a:ext cx="10511165" cy="678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522412" y="979075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Did</a:t>
            </a:r>
            <a:r>
              <a:rPr lang="nl-NL" sz="5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endParaRPr lang="nl-NL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5471" y="4334470"/>
            <a:ext cx="169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nl-NL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0"/>
            <a:ext cx="10395741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7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85886" y="275110"/>
            <a:ext cx="989652" cy="594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7346" y="169333"/>
            <a:ext cx="9750758" cy="60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5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 </a:t>
            </a:r>
          </a:p>
          <a:p>
            <a:pPr lvl="2"/>
            <a:r>
              <a:rPr lang="en-US" dirty="0"/>
              <a:t>Text </a:t>
            </a:r>
          </a:p>
          <a:p>
            <a:pPr lvl="3"/>
            <a:r>
              <a:rPr lang="en-US" dirty="0"/>
              <a:t>Text </a:t>
            </a:r>
          </a:p>
          <a:p>
            <a:pPr lvl="4"/>
            <a:r>
              <a:rPr lang="en-US" dirty="0"/>
              <a:t>Text </a:t>
            </a:r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545407" y="45719"/>
            <a:ext cx="685800" cy="1143000"/>
          </a:xfrm>
          <a:prstGeom prst="rect">
            <a:avLst/>
          </a:prstGeom>
          <a:solidFill>
            <a:srgbClr val="055082"/>
          </a:solidFill>
          <a:ln w="9525" cap="rnd" cmpd="sng" algn="ctr">
            <a:noFill/>
            <a:prstDash val="solid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89550" y="317519"/>
            <a:ext cx="997514" cy="599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7" y="6311111"/>
            <a:ext cx="1624567" cy="410364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25063"/>
            <a:ext cx="10511165" cy="6787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522412" y="979075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Did</a:t>
            </a:r>
            <a:r>
              <a:rPr lang="nl-NL" sz="5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endParaRPr lang="nl-NL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405471" y="4334470"/>
            <a:ext cx="169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nl-NL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66028" y="5214730"/>
            <a:ext cx="879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forget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git push --remote green-button at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station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door</a:t>
            </a:r>
          </a:p>
        </p:txBody>
      </p:sp>
    </p:spTree>
    <p:extLst>
      <p:ext uri="{BB962C8B-B14F-4D97-AF65-F5344CB8AC3E}">
        <p14:creationId xmlns:p14="http://schemas.microsoft.com/office/powerpoint/2010/main" val="3407305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9" y="0"/>
            <a:ext cx="10395741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9" y="6190454"/>
            <a:ext cx="883720" cy="531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6" cy="4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704" y="225854"/>
            <a:ext cx="9583116" cy="592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6314355"/>
            <a:ext cx="1611727" cy="407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85886" y="275110"/>
            <a:ext cx="989652" cy="5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8" y="4807187"/>
            <a:ext cx="6376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André Geuze &amp; Erwin van Drongelen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388" y="5417771"/>
            <a:ext cx="5860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nl-NL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 a website in </a:t>
            </a:r>
            <a:r>
              <a:rPr lang="nl-NL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future</a:t>
            </a:r>
            <a:endParaRPr lang="nl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9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9312" y="3671777"/>
            <a:ext cx="628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C:\&gt; speakers --</a:t>
            </a:r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init</a:t>
            </a:r>
            <a:endParaRPr lang="nl-NL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6019" y="4379663"/>
            <a:ext cx="59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152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223" y="467833"/>
            <a:ext cx="9250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0550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521" y="1509823"/>
            <a:ext cx="9328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 Analyzer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Application </a:t>
            </a:r>
            <a:r>
              <a:rPr lang="nl-N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nl-N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6223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9312" y="3671777"/>
            <a:ext cx="628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6019" y="4379663"/>
            <a:ext cx="59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753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9312" y="3671777"/>
            <a:ext cx="628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Analyzer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6019" y="4379663"/>
            <a:ext cx="59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92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9312" y="3671777"/>
            <a:ext cx="6280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 </a:t>
            </a:r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endParaRPr lang="nl-NL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nl-NL" sz="4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debugging</a:t>
            </a:r>
            <a:r>
              <a:rPr lang="nl-N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snapshots</a:t>
            </a:r>
          </a:p>
        </p:txBody>
      </p:sp>
    </p:spTree>
    <p:extLst>
      <p:ext uri="{BB962C8B-B14F-4D97-AF65-F5344CB8AC3E}">
        <p14:creationId xmlns:p14="http://schemas.microsoft.com/office/powerpoint/2010/main" val="18713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8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r red">
  <a:themeElements>
    <a:clrScheme name="Custom 28">
      <a:dk1>
        <a:sysClr val="windowText" lastClr="000000"/>
      </a:dk1>
      <a:lt1>
        <a:sysClr val="window" lastClr="FFFFFF"/>
      </a:lt1>
      <a:dk2>
        <a:srgbClr val="9E120E"/>
      </a:dk2>
      <a:lt2>
        <a:srgbClr val="EBEBEB"/>
      </a:lt2>
      <a:accent1>
        <a:srgbClr val="CC46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0.xml><?xml version="1.0" encoding="utf-8"?>
<a:theme xmlns:a="http://schemas.openxmlformats.org/drawingml/2006/main" name="tekst green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508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end green">
  <a:themeElements>
    <a:clrScheme name="Custom 1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kst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d red">
  <a:themeElements>
    <a:clrScheme name="Custom 26">
      <a:dk1>
        <a:sysClr val="windowText" lastClr="000000"/>
      </a:dk1>
      <a:lt1>
        <a:sysClr val="window" lastClr="FFFFFF"/>
      </a:lt1>
      <a:dk2>
        <a:srgbClr val="9E120E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front blue">
  <a:themeElements>
    <a:clrScheme name="Custom 18">
      <a:dk1>
        <a:sysClr val="windowText" lastClr="000000"/>
      </a:dk1>
      <a:lt1>
        <a:sysClr val="window" lastClr="FFFFFF"/>
      </a:lt1>
      <a:dk2>
        <a:srgbClr val="055082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E1EEE8"/>
      </a:hlink>
      <a:folHlink>
        <a:srgbClr val="58C1BA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divider blue">
  <a:themeElements>
    <a:clrScheme name="Custom 21">
      <a:dk1>
        <a:sysClr val="windowText" lastClr="000000"/>
      </a:dk1>
      <a:lt1>
        <a:sysClr val="window" lastClr="FFFFFF"/>
      </a:lt1>
      <a:dk2>
        <a:srgbClr val="055082"/>
      </a:dk2>
      <a:lt2>
        <a:srgbClr val="EEECE1"/>
      </a:lt2>
      <a:accent1>
        <a:srgbClr val="FF58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tekst blu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508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end blue">
  <a:themeElements>
    <a:clrScheme name="Custom 24">
      <a:dk1>
        <a:sysClr val="windowText" lastClr="000000"/>
      </a:dk1>
      <a:lt1>
        <a:sysClr val="window" lastClr="FFFFFF"/>
      </a:lt1>
      <a:dk2>
        <a:srgbClr val="055082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front green">
  <a:themeElements>
    <a:clrScheme name="Custom 20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E1EEE8"/>
      </a:hlink>
      <a:folHlink>
        <a:srgbClr val="58C1BA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9.xml><?xml version="1.0" encoding="utf-8"?>
<a:theme xmlns:a="http://schemas.openxmlformats.org/drawingml/2006/main" name="divider green">
  <a:themeElements>
    <a:clrScheme name="Custom 23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58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1118</TotalTime>
  <Words>42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Segoe UI</vt:lpstr>
      <vt:lpstr>Wingdings 3</vt:lpstr>
      <vt:lpstr>divider red</vt:lpstr>
      <vt:lpstr>tekst red</vt:lpstr>
      <vt:lpstr>end red</vt:lpstr>
      <vt:lpstr>front blue</vt:lpstr>
      <vt:lpstr>divider blue</vt:lpstr>
      <vt:lpstr>tekst blue</vt:lpstr>
      <vt:lpstr>end blue</vt:lpstr>
      <vt:lpstr>front green</vt:lpstr>
      <vt:lpstr>divider green</vt:lpstr>
      <vt:lpstr>tekst green</vt:lpstr>
      <vt:lpstr>end 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Ellermann</dc:creator>
  <cp:lastModifiedBy>Erwin van Drongelen</cp:lastModifiedBy>
  <cp:revision>50</cp:revision>
  <dcterms:created xsi:type="dcterms:W3CDTF">2017-07-27T13:55:59Z</dcterms:created>
  <dcterms:modified xsi:type="dcterms:W3CDTF">2017-09-20T20:38:27Z</dcterms:modified>
</cp:coreProperties>
</file>