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41" r:id="rId2"/>
    <p:sldMasterId id="2147483727" r:id="rId3"/>
    <p:sldMasterId id="2147483758" r:id="rId4"/>
    <p:sldMasterId id="2147483749" r:id="rId5"/>
    <p:sldMasterId id="2147483747" r:id="rId6"/>
    <p:sldMasterId id="2147483753" r:id="rId7"/>
    <p:sldMasterId id="2147483757" r:id="rId8"/>
    <p:sldMasterId id="2147483751" r:id="rId9"/>
    <p:sldMasterId id="2147483745" r:id="rId10"/>
    <p:sldMasterId id="2147483755" r:id="rId11"/>
    <p:sldMasterId id="2147483743" r:id="rId12"/>
  </p:sldMasterIdLst>
  <p:notesMasterIdLst>
    <p:notesMasterId r:id="rId26"/>
  </p:notesMasterIdLst>
  <p:sldIdLst>
    <p:sldId id="267" r:id="rId13"/>
    <p:sldId id="262" r:id="rId14"/>
    <p:sldId id="257" r:id="rId15"/>
    <p:sldId id="263" r:id="rId16"/>
    <p:sldId id="273" r:id="rId17"/>
    <p:sldId id="270" r:id="rId18"/>
    <p:sldId id="266" r:id="rId19"/>
    <p:sldId id="271" r:id="rId20"/>
    <p:sldId id="272" r:id="rId21"/>
    <p:sldId id="269" r:id="rId22"/>
    <p:sldId id="265" r:id="rId23"/>
    <p:sldId id="268" r:id="rId24"/>
    <p:sldId id="27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5155"/>
    <a:srgbClr val="055082"/>
    <a:srgbClr val="C90200"/>
    <a:srgbClr val="FF5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6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126" y="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AAC63-4C6F-4858-BA03-AF2372865FF1}" type="datetimeFigureOut">
              <a:rPr lang="nl-NL" smtClean="0"/>
              <a:t>29-8-2017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7B54C-4EE6-4DB0-A755-87CFD008B1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9425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379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418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7814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1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95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967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66028" y="5214730"/>
            <a:ext cx="8791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Don’t</a:t>
            </a:r>
            <a:r>
              <a:rPr lang="nl-NL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forget</a:t>
            </a:r>
            <a:r>
              <a:rPr lang="nl-NL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nl-NL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submit</a:t>
            </a:r>
            <a:r>
              <a:rPr lang="nl-NL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nl-NL" sz="2400" dirty="0">
                <a:latin typeface="Segoe UI" panose="020B0502040204020203" pitchFamily="34" charset="0"/>
                <a:cs typeface="Segoe UI" panose="020B0502040204020203" pitchFamily="34" charset="0"/>
              </a:rPr>
              <a:t> feedback </a:t>
            </a:r>
          </a:p>
          <a:p>
            <a:pPr algn="ctr"/>
            <a:r>
              <a:rPr lang="nl-NL" sz="2400" dirty="0">
                <a:latin typeface="Segoe UI" panose="020B0502040204020203" pitchFamily="34" charset="0"/>
                <a:cs typeface="Segoe UI" panose="020B0502040204020203" pitchFamily="34" charset="0"/>
              </a:rPr>
              <a:t>at </a:t>
            </a:r>
            <a:r>
              <a:rPr lang="nl-NL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nl-NL" sz="2400" dirty="0">
                <a:latin typeface="Segoe UI" panose="020B0502040204020203" pitchFamily="34" charset="0"/>
                <a:cs typeface="Segoe UI" panose="020B0502040204020203" pitchFamily="34" charset="0"/>
              </a:rPr>
              <a:t> station </a:t>
            </a:r>
            <a:r>
              <a:rPr lang="nl-NL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by</a:t>
            </a:r>
            <a:r>
              <a:rPr lang="nl-NL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nl-NL" sz="2400" dirty="0">
                <a:latin typeface="Segoe UI" panose="020B0502040204020203" pitchFamily="34" charset="0"/>
                <a:cs typeface="Segoe UI" panose="020B0502040204020203" pitchFamily="34" charset="0"/>
              </a:rPr>
              <a:t> door.</a:t>
            </a:r>
          </a:p>
        </p:txBody>
      </p:sp>
    </p:spTree>
    <p:extLst>
      <p:ext uri="{BB962C8B-B14F-4D97-AF65-F5344CB8AC3E}">
        <p14:creationId xmlns:p14="http://schemas.microsoft.com/office/powerpoint/2010/main" val="2913570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2145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576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783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396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632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7.png"/><Relationship Id="rId7" Type="http://schemas.openxmlformats.org/officeDocument/2006/relationships/image" Target="../media/image5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6" y="6314355"/>
            <a:ext cx="1611726" cy="407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29" y="0"/>
            <a:ext cx="10395741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419" y="6190454"/>
            <a:ext cx="883720" cy="53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81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704" y="225854"/>
            <a:ext cx="9583116" cy="5924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6" y="6314355"/>
            <a:ext cx="1611727" cy="4071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285886" y="275110"/>
            <a:ext cx="989652" cy="59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1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 baseline="0">
          <a:solidFill>
            <a:schemeClr val="tx2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Text </a:t>
            </a:r>
          </a:p>
          <a:p>
            <a:pPr lvl="2"/>
            <a:r>
              <a:rPr lang="en-US" dirty="0"/>
              <a:t>Text </a:t>
            </a:r>
          </a:p>
          <a:p>
            <a:pPr lvl="3"/>
            <a:r>
              <a:rPr lang="en-US" dirty="0"/>
              <a:t>Text </a:t>
            </a:r>
          </a:p>
          <a:p>
            <a:pPr lvl="4"/>
            <a:r>
              <a:rPr lang="en-US" dirty="0"/>
              <a:t>Text </a:t>
            </a:r>
            <a:endParaRPr lang="nl-NL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0545407" y="45719"/>
            <a:ext cx="685800" cy="1143000"/>
          </a:xfrm>
          <a:prstGeom prst="rect">
            <a:avLst/>
          </a:prstGeom>
          <a:solidFill>
            <a:srgbClr val="1E5155"/>
          </a:solidFill>
          <a:ln w="9525" cap="rnd" cmpd="sng" algn="ctr">
            <a:noFill/>
            <a:prstDash val="solid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389550" y="317519"/>
            <a:ext cx="997514" cy="5993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57" y="6311111"/>
            <a:ext cx="1624567" cy="410364"/>
          </a:xfrm>
          <a:prstGeom prst="rect">
            <a:avLst/>
          </a:prstGeom>
        </p:spPr>
      </p:pic>
      <p:sp>
        <p:nvSpPr>
          <p:cNvPr id="9" name="Rectangle 8">
            <a:extLst/>
          </p:cNvPr>
          <p:cNvSpPr/>
          <p:nvPr userDrawn="1"/>
        </p:nvSpPr>
        <p:spPr>
          <a:xfrm>
            <a:off x="960793" y="0"/>
            <a:ext cx="10270414" cy="45719"/>
          </a:xfrm>
          <a:prstGeom prst="rect">
            <a:avLst/>
          </a:prstGeom>
          <a:solidFill>
            <a:srgbClr val="1E5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18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6" y="225063"/>
            <a:ext cx="10511165" cy="67872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522412" y="979075"/>
            <a:ext cx="17315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Did</a:t>
            </a:r>
            <a:r>
              <a:rPr lang="nl-NL" sz="5400" b="1" baseline="0" dirty="0">
                <a:latin typeface="Segoe UI" panose="020B0502040204020203" pitchFamily="34" charset="0"/>
                <a:cs typeface="Segoe UI" panose="020B0502040204020203" pitchFamily="34" charset="0"/>
              </a:rPr>
              <a:t> I</a:t>
            </a:r>
            <a:endParaRPr lang="nl-NL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405471" y="4334470"/>
            <a:ext cx="16943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you</a:t>
            </a:r>
            <a:r>
              <a:rPr lang="nl-NL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6" y="6314355"/>
            <a:ext cx="1611726" cy="4071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419" y="6190454"/>
            <a:ext cx="883720" cy="531021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1366028" y="5214730"/>
            <a:ext cx="8791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Don’t</a:t>
            </a:r>
            <a:r>
              <a:rPr lang="nl-NL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forget</a:t>
            </a:r>
            <a:r>
              <a:rPr lang="nl-NL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nl-NL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submit</a:t>
            </a:r>
            <a:r>
              <a:rPr lang="nl-NL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nl-NL" sz="2400" dirty="0">
                <a:latin typeface="Segoe UI" panose="020B0502040204020203" pitchFamily="34" charset="0"/>
                <a:cs typeface="Segoe UI" panose="020B0502040204020203" pitchFamily="34" charset="0"/>
              </a:rPr>
              <a:t> feedback </a:t>
            </a:r>
          </a:p>
          <a:p>
            <a:pPr algn="ctr"/>
            <a:r>
              <a:rPr lang="nl-NL" sz="2400" dirty="0">
                <a:latin typeface="Segoe UI" panose="020B0502040204020203" pitchFamily="34" charset="0"/>
                <a:cs typeface="Segoe UI" panose="020B0502040204020203" pitchFamily="34" charset="0"/>
              </a:rPr>
              <a:t>at </a:t>
            </a:r>
            <a:r>
              <a:rPr lang="nl-NL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nl-NL" sz="2400" dirty="0">
                <a:latin typeface="Segoe UI" panose="020B0502040204020203" pitchFamily="34" charset="0"/>
                <a:cs typeface="Segoe UI" panose="020B0502040204020203" pitchFamily="34" charset="0"/>
              </a:rPr>
              <a:t> station </a:t>
            </a:r>
            <a:r>
              <a:rPr lang="nl-NL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by</a:t>
            </a:r>
            <a:r>
              <a:rPr lang="nl-NL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nl-NL" sz="2400" dirty="0">
                <a:latin typeface="Segoe UI" panose="020B0502040204020203" pitchFamily="34" charset="0"/>
                <a:cs typeface="Segoe UI" panose="020B0502040204020203" pitchFamily="34" charset="0"/>
              </a:rPr>
              <a:t> door.</a:t>
            </a:r>
          </a:p>
        </p:txBody>
      </p:sp>
    </p:spTree>
    <p:extLst>
      <p:ext uri="{BB962C8B-B14F-4D97-AF65-F5344CB8AC3E}">
        <p14:creationId xmlns:p14="http://schemas.microsoft.com/office/powerpoint/2010/main" val="3773559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9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6" y="6314355"/>
            <a:ext cx="1611727" cy="4071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285886" y="275110"/>
            <a:ext cx="989652" cy="5946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83" y="62586"/>
            <a:ext cx="9979738" cy="616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833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 baseline="0">
          <a:solidFill>
            <a:schemeClr val="tx2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Text </a:t>
            </a:r>
          </a:p>
          <a:p>
            <a:pPr lvl="2"/>
            <a:r>
              <a:rPr lang="en-US" dirty="0"/>
              <a:t>Text </a:t>
            </a:r>
          </a:p>
          <a:p>
            <a:pPr lvl="3"/>
            <a:r>
              <a:rPr lang="en-US" dirty="0"/>
              <a:t>Text </a:t>
            </a:r>
          </a:p>
          <a:p>
            <a:pPr lvl="4"/>
            <a:r>
              <a:rPr lang="en-US" dirty="0"/>
              <a:t>Text </a:t>
            </a:r>
            <a:endParaRPr lang="nl-NL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0545407" y="45719"/>
            <a:ext cx="685800" cy="1143000"/>
          </a:xfrm>
          <a:prstGeom prst="rect">
            <a:avLst/>
          </a:prstGeom>
          <a:solidFill>
            <a:srgbClr val="C90200"/>
          </a:solidFill>
          <a:ln w="9525" cap="rnd" cmpd="sng" algn="ctr">
            <a:noFill/>
            <a:prstDash val="solid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389550" y="317519"/>
            <a:ext cx="997514" cy="5993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57" y="6311111"/>
            <a:ext cx="1624567" cy="410364"/>
          </a:xfrm>
          <a:prstGeom prst="rect">
            <a:avLst/>
          </a:prstGeom>
        </p:spPr>
      </p:pic>
      <p:sp>
        <p:nvSpPr>
          <p:cNvPr id="9" name="Rectangle 8">
            <a:extLst/>
          </p:cNvPr>
          <p:cNvSpPr/>
          <p:nvPr userDrawn="1"/>
        </p:nvSpPr>
        <p:spPr>
          <a:xfrm>
            <a:off x="960793" y="0"/>
            <a:ext cx="10270414" cy="45719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C8000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5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6" y="225063"/>
            <a:ext cx="10511165" cy="67872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1522412" y="979075"/>
            <a:ext cx="17315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Did</a:t>
            </a:r>
            <a:r>
              <a:rPr lang="nl-NL" sz="5400" b="1" baseline="0" dirty="0">
                <a:latin typeface="Segoe UI" panose="020B0502040204020203" pitchFamily="34" charset="0"/>
                <a:cs typeface="Segoe UI" panose="020B0502040204020203" pitchFamily="34" charset="0"/>
              </a:rPr>
              <a:t> I</a:t>
            </a:r>
            <a:endParaRPr lang="nl-NL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405471" y="4334470"/>
            <a:ext cx="16943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you</a:t>
            </a:r>
            <a:r>
              <a:rPr lang="nl-NL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6" y="6314355"/>
            <a:ext cx="1611726" cy="40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42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29" y="0"/>
            <a:ext cx="10395741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419" y="6190454"/>
            <a:ext cx="883720" cy="5310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6" y="6314355"/>
            <a:ext cx="1611726" cy="40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405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6" y="6314355"/>
            <a:ext cx="1611727" cy="4071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285886" y="275110"/>
            <a:ext cx="989652" cy="5946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7346" y="169333"/>
            <a:ext cx="9750758" cy="602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375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 baseline="0">
          <a:solidFill>
            <a:schemeClr val="tx2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Text </a:t>
            </a:r>
          </a:p>
          <a:p>
            <a:pPr lvl="2"/>
            <a:r>
              <a:rPr lang="en-US" dirty="0"/>
              <a:t>Text </a:t>
            </a:r>
          </a:p>
          <a:p>
            <a:pPr lvl="3"/>
            <a:r>
              <a:rPr lang="en-US" dirty="0"/>
              <a:t>Text </a:t>
            </a:r>
          </a:p>
          <a:p>
            <a:pPr lvl="4"/>
            <a:r>
              <a:rPr lang="en-US" dirty="0"/>
              <a:t>Text </a:t>
            </a:r>
            <a:endParaRPr lang="nl-NL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0545407" y="45719"/>
            <a:ext cx="685800" cy="1143000"/>
          </a:xfrm>
          <a:prstGeom prst="rect">
            <a:avLst/>
          </a:prstGeom>
          <a:solidFill>
            <a:srgbClr val="055082"/>
          </a:solidFill>
          <a:ln w="9525" cap="rnd" cmpd="sng" algn="ctr">
            <a:noFill/>
            <a:prstDash val="solid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389550" y="317519"/>
            <a:ext cx="997514" cy="5993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57" y="6311111"/>
            <a:ext cx="1624567" cy="410364"/>
          </a:xfrm>
          <a:prstGeom prst="rect">
            <a:avLst/>
          </a:prstGeom>
        </p:spPr>
      </p:pic>
      <p:sp>
        <p:nvSpPr>
          <p:cNvPr id="9" name="Rectangle 8">
            <a:extLst/>
          </p:cNvPr>
          <p:cNvSpPr/>
          <p:nvPr userDrawn="1"/>
        </p:nvSpPr>
        <p:spPr>
          <a:xfrm>
            <a:off x="960793" y="0"/>
            <a:ext cx="10270414" cy="45719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0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6" y="225063"/>
            <a:ext cx="10511165" cy="67872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1522412" y="979075"/>
            <a:ext cx="17315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Did</a:t>
            </a:r>
            <a:r>
              <a:rPr lang="nl-NL" sz="5400" b="1" baseline="0" dirty="0">
                <a:latin typeface="Segoe UI" panose="020B0502040204020203" pitchFamily="34" charset="0"/>
                <a:cs typeface="Segoe UI" panose="020B0502040204020203" pitchFamily="34" charset="0"/>
              </a:rPr>
              <a:t> I</a:t>
            </a:r>
            <a:endParaRPr lang="nl-NL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405471" y="4334470"/>
            <a:ext cx="16943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you</a:t>
            </a:r>
            <a:r>
              <a:rPr lang="nl-NL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6" y="6314355"/>
            <a:ext cx="1611726" cy="4071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419" y="6190454"/>
            <a:ext cx="883720" cy="531021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1366028" y="5214730"/>
            <a:ext cx="8791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Don’t</a:t>
            </a:r>
            <a:r>
              <a:rPr lang="nl-NL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forget</a:t>
            </a:r>
            <a:r>
              <a:rPr lang="nl-NL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nl-NL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submit</a:t>
            </a:r>
            <a:r>
              <a:rPr lang="nl-NL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nl-NL" sz="2400" dirty="0">
                <a:latin typeface="Segoe UI" panose="020B0502040204020203" pitchFamily="34" charset="0"/>
                <a:cs typeface="Segoe UI" panose="020B0502040204020203" pitchFamily="34" charset="0"/>
              </a:rPr>
              <a:t> feedback </a:t>
            </a:r>
          </a:p>
          <a:p>
            <a:pPr algn="ctr"/>
            <a:r>
              <a:rPr lang="nl-NL" sz="2400" dirty="0">
                <a:latin typeface="Segoe UI" panose="020B0502040204020203" pitchFamily="34" charset="0"/>
                <a:cs typeface="Segoe UI" panose="020B0502040204020203" pitchFamily="34" charset="0"/>
              </a:rPr>
              <a:t>at </a:t>
            </a:r>
            <a:r>
              <a:rPr lang="nl-NL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nl-NL" sz="2400" dirty="0">
                <a:latin typeface="Segoe UI" panose="020B0502040204020203" pitchFamily="34" charset="0"/>
                <a:cs typeface="Segoe UI" panose="020B0502040204020203" pitchFamily="34" charset="0"/>
              </a:rPr>
              <a:t> station </a:t>
            </a:r>
            <a:r>
              <a:rPr lang="nl-NL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by</a:t>
            </a:r>
            <a:r>
              <a:rPr lang="nl-NL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nl-NL" sz="2400" dirty="0">
                <a:latin typeface="Segoe UI" panose="020B0502040204020203" pitchFamily="34" charset="0"/>
                <a:cs typeface="Segoe UI" panose="020B0502040204020203" pitchFamily="34" charset="0"/>
              </a:rPr>
              <a:t> door.</a:t>
            </a:r>
          </a:p>
        </p:txBody>
      </p:sp>
    </p:spTree>
    <p:extLst>
      <p:ext uri="{BB962C8B-B14F-4D97-AF65-F5344CB8AC3E}">
        <p14:creationId xmlns:p14="http://schemas.microsoft.com/office/powerpoint/2010/main" val="3407305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29" y="0"/>
            <a:ext cx="10395741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419" y="6190454"/>
            <a:ext cx="883720" cy="5310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6" y="6314355"/>
            <a:ext cx="1611726" cy="40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3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2097" y="457412"/>
            <a:ext cx="92503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b="1" dirty="0">
                <a:solidFill>
                  <a:srgbClr val="C902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Logo’s 2017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609" y="1647314"/>
            <a:ext cx="1584857" cy="95232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93998" y="2968583"/>
            <a:ext cx="2458528" cy="11559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684" y="3040065"/>
            <a:ext cx="1685782" cy="10129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609" y="4742261"/>
            <a:ext cx="1583887" cy="9517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751" y="1451610"/>
            <a:ext cx="3128163" cy="114803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376420" y="2968583"/>
            <a:ext cx="2976237" cy="11559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81" y="3165950"/>
            <a:ext cx="2698954" cy="68175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81" y="4736551"/>
            <a:ext cx="2503504" cy="6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5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9388" y="4853884"/>
            <a:ext cx="2632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Naam spreker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9388" y="5332722"/>
            <a:ext cx="1868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>
                <a:latin typeface="Segoe UI" panose="020B0502040204020203" pitchFamily="34" charset="0"/>
                <a:cs typeface="Segoe UI" panose="020B0502040204020203" pitchFamily="34" charset="0"/>
              </a:rPr>
              <a:t>Titel sessie</a:t>
            </a:r>
          </a:p>
        </p:txBody>
      </p:sp>
    </p:spTree>
    <p:extLst>
      <p:ext uri="{BB962C8B-B14F-4D97-AF65-F5344CB8AC3E}">
        <p14:creationId xmlns:p14="http://schemas.microsoft.com/office/powerpoint/2010/main" val="1321895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79312" y="3671777"/>
            <a:ext cx="6280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Divider</a:t>
            </a:r>
            <a:r>
              <a:rPr lang="nl-NL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 slide - titel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36019" y="4379663"/>
            <a:ext cx="59613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200" dirty="0">
                <a:latin typeface="Segoe UI" panose="020B0502040204020203" pitchFamily="34" charset="0"/>
                <a:cs typeface="Segoe UI" panose="020B0502040204020203" pitchFamily="34" charset="0"/>
              </a:rPr>
              <a:t>Intro, info etc.</a:t>
            </a:r>
          </a:p>
        </p:txBody>
      </p:sp>
    </p:spTree>
    <p:extLst>
      <p:ext uri="{BB962C8B-B14F-4D97-AF65-F5344CB8AC3E}">
        <p14:creationId xmlns:p14="http://schemas.microsoft.com/office/powerpoint/2010/main" val="4268844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4521" y="1509823"/>
            <a:ext cx="932829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latin typeface="Segoe UI" panose="020B0502040204020203" pitchFamily="34" charset="0"/>
                <a:cs typeface="Segoe UI" panose="020B0502040204020203" pitchFamily="34" charset="0"/>
              </a:rPr>
              <a:t>Tekst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200" dirty="0">
                <a:latin typeface="Segoe UI" panose="020B0502040204020203" pitchFamily="34" charset="0"/>
                <a:cs typeface="Segoe UI" panose="020B0502040204020203" pitchFamily="34" charset="0"/>
              </a:rPr>
              <a:t>Tekst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nl-NL" sz="2000" dirty="0">
                <a:latin typeface="Segoe UI" panose="020B0502040204020203" pitchFamily="34" charset="0"/>
                <a:cs typeface="Segoe UI" panose="020B0502040204020203" pitchFamily="34" charset="0"/>
              </a:rPr>
              <a:t>Tekst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Tekst</a:t>
            </a:r>
            <a:r>
              <a:rPr lang="nl-NL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0223" y="467833"/>
            <a:ext cx="92503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b="1" dirty="0" err="1">
                <a:solidFill>
                  <a:srgbClr val="1E51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Title</a:t>
            </a:r>
            <a:endParaRPr lang="nl-NL" sz="4400" b="1" dirty="0">
              <a:solidFill>
                <a:srgbClr val="1E51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985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53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9388" y="4853884"/>
            <a:ext cx="2632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Naam spreker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9388" y="5332722"/>
            <a:ext cx="1868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>
                <a:latin typeface="Segoe UI" panose="020B0502040204020203" pitchFamily="34" charset="0"/>
                <a:cs typeface="Segoe UI" panose="020B0502040204020203" pitchFamily="34" charset="0"/>
              </a:rPr>
              <a:t>Titel sessie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29" y="0"/>
            <a:ext cx="103957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5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79312" y="3671777"/>
            <a:ext cx="6280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Divider</a:t>
            </a:r>
            <a:r>
              <a:rPr lang="nl-NL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 slide - titel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36019" y="4379663"/>
            <a:ext cx="59613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200" dirty="0">
                <a:latin typeface="Segoe UI" panose="020B0502040204020203" pitchFamily="34" charset="0"/>
                <a:cs typeface="Segoe UI" panose="020B0502040204020203" pitchFamily="34" charset="0"/>
              </a:rPr>
              <a:t>Intro, info etc.</a:t>
            </a:r>
          </a:p>
        </p:txBody>
      </p:sp>
    </p:spTree>
    <p:extLst>
      <p:ext uri="{BB962C8B-B14F-4D97-AF65-F5344CB8AC3E}">
        <p14:creationId xmlns:p14="http://schemas.microsoft.com/office/powerpoint/2010/main" val="4016489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0223" y="467833"/>
            <a:ext cx="92503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b="1" dirty="0" err="1">
                <a:solidFill>
                  <a:srgbClr val="C902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Title</a:t>
            </a:r>
            <a:endParaRPr lang="nl-NL" sz="4400" b="1" dirty="0">
              <a:solidFill>
                <a:srgbClr val="C902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84521" y="1509823"/>
            <a:ext cx="932829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latin typeface="Segoe UI" panose="020B0502040204020203" pitchFamily="34" charset="0"/>
                <a:cs typeface="Segoe UI" panose="020B0502040204020203" pitchFamily="34" charset="0"/>
              </a:rPr>
              <a:t>Tekst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200" dirty="0">
                <a:latin typeface="Segoe UI" panose="020B0502040204020203" pitchFamily="34" charset="0"/>
                <a:cs typeface="Segoe UI" panose="020B0502040204020203" pitchFamily="34" charset="0"/>
              </a:rPr>
              <a:t>Tekst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nl-NL" sz="2000" dirty="0">
                <a:latin typeface="Segoe UI" panose="020B0502040204020203" pitchFamily="34" charset="0"/>
                <a:cs typeface="Segoe UI" panose="020B0502040204020203" pitchFamily="34" charset="0"/>
              </a:rPr>
              <a:t>Tekst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Tekst</a:t>
            </a:r>
            <a:r>
              <a:rPr lang="nl-NL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643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0926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9388" y="4853884"/>
            <a:ext cx="2632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Naam spreker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9388" y="5332722"/>
            <a:ext cx="1868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>
                <a:latin typeface="Segoe UI" panose="020B0502040204020203" pitchFamily="34" charset="0"/>
                <a:cs typeface="Segoe UI" panose="020B0502040204020203" pitchFamily="34" charset="0"/>
              </a:rPr>
              <a:t>Titel sessie</a:t>
            </a:r>
          </a:p>
        </p:txBody>
      </p:sp>
    </p:spTree>
    <p:extLst>
      <p:ext uri="{BB962C8B-B14F-4D97-AF65-F5344CB8AC3E}">
        <p14:creationId xmlns:p14="http://schemas.microsoft.com/office/powerpoint/2010/main" val="2616299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79312" y="3671777"/>
            <a:ext cx="6280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Divider</a:t>
            </a:r>
            <a:r>
              <a:rPr lang="nl-NL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 slide - titel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36019" y="4379663"/>
            <a:ext cx="59613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200" dirty="0">
                <a:latin typeface="Segoe UI" panose="020B0502040204020203" pitchFamily="34" charset="0"/>
                <a:cs typeface="Segoe UI" panose="020B0502040204020203" pitchFamily="34" charset="0"/>
              </a:rPr>
              <a:t>Intro, info etc.</a:t>
            </a:r>
          </a:p>
        </p:txBody>
      </p:sp>
    </p:spTree>
    <p:extLst>
      <p:ext uri="{BB962C8B-B14F-4D97-AF65-F5344CB8AC3E}">
        <p14:creationId xmlns:p14="http://schemas.microsoft.com/office/powerpoint/2010/main" val="3041520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0223" y="467833"/>
            <a:ext cx="92503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b="1" dirty="0" err="1">
                <a:solidFill>
                  <a:srgbClr val="0550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Title</a:t>
            </a:r>
            <a:endParaRPr lang="nl-NL" sz="4400" b="1" dirty="0">
              <a:solidFill>
                <a:srgbClr val="05508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4521" y="1509823"/>
            <a:ext cx="932829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latin typeface="Segoe UI" panose="020B0502040204020203" pitchFamily="34" charset="0"/>
                <a:cs typeface="Segoe UI" panose="020B0502040204020203" pitchFamily="34" charset="0"/>
              </a:rPr>
              <a:t>Tekst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200" dirty="0">
                <a:latin typeface="Segoe UI" panose="020B0502040204020203" pitchFamily="34" charset="0"/>
                <a:cs typeface="Segoe UI" panose="020B0502040204020203" pitchFamily="34" charset="0"/>
              </a:rPr>
              <a:t>Tekst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nl-NL" sz="2000" dirty="0">
                <a:latin typeface="Segoe UI" panose="020B0502040204020203" pitchFamily="34" charset="0"/>
                <a:cs typeface="Segoe UI" panose="020B0502040204020203" pitchFamily="34" charset="0"/>
              </a:rPr>
              <a:t>Tekst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Tekst</a:t>
            </a:r>
            <a:r>
              <a:rPr lang="nl-NL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2238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381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ront">
  <a:themeElements>
    <a:clrScheme name="Custom 9">
      <a:dk1>
        <a:sysClr val="windowText" lastClr="000000"/>
      </a:dk1>
      <a:lt1>
        <a:sysClr val="window" lastClr="FFFFFF"/>
      </a:lt1>
      <a:dk2>
        <a:srgbClr val="9E120E"/>
      </a:dk2>
      <a:lt2>
        <a:srgbClr val="EBEBEB"/>
      </a:lt2>
      <a:accent1>
        <a:srgbClr val="FF5800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E1EEE8"/>
      </a:hlink>
      <a:folHlink>
        <a:srgbClr val="58C1BA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10.xml><?xml version="1.0" encoding="utf-8"?>
<a:theme xmlns:a="http://schemas.openxmlformats.org/drawingml/2006/main" name="divider green">
  <a:themeElements>
    <a:clrScheme name="Custom 23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FF5800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11.xml><?xml version="1.0" encoding="utf-8"?>
<a:theme xmlns:a="http://schemas.openxmlformats.org/drawingml/2006/main" name="tekst green">
  <a:themeElements>
    <a:clrScheme name="Custom 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55082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end green">
  <a:themeElements>
    <a:clrScheme name="Custom 11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FF5800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er red">
  <a:themeElements>
    <a:clrScheme name="Custom 28">
      <a:dk1>
        <a:sysClr val="windowText" lastClr="000000"/>
      </a:dk1>
      <a:lt1>
        <a:sysClr val="window" lastClr="FFFFFF"/>
      </a:lt1>
      <a:dk2>
        <a:srgbClr val="9E120E"/>
      </a:dk2>
      <a:lt2>
        <a:srgbClr val="EBEBEB"/>
      </a:lt2>
      <a:accent1>
        <a:srgbClr val="CC4600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tekst r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end red">
  <a:themeElements>
    <a:clrScheme name="Custom 26">
      <a:dk1>
        <a:sysClr val="windowText" lastClr="000000"/>
      </a:dk1>
      <a:lt1>
        <a:sysClr val="window" lastClr="FFFFFF"/>
      </a:lt1>
      <a:dk2>
        <a:srgbClr val="9E120E"/>
      </a:dk2>
      <a:lt2>
        <a:srgbClr val="EBEBEB"/>
      </a:lt2>
      <a:accent1>
        <a:srgbClr val="FF5800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5.xml><?xml version="1.0" encoding="utf-8"?>
<a:theme xmlns:a="http://schemas.openxmlformats.org/drawingml/2006/main" name="front blue">
  <a:themeElements>
    <a:clrScheme name="Custom 18">
      <a:dk1>
        <a:sysClr val="windowText" lastClr="000000"/>
      </a:dk1>
      <a:lt1>
        <a:sysClr val="window" lastClr="FFFFFF"/>
      </a:lt1>
      <a:dk2>
        <a:srgbClr val="055082"/>
      </a:dk2>
      <a:lt2>
        <a:srgbClr val="EBEBEB"/>
      </a:lt2>
      <a:accent1>
        <a:srgbClr val="FF5800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E1EEE8"/>
      </a:hlink>
      <a:folHlink>
        <a:srgbClr val="58C1BA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6.xml><?xml version="1.0" encoding="utf-8"?>
<a:theme xmlns:a="http://schemas.openxmlformats.org/drawingml/2006/main" name="divider blue">
  <a:themeElements>
    <a:clrScheme name="Custom 21">
      <a:dk1>
        <a:sysClr val="windowText" lastClr="000000"/>
      </a:dk1>
      <a:lt1>
        <a:sysClr val="window" lastClr="FFFFFF"/>
      </a:lt1>
      <a:dk2>
        <a:srgbClr val="055082"/>
      </a:dk2>
      <a:lt2>
        <a:srgbClr val="EEECE1"/>
      </a:lt2>
      <a:accent1>
        <a:srgbClr val="FF58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7.xml><?xml version="1.0" encoding="utf-8"?>
<a:theme xmlns:a="http://schemas.openxmlformats.org/drawingml/2006/main" name="tekst blue">
  <a:themeElements>
    <a:clrScheme name="Custom 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55082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end blue">
  <a:themeElements>
    <a:clrScheme name="Custom 24">
      <a:dk1>
        <a:sysClr val="windowText" lastClr="000000"/>
      </a:dk1>
      <a:lt1>
        <a:sysClr val="window" lastClr="FFFFFF"/>
      </a:lt1>
      <a:dk2>
        <a:srgbClr val="055082"/>
      </a:dk2>
      <a:lt2>
        <a:srgbClr val="EBEBEB"/>
      </a:lt2>
      <a:accent1>
        <a:srgbClr val="FF5800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9.xml><?xml version="1.0" encoding="utf-8"?>
<a:theme xmlns:a="http://schemas.openxmlformats.org/drawingml/2006/main" name="front green">
  <a:themeElements>
    <a:clrScheme name="Custom 20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FF5800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E1EEE8"/>
      </a:hlink>
      <a:folHlink>
        <a:srgbClr val="58C1BA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1089</TotalTime>
  <Words>56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13</vt:i4>
      </vt:variant>
    </vt:vector>
  </HeadingPairs>
  <TitlesOfParts>
    <vt:vector size="29" baseType="lpstr">
      <vt:lpstr>Arial</vt:lpstr>
      <vt:lpstr>Calibri</vt:lpstr>
      <vt:lpstr>Segoe UI</vt:lpstr>
      <vt:lpstr>Wingdings 3</vt:lpstr>
      <vt:lpstr>front</vt:lpstr>
      <vt:lpstr>divider red</vt:lpstr>
      <vt:lpstr>tekst red</vt:lpstr>
      <vt:lpstr>end red</vt:lpstr>
      <vt:lpstr>front blue</vt:lpstr>
      <vt:lpstr>divider blue</vt:lpstr>
      <vt:lpstr>tekst blue</vt:lpstr>
      <vt:lpstr>end blue</vt:lpstr>
      <vt:lpstr>front green</vt:lpstr>
      <vt:lpstr>divider green</vt:lpstr>
      <vt:lpstr>tekst green</vt:lpstr>
      <vt:lpstr>end green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Ellermann</dc:creator>
  <cp:lastModifiedBy>Julenne Concension</cp:lastModifiedBy>
  <cp:revision>46</cp:revision>
  <dcterms:created xsi:type="dcterms:W3CDTF">2017-07-27T13:55:59Z</dcterms:created>
  <dcterms:modified xsi:type="dcterms:W3CDTF">2017-08-29T09:22:23Z</dcterms:modified>
</cp:coreProperties>
</file>