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3.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758" r:id="rId1"/>
    <p:sldMasterId id="2147483675" r:id="rId2"/>
    <p:sldMasterId id="2147483764" r:id="rId3"/>
    <p:sldMasterId id="2147483777" r:id="rId4"/>
  </p:sldMasterIdLst>
  <p:notesMasterIdLst>
    <p:notesMasterId r:id="rId16"/>
  </p:notesMasterIdLst>
  <p:sldIdLst>
    <p:sldId id="256" r:id="rId5"/>
    <p:sldId id="271" r:id="rId6"/>
    <p:sldId id="272" r:id="rId7"/>
    <p:sldId id="261" r:id="rId8"/>
    <p:sldId id="264" r:id="rId9"/>
    <p:sldId id="263" r:id="rId10"/>
    <p:sldId id="262" r:id="rId11"/>
    <p:sldId id="268" r:id="rId12"/>
    <p:sldId id="269" r:id="rId13"/>
    <p:sldId id="270" r:id="rId14"/>
    <p:sldId id="26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43C14"/>
    <a:srgbClr val="890078"/>
    <a:srgbClr val="970032"/>
    <a:srgbClr val="C80000"/>
    <a:srgbClr val="FFB414"/>
    <a:srgbClr val="FF5800"/>
    <a:srgbClr val="D9D9D9"/>
    <a:srgbClr val="FFD7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27" autoAdjust="0"/>
  </p:normalViewPr>
  <p:slideViewPr>
    <p:cSldViewPr snapToGrid="0" snapToObjects="1">
      <p:cViewPr varScale="1">
        <p:scale>
          <a:sx n="116" d="100"/>
          <a:sy n="116" d="100"/>
        </p:scale>
        <p:origin x="216" y="96"/>
      </p:cViewPr>
      <p:guideLst>
        <p:guide orient="horz" pos="2183"/>
        <p:guide pos="3840"/>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323134-CEB1-9C43-B6DE-74B10BFB1C0A}" type="datetimeFigureOut">
              <a:rPr lang="en-US" smtClean="0"/>
              <a:t>6/25/2017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F17A60-5211-564C-AE51-C5EE6D827C53}" type="slidenum">
              <a:rPr lang="en-US" smtClean="0"/>
              <a:t>‹#›</a:t>
            </a:fld>
            <a:endParaRPr lang="en-US"/>
          </a:p>
        </p:txBody>
      </p:sp>
    </p:spTree>
    <p:extLst>
      <p:ext uri="{BB962C8B-B14F-4D97-AF65-F5344CB8AC3E}">
        <p14:creationId xmlns:p14="http://schemas.microsoft.com/office/powerpoint/2010/main" val="18527173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B52349-C4E0-4519-BB5A-69D36C66CAF5}" type="slidenum">
              <a:rPr lang="en-US" smtClean="0"/>
              <a:t>4</a:t>
            </a:fld>
            <a:endParaRPr lang="en-US"/>
          </a:p>
        </p:txBody>
      </p:sp>
    </p:spTree>
    <p:extLst>
      <p:ext uri="{BB962C8B-B14F-4D97-AF65-F5344CB8AC3E}">
        <p14:creationId xmlns:p14="http://schemas.microsoft.com/office/powerpoint/2010/main" val="217451458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2_Aurora - Divider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12218648" y="576694"/>
            <a:ext cx="155791" cy="527538"/>
          </a:xfrm>
          <a:prstGeom prst="rect">
            <a:avLst/>
          </a:prstGeom>
          <a:solidFill>
            <a:schemeClr val="accent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5" name="Rectangle 4"/>
          <p:cNvSpPr/>
          <p:nvPr userDrawn="1"/>
        </p:nvSpPr>
        <p:spPr>
          <a:xfrm>
            <a:off x="12218648" y="1153388"/>
            <a:ext cx="155791" cy="527538"/>
          </a:xfrm>
          <a:prstGeom prst="rect">
            <a:avLst/>
          </a:prstGeom>
          <a:solidFill>
            <a:schemeClr val="accent3"/>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6" name="Rectangle 5"/>
          <p:cNvSpPr/>
          <p:nvPr userDrawn="1"/>
        </p:nvSpPr>
        <p:spPr>
          <a:xfrm>
            <a:off x="12215747" y="2306776"/>
            <a:ext cx="155791" cy="527538"/>
          </a:xfrm>
          <a:prstGeom prst="rect">
            <a:avLst/>
          </a:prstGeom>
          <a:solidFill>
            <a:schemeClr val="accent4"/>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7" name="Rectangle 6"/>
          <p:cNvSpPr/>
          <p:nvPr userDrawn="1"/>
        </p:nvSpPr>
        <p:spPr>
          <a:xfrm>
            <a:off x="12215747" y="2883470"/>
            <a:ext cx="155791" cy="527538"/>
          </a:xfrm>
          <a:prstGeom prst="rect">
            <a:avLst/>
          </a:prstGeom>
          <a:solidFill>
            <a:schemeClr val="accent5"/>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0" name="Rectangle 9"/>
          <p:cNvSpPr/>
          <p:nvPr userDrawn="1"/>
        </p:nvSpPr>
        <p:spPr>
          <a:xfrm>
            <a:off x="12215747" y="3460164"/>
            <a:ext cx="155791" cy="527538"/>
          </a:xfrm>
          <a:prstGeom prst="rect">
            <a:avLst/>
          </a:prstGeom>
          <a:solidFill>
            <a:schemeClr val="accent6"/>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1" name="Rectangle 10"/>
          <p:cNvSpPr/>
          <p:nvPr userDrawn="1"/>
        </p:nvSpPr>
        <p:spPr>
          <a:xfrm>
            <a:off x="12215747" y="4036858"/>
            <a:ext cx="155791" cy="527538"/>
          </a:xfrm>
          <a:prstGeom prst="rect">
            <a:avLst/>
          </a:prstGeom>
          <a:solidFill>
            <a:srgbClr val="006EC6"/>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2" name="Rectangle 11"/>
          <p:cNvSpPr/>
          <p:nvPr userDrawn="1"/>
        </p:nvSpPr>
        <p:spPr>
          <a:xfrm>
            <a:off x="12215747" y="1730082"/>
            <a:ext cx="155791" cy="527538"/>
          </a:xfrm>
          <a:prstGeom prst="rect">
            <a:avLst/>
          </a:prstGeom>
          <a:solidFill>
            <a:srgbClr val="890078"/>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3" name="Rectangle 12"/>
          <p:cNvSpPr/>
          <p:nvPr userDrawn="1"/>
        </p:nvSpPr>
        <p:spPr>
          <a:xfrm>
            <a:off x="12382950" y="576694"/>
            <a:ext cx="155791" cy="527538"/>
          </a:xfrm>
          <a:prstGeom prst="rect">
            <a:avLst/>
          </a:prstGeom>
          <a:solidFill>
            <a:srgbClr val="A50646"/>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4" name="Rectangle 13"/>
          <p:cNvSpPr/>
          <p:nvPr userDrawn="1"/>
        </p:nvSpPr>
        <p:spPr>
          <a:xfrm>
            <a:off x="12382950" y="1153388"/>
            <a:ext cx="155791" cy="527538"/>
          </a:xfrm>
          <a:prstGeom prst="rect">
            <a:avLst/>
          </a:prstGeom>
          <a:solidFill>
            <a:srgbClr val="9E120E"/>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5" name="Rectangle 14"/>
          <p:cNvSpPr/>
          <p:nvPr userDrawn="1"/>
        </p:nvSpPr>
        <p:spPr>
          <a:xfrm>
            <a:off x="12380049" y="2306776"/>
            <a:ext cx="155791" cy="527538"/>
          </a:xfrm>
          <a:prstGeom prst="rect">
            <a:avLst/>
          </a:prstGeom>
          <a:solidFill>
            <a:srgbClr val="E6A61C"/>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6" name="Rectangle 15"/>
          <p:cNvSpPr/>
          <p:nvPr userDrawn="1"/>
        </p:nvSpPr>
        <p:spPr>
          <a:xfrm>
            <a:off x="12380049" y="2883470"/>
            <a:ext cx="155791" cy="527538"/>
          </a:xfrm>
          <a:prstGeom prst="rect">
            <a:avLst/>
          </a:prstGeom>
          <a:solidFill>
            <a:srgbClr val="05732A"/>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17" name="Rectangle 16"/>
          <p:cNvSpPr/>
          <p:nvPr userDrawn="1"/>
        </p:nvSpPr>
        <p:spPr>
          <a:xfrm>
            <a:off x="12380049" y="3460164"/>
            <a:ext cx="155791" cy="527538"/>
          </a:xfrm>
          <a:prstGeom prst="rect">
            <a:avLst/>
          </a:prstGeom>
          <a:solidFill>
            <a:srgbClr val="005F6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8" name="Rectangle 17"/>
          <p:cNvSpPr/>
          <p:nvPr userDrawn="1"/>
        </p:nvSpPr>
        <p:spPr>
          <a:xfrm>
            <a:off x="12380049" y="4036858"/>
            <a:ext cx="155791" cy="527538"/>
          </a:xfrm>
          <a:prstGeom prst="rect">
            <a:avLst/>
          </a:prstGeom>
          <a:solidFill>
            <a:srgbClr val="05508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9" name="Rectangle 18"/>
          <p:cNvSpPr/>
          <p:nvPr userDrawn="1"/>
        </p:nvSpPr>
        <p:spPr>
          <a:xfrm>
            <a:off x="12380049" y="1730082"/>
            <a:ext cx="155791" cy="527538"/>
          </a:xfrm>
          <a:prstGeom prst="rect">
            <a:avLst/>
          </a:prstGeom>
          <a:solidFill>
            <a:srgbClr val="5A1455"/>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20" name="Rectangle 19"/>
          <p:cNvSpPr/>
          <p:nvPr userDrawn="1"/>
        </p:nvSpPr>
        <p:spPr>
          <a:xfrm>
            <a:off x="12218648" y="0"/>
            <a:ext cx="155791" cy="527538"/>
          </a:xfrm>
          <a:prstGeom prst="rect">
            <a:avLst/>
          </a:prstGeom>
          <a:solidFill>
            <a:schemeClr val="tx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21" name="Rectangle 20"/>
          <p:cNvSpPr/>
          <p:nvPr userDrawn="1"/>
        </p:nvSpPr>
        <p:spPr>
          <a:xfrm>
            <a:off x="12382950" y="0"/>
            <a:ext cx="155791" cy="527538"/>
          </a:xfrm>
          <a:prstGeom prst="rect">
            <a:avLst/>
          </a:prstGeom>
          <a:solidFill>
            <a:srgbClr val="CC46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22" name="Subtitle 2"/>
          <p:cNvSpPr>
            <a:spLocks noGrp="1"/>
          </p:cNvSpPr>
          <p:nvPr>
            <p:ph type="subTitle" idx="1"/>
          </p:nvPr>
        </p:nvSpPr>
        <p:spPr>
          <a:xfrm>
            <a:off x="1074875" y="4156074"/>
            <a:ext cx="10524898" cy="1092819"/>
          </a:xfrm>
        </p:spPr>
        <p:txBody>
          <a:bodyPr>
            <a:noAutofit/>
          </a:bodyPr>
          <a:lstStyle>
            <a:lvl1pPr marL="0" indent="0" algn="l">
              <a:buNone/>
              <a:defRPr lang="en-US" sz="2800" b="0" i="0" kern="1200" dirty="0">
                <a:solidFill>
                  <a:schemeClr val="bg1"/>
                </a:solidFill>
                <a:latin typeface="Segoe UI Light" charset="0"/>
                <a:ea typeface="Segoe UI Light" charset="0"/>
                <a:cs typeface="Segoe UI Light"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3" name="Title 1"/>
          <p:cNvSpPr>
            <a:spLocks noGrp="1"/>
          </p:cNvSpPr>
          <p:nvPr>
            <p:ph type="title"/>
          </p:nvPr>
        </p:nvSpPr>
        <p:spPr>
          <a:xfrm>
            <a:off x="1074875" y="2989358"/>
            <a:ext cx="10533409" cy="1083878"/>
          </a:xfrm>
        </p:spPr>
        <p:txBody>
          <a:bodyPr/>
          <a:lstStyle>
            <a:lvl1pPr>
              <a:defRPr lang="en-GB" sz="4400" b="0" i="0" kern="1200" dirty="0">
                <a:solidFill>
                  <a:schemeClr val="bg1"/>
                </a:solidFill>
                <a:latin typeface="Segoe UI" charset="0"/>
                <a:ea typeface="Segoe UI" charset="0"/>
                <a:cs typeface="Segoe UI" charset="0"/>
              </a:defRPr>
            </a:lvl1pPr>
          </a:lstStyle>
          <a:p>
            <a:r>
              <a:rPr lang="en-US"/>
              <a:t>Click to edit Master title style</a:t>
            </a:r>
            <a:endParaRPr lang="en-GB" dirty="0"/>
          </a:p>
        </p:txBody>
      </p:sp>
    </p:spTree>
    <p:extLst>
      <p:ext uri="{BB962C8B-B14F-4D97-AF65-F5344CB8AC3E}">
        <p14:creationId xmlns:p14="http://schemas.microsoft.com/office/powerpoint/2010/main" val="927335217"/>
      </p:ext>
    </p:extLst>
  </p:cSld>
  <p:clrMapOvr>
    <a:masterClrMapping/>
  </p:clrMapOvr>
  <p:transition>
    <p:fade/>
  </p:transition>
  <p:extLst mod="1">
    <p:ext uri="{DCECCB84-F9BA-43D5-87BE-67443E8EF086}">
      <p15:sldGuideLst xmlns:p15="http://schemas.microsoft.com/office/powerpoint/2012/main">
        <p15:guide id="1" orient="horz" pos="2160">
          <p15:clr>
            <a:srgbClr val="FBAE40"/>
          </p15:clr>
        </p15:guide>
        <p15:guide id="2" pos="3840">
          <p15:clr>
            <a:srgbClr val="FBAE40"/>
          </p15:clr>
        </p15:guide>
        <p15:guide id="3" pos="665">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Aurora - 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959817" y="1524000"/>
            <a:ext cx="5181600" cy="4351338"/>
          </a:xfrm>
        </p:spPr>
        <p:txBody>
          <a:bodyPr/>
          <a:lstStyle>
            <a:lvl1pPr>
              <a:defRPr b="0" i="0">
                <a:solidFill>
                  <a:schemeClr val="tx1"/>
                </a:solidFill>
                <a:latin typeface="Segoe UI Light" charset="0"/>
                <a:ea typeface="Segoe UI Light" charset="0"/>
                <a:cs typeface="Segoe UI Light" charset="0"/>
              </a:defRPr>
            </a:lvl1pPr>
            <a:lvl2pPr>
              <a:defRPr b="0" i="0">
                <a:solidFill>
                  <a:schemeClr val="tx1"/>
                </a:solidFill>
                <a:latin typeface="Segoe UI Light" charset="0"/>
                <a:ea typeface="Segoe UI Light" charset="0"/>
                <a:cs typeface="Segoe UI Light" charset="0"/>
              </a:defRPr>
            </a:lvl2pPr>
            <a:lvl3pPr>
              <a:defRPr b="0" i="0">
                <a:solidFill>
                  <a:schemeClr val="tx1"/>
                </a:solidFill>
                <a:latin typeface="Segoe UI Light" charset="0"/>
                <a:ea typeface="Segoe UI Light" charset="0"/>
                <a:cs typeface="Segoe UI Light" charset="0"/>
              </a:defRPr>
            </a:lvl3pPr>
            <a:lvl4pPr>
              <a:defRPr b="0" i="0">
                <a:solidFill>
                  <a:schemeClr val="tx1"/>
                </a:solidFill>
                <a:latin typeface="Segoe UI Light" charset="0"/>
                <a:ea typeface="Segoe UI Light" charset="0"/>
                <a:cs typeface="Segoe UI Light" charset="0"/>
              </a:defRPr>
            </a:lvl4pPr>
            <a:lvl5pPr>
              <a:defRPr b="0" i="0">
                <a:solidFill>
                  <a:schemeClr val="tx1"/>
                </a:solidFill>
                <a:latin typeface="Segoe UI Light" charset="0"/>
                <a:ea typeface="Segoe UI Light" charset="0"/>
                <a:cs typeface="Segoe UI Light"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93817" y="1524000"/>
            <a:ext cx="4936414" cy="4351338"/>
          </a:xfrm>
        </p:spPr>
        <p:txBody>
          <a:bodyPr/>
          <a:lstStyle>
            <a:lvl1pPr>
              <a:defRPr b="0" i="0">
                <a:solidFill>
                  <a:schemeClr val="tx1"/>
                </a:solidFill>
                <a:latin typeface="Segoe UI Light" charset="0"/>
                <a:ea typeface="Segoe UI Light" charset="0"/>
                <a:cs typeface="Segoe UI Light" charset="0"/>
              </a:defRPr>
            </a:lvl1pPr>
            <a:lvl2pPr>
              <a:defRPr b="0" i="0">
                <a:solidFill>
                  <a:schemeClr val="tx1"/>
                </a:solidFill>
                <a:latin typeface="Segoe UI Light" charset="0"/>
                <a:ea typeface="Segoe UI Light" charset="0"/>
                <a:cs typeface="Segoe UI Light" charset="0"/>
              </a:defRPr>
            </a:lvl2pPr>
            <a:lvl3pPr>
              <a:defRPr b="0" i="0">
                <a:solidFill>
                  <a:schemeClr val="tx1"/>
                </a:solidFill>
                <a:latin typeface="Segoe UI Light" charset="0"/>
                <a:ea typeface="Segoe UI Light" charset="0"/>
                <a:cs typeface="Segoe UI Light" charset="0"/>
              </a:defRPr>
            </a:lvl3pPr>
            <a:lvl4pPr>
              <a:defRPr b="0" i="0">
                <a:solidFill>
                  <a:schemeClr val="tx1"/>
                </a:solidFill>
                <a:latin typeface="Segoe UI Light" charset="0"/>
                <a:ea typeface="Segoe UI Light" charset="0"/>
                <a:cs typeface="Segoe UI Light" charset="0"/>
              </a:defRPr>
            </a:lvl4pPr>
            <a:lvl5pPr>
              <a:defRPr b="0" i="0">
                <a:solidFill>
                  <a:schemeClr val="tx1"/>
                </a:solidFill>
                <a:latin typeface="Segoe UI Light" charset="0"/>
                <a:ea typeface="Segoe UI Light" charset="0"/>
                <a:cs typeface="Segoe UI Light"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Slide Number Placeholder 5"/>
          <p:cNvSpPr>
            <a:spLocks noGrp="1"/>
          </p:cNvSpPr>
          <p:nvPr>
            <p:ph type="sldNum" sz="quarter" idx="12"/>
          </p:nvPr>
        </p:nvSpPr>
        <p:spPr>
          <a:xfrm>
            <a:off x="11230231" y="6356350"/>
            <a:ext cx="496632" cy="365125"/>
          </a:xfrm>
        </p:spPr>
        <p:txBody>
          <a:bodyPr/>
          <a:lstStyle>
            <a:lvl1pPr>
              <a:defRPr>
                <a:solidFill>
                  <a:schemeClr val="tx1">
                    <a:lumMod val="65000"/>
                    <a:lumOff val="35000"/>
                  </a:schemeClr>
                </a:solidFill>
              </a:defRPr>
            </a:lvl1pPr>
          </a:lstStyle>
          <a:p>
            <a:fld id="{3847DB54-D037-B84F-B6F1-2E8DA40D09AD}" type="slidenum">
              <a:rPr lang="en-US" smtClean="0"/>
              <a:pPr/>
              <a:t>‹#›</a:t>
            </a:fld>
            <a:endParaRPr lang="en-US"/>
          </a:p>
        </p:txBody>
      </p:sp>
      <p:sp>
        <p:nvSpPr>
          <p:cNvPr id="5" name="Title 4"/>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84190491"/>
      </p:ext>
    </p:extLst>
  </p:cSld>
  <p:clrMapOvr>
    <a:masterClrMapping/>
  </p:clrMapOvr>
  <p:transition>
    <p:fade/>
  </p:transition>
  <p:extLst mod="1">
    <p:ext uri="{DCECCB84-F9BA-43D5-87BE-67443E8EF086}">
      <p15:sldGuideLst xmlns:p15="http://schemas.microsoft.com/office/powerpoint/2012/main">
        <p15:guide id="1" orient="horz" pos="2160">
          <p15:clr>
            <a:srgbClr val="FBAE40"/>
          </p15:clr>
        </p15:guide>
        <p15:guide id="2" pos="3840">
          <p15:clr>
            <a:srgbClr val="FBAE40"/>
          </p15:clr>
        </p15:guide>
        <p15:guide id="3" pos="597">
          <p15:clr>
            <a:srgbClr val="FBAE40"/>
          </p15:clr>
        </p15:guide>
        <p15:guide id="4" pos="7083">
          <p15:clr>
            <a:srgbClr val="FBAE40"/>
          </p15:clr>
        </p15:guide>
        <p15:guide id="5" orient="horz" pos="119">
          <p15:clr>
            <a:srgbClr val="FBAE40"/>
          </p15:clr>
        </p15:guide>
        <p15:guide id="6" orient="horz" pos="3929">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Aurora - Title Only">
    <p:spTree>
      <p:nvGrpSpPr>
        <p:cNvPr id="1" name=""/>
        <p:cNvGrpSpPr/>
        <p:nvPr/>
      </p:nvGrpSpPr>
      <p:grpSpPr>
        <a:xfrm>
          <a:off x="0" y="0"/>
          <a:ext cx="0" cy="0"/>
          <a:chOff x="0" y="0"/>
          <a:chExt cx="0" cy="0"/>
        </a:xfrm>
      </p:grpSpPr>
      <p:sp>
        <p:nvSpPr>
          <p:cNvPr id="9" name="Slide Number Placeholder 5"/>
          <p:cNvSpPr>
            <a:spLocks noGrp="1"/>
          </p:cNvSpPr>
          <p:nvPr>
            <p:ph type="sldNum" sz="quarter" idx="12"/>
          </p:nvPr>
        </p:nvSpPr>
        <p:spPr>
          <a:xfrm>
            <a:off x="11231207" y="6356350"/>
            <a:ext cx="495656" cy="365125"/>
          </a:xfrm>
        </p:spPr>
        <p:txBody>
          <a:bodyPr/>
          <a:lstStyle>
            <a:lvl1pPr>
              <a:defRPr>
                <a:solidFill>
                  <a:schemeClr val="tx1">
                    <a:lumMod val="65000"/>
                    <a:lumOff val="35000"/>
                  </a:schemeClr>
                </a:solidFill>
              </a:defRPr>
            </a:lvl1pPr>
          </a:lstStyle>
          <a:p>
            <a:fld id="{3847DB54-D037-B84F-B6F1-2E8DA40D09AD}" type="slidenum">
              <a:rPr lang="en-US" smtClean="0"/>
              <a:pPr/>
              <a:t>‹#›</a:t>
            </a:fld>
            <a:endParaRPr lang="en-US"/>
          </a:p>
        </p:txBody>
      </p:sp>
      <p:sp>
        <p:nvSpPr>
          <p:cNvPr id="3" name="Titl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90483587"/>
      </p:ext>
    </p:extLst>
  </p:cSld>
  <p:clrMapOvr>
    <a:masterClrMapping/>
  </p:clrMapOvr>
  <p:transition>
    <p:fade/>
  </p:transition>
  <p:extLst mod="1">
    <p:ext uri="{DCECCB84-F9BA-43D5-87BE-67443E8EF086}">
      <p15:sldGuideLst xmlns:p15="http://schemas.microsoft.com/office/powerpoint/2012/main">
        <p15:guide id="1" orient="horz" pos="2160">
          <p15:clr>
            <a:srgbClr val="FBAE40"/>
          </p15:clr>
        </p15:guide>
        <p15:guide id="2" pos="3840">
          <p15:clr>
            <a:srgbClr val="FBAE40"/>
          </p15:clr>
        </p15:guide>
        <p15:guide id="3" pos="597">
          <p15:clr>
            <a:srgbClr val="FBAE40"/>
          </p15:clr>
        </p15:guide>
        <p15:guide id="4" pos="7083">
          <p15:clr>
            <a:srgbClr val="FBAE40"/>
          </p15:clr>
        </p15:guide>
        <p15:guide id="5" orient="horz" pos="119">
          <p15:clr>
            <a:srgbClr val="FBAE40"/>
          </p15:clr>
        </p15:guide>
        <p15:guide id="6" orient="horz" pos="3929">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Aurora - Divider slide">
    <p:spTree>
      <p:nvGrpSpPr>
        <p:cNvPr id="1" name=""/>
        <p:cNvGrpSpPr/>
        <p:nvPr/>
      </p:nvGrpSpPr>
      <p:grpSpPr>
        <a:xfrm>
          <a:off x="0" y="0"/>
          <a:ext cx="0" cy="0"/>
          <a:chOff x="0" y="0"/>
          <a:chExt cx="0" cy="0"/>
        </a:xfrm>
      </p:grpSpPr>
      <p:sp>
        <p:nvSpPr>
          <p:cNvPr id="6" name="Rectangle 5"/>
          <p:cNvSpPr txBox="1">
            <a:spLocks noChangeArrowheads="1"/>
          </p:cNvSpPr>
          <p:nvPr userDrawn="1"/>
        </p:nvSpPr>
        <p:spPr bwMode="auto">
          <a:xfrm>
            <a:off x="4731663" y="6600908"/>
            <a:ext cx="2486346" cy="165099"/>
          </a:xfrm>
          <a:prstGeom prst="rect">
            <a:avLst/>
          </a:prstGeom>
          <a:noFill/>
          <a:ln w="9525">
            <a:noFill/>
            <a:miter lim="800000"/>
            <a:headEnd/>
            <a:tailEnd/>
          </a:ln>
          <a:effectLst/>
        </p:spPr>
        <p:txBody>
          <a:bodyPr lIns="0" tIns="0" rIns="0" bIns="0" anchor="b"/>
          <a:lstStyle/>
          <a:p>
            <a:pPr algn="ctr">
              <a:lnSpc>
                <a:spcPct val="90000"/>
              </a:lnSpc>
              <a:spcAft>
                <a:spcPct val="30000"/>
              </a:spcAft>
            </a:pPr>
            <a:r>
              <a:rPr lang="en-US" sz="700" dirty="0">
                <a:solidFill>
                  <a:schemeClr val="bg1"/>
                </a:solidFill>
                <a:latin typeface="Segoe UI" panose="020B0502040204020203" pitchFamily="34" charset="0"/>
                <a:cs typeface="Segoe UI" panose="020B0502040204020203" pitchFamily="34" charset="0"/>
              </a:rPr>
              <a:t>©2017 Avanade Inc. All Rights Reserved.</a:t>
            </a:r>
          </a:p>
        </p:txBody>
      </p:sp>
    </p:spTree>
    <p:extLst>
      <p:ext uri="{BB962C8B-B14F-4D97-AF65-F5344CB8AC3E}">
        <p14:creationId xmlns:p14="http://schemas.microsoft.com/office/powerpoint/2010/main" val="653659084"/>
      </p:ext>
    </p:extLst>
  </p:cSld>
  <p:clrMapOvr>
    <a:masterClrMapping/>
  </p:clrMapOvr>
  <p:transition>
    <p:fade/>
  </p:transition>
  <p:extLst mod="1">
    <p:ext uri="{DCECCB84-F9BA-43D5-87BE-67443E8EF086}">
      <p15:sldGuideLst xmlns:p15="http://schemas.microsoft.com/office/powerpoint/2012/main">
        <p15:guide id="1" orient="horz" pos="2160">
          <p15:clr>
            <a:srgbClr val="FBAE40"/>
          </p15:clr>
        </p15:guide>
        <p15:guide id="2" pos="3840">
          <p15:clr>
            <a:srgbClr val="FBAE40"/>
          </p15:clr>
        </p15:guide>
        <p15:guide id="3" pos="665">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3_Aurora - Divider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12218648" y="576694"/>
            <a:ext cx="155791" cy="527538"/>
          </a:xfrm>
          <a:prstGeom prst="rect">
            <a:avLst/>
          </a:prstGeom>
          <a:solidFill>
            <a:schemeClr val="accent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5" name="Rectangle 4"/>
          <p:cNvSpPr/>
          <p:nvPr userDrawn="1"/>
        </p:nvSpPr>
        <p:spPr>
          <a:xfrm>
            <a:off x="12218648" y="1153388"/>
            <a:ext cx="155791" cy="527538"/>
          </a:xfrm>
          <a:prstGeom prst="rect">
            <a:avLst/>
          </a:prstGeom>
          <a:solidFill>
            <a:schemeClr val="accent3"/>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6" name="Rectangle 5"/>
          <p:cNvSpPr/>
          <p:nvPr userDrawn="1"/>
        </p:nvSpPr>
        <p:spPr>
          <a:xfrm>
            <a:off x="12215747" y="2306776"/>
            <a:ext cx="155791" cy="527538"/>
          </a:xfrm>
          <a:prstGeom prst="rect">
            <a:avLst/>
          </a:prstGeom>
          <a:solidFill>
            <a:schemeClr val="accent4"/>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7" name="Rectangle 6"/>
          <p:cNvSpPr/>
          <p:nvPr userDrawn="1"/>
        </p:nvSpPr>
        <p:spPr>
          <a:xfrm>
            <a:off x="12215747" y="2883470"/>
            <a:ext cx="155791" cy="527538"/>
          </a:xfrm>
          <a:prstGeom prst="rect">
            <a:avLst/>
          </a:prstGeom>
          <a:solidFill>
            <a:schemeClr val="accent5"/>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0" name="Rectangle 9"/>
          <p:cNvSpPr/>
          <p:nvPr userDrawn="1"/>
        </p:nvSpPr>
        <p:spPr>
          <a:xfrm>
            <a:off x="12215747" y="3460164"/>
            <a:ext cx="155791" cy="527538"/>
          </a:xfrm>
          <a:prstGeom prst="rect">
            <a:avLst/>
          </a:prstGeom>
          <a:solidFill>
            <a:schemeClr val="accent6"/>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1" name="Rectangle 10"/>
          <p:cNvSpPr/>
          <p:nvPr userDrawn="1"/>
        </p:nvSpPr>
        <p:spPr>
          <a:xfrm>
            <a:off x="12215747" y="4036858"/>
            <a:ext cx="155791" cy="527538"/>
          </a:xfrm>
          <a:prstGeom prst="rect">
            <a:avLst/>
          </a:prstGeom>
          <a:solidFill>
            <a:srgbClr val="006EC6"/>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2" name="Rectangle 11"/>
          <p:cNvSpPr/>
          <p:nvPr userDrawn="1"/>
        </p:nvSpPr>
        <p:spPr>
          <a:xfrm>
            <a:off x="12215747" y="1730082"/>
            <a:ext cx="155791" cy="527538"/>
          </a:xfrm>
          <a:prstGeom prst="rect">
            <a:avLst/>
          </a:prstGeom>
          <a:solidFill>
            <a:srgbClr val="890078"/>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3" name="Rectangle 12"/>
          <p:cNvSpPr/>
          <p:nvPr userDrawn="1"/>
        </p:nvSpPr>
        <p:spPr>
          <a:xfrm>
            <a:off x="12382950" y="576694"/>
            <a:ext cx="155791" cy="527538"/>
          </a:xfrm>
          <a:prstGeom prst="rect">
            <a:avLst/>
          </a:prstGeom>
          <a:solidFill>
            <a:srgbClr val="A50646"/>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4" name="Rectangle 13"/>
          <p:cNvSpPr/>
          <p:nvPr userDrawn="1"/>
        </p:nvSpPr>
        <p:spPr>
          <a:xfrm>
            <a:off x="12382950" y="1153388"/>
            <a:ext cx="155791" cy="527538"/>
          </a:xfrm>
          <a:prstGeom prst="rect">
            <a:avLst/>
          </a:prstGeom>
          <a:solidFill>
            <a:srgbClr val="9E120E"/>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5" name="Rectangle 14"/>
          <p:cNvSpPr/>
          <p:nvPr userDrawn="1"/>
        </p:nvSpPr>
        <p:spPr>
          <a:xfrm>
            <a:off x="12380049" y="2306776"/>
            <a:ext cx="155791" cy="527538"/>
          </a:xfrm>
          <a:prstGeom prst="rect">
            <a:avLst/>
          </a:prstGeom>
          <a:solidFill>
            <a:srgbClr val="E6A61C"/>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6" name="Rectangle 15"/>
          <p:cNvSpPr/>
          <p:nvPr userDrawn="1"/>
        </p:nvSpPr>
        <p:spPr>
          <a:xfrm>
            <a:off x="12380049" y="2883470"/>
            <a:ext cx="155791" cy="527538"/>
          </a:xfrm>
          <a:prstGeom prst="rect">
            <a:avLst/>
          </a:prstGeom>
          <a:solidFill>
            <a:srgbClr val="05732A"/>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17" name="Rectangle 16"/>
          <p:cNvSpPr/>
          <p:nvPr userDrawn="1"/>
        </p:nvSpPr>
        <p:spPr>
          <a:xfrm>
            <a:off x="12380049" y="3460164"/>
            <a:ext cx="155791" cy="527538"/>
          </a:xfrm>
          <a:prstGeom prst="rect">
            <a:avLst/>
          </a:prstGeom>
          <a:solidFill>
            <a:srgbClr val="005F6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8" name="Rectangle 17"/>
          <p:cNvSpPr/>
          <p:nvPr userDrawn="1"/>
        </p:nvSpPr>
        <p:spPr>
          <a:xfrm>
            <a:off x="12380049" y="4036858"/>
            <a:ext cx="155791" cy="527538"/>
          </a:xfrm>
          <a:prstGeom prst="rect">
            <a:avLst/>
          </a:prstGeom>
          <a:solidFill>
            <a:srgbClr val="05508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9" name="Rectangle 18"/>
          <p:cNvSpPr/>
          <p:nvPr userDrawn="1"/>
        </p:nvSpPr>
        <p:spPr>
          <a:xfrm>
            <a:off x="12380049" y="1730082"/>
            <a:ext cx="155791" cy="527538"/>
          </a:xfrm>
          <a:prstGeom prst="rect">
            <a:avLst/>
          </a:prstGeom>
          <a:solidFill>
            <a:srgbClr val="5A1455"/>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20" name="Rectangle 19"/>
          <p:cNvSpPr/>
          <p:nvPr userDrawn="1"/>
        </p:nvSpPr>
        <p:spPr>
          <a:xfrm>
            <a:off x="12218648" y="0"/>
            <a:ext cx="155791" cy="527538"/>
          </a:xfrm>
          <a:prstGeom prst="rect">
            <a:avLst/>
          </a:prstGeom>
          <a:solidFill>
            <a:schemeClr val="tx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21" name="Rectangle 20"/>
          <p:cNvSpPr/>
          <p:nvPr userDrawn="1"/>
        </p:nvSpPr>
        <p:spPr>
          <a:xfrm>
            <a:off x="12382950" y="0"/>
            <a:ext cx="155791" cy="527538"/>
          </a:xfrm>
          <a:prstGeom prst="rect">
            <a:avLst/>
          </a:prstGeom>
          <a:solidFill>
            <a:srgbClr val="CC46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22" name="Subtitle 2"/>
          <p:cNvSpPr>
            <a:spLocks noGrp="1"/>
          </p:cNvSpPr>
          <p:nvPr>
            <p:ph type="subTitle" idx="1"/>
          </p:nvPr>
        </p:nvSpPr>
        <p:spPr>
          <a:xfrm>
            <a:off x="1074875" y="4156074"/>
            <a:ext cx="10524898" cy="1092819"/>
          </a:xfrm>
        </p:spPr>
        <p:txBody>
          <a:bodyPr>
            <a:noAutofit/>
          </a:bodyPr>
          <a:lstStyle>
            <a:lvl1pPr marL="0" indent="0" algn="l">
              <a:buNone/>
              <a:defRPr lang="en-US" sz="2800" b="0" i="0" kern="1200" dirty="0">
                <a:solidFill>
                  <a:schemeClr val="bg1"/>
                </a:solidFill>
                <a:latin typeface="Segoe UI Light" charset="0"/>
                <a:ea typeface="Segoe UI Light" charset="0"/>
                <a:cs typeface="Segoe UI Light"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23" name="Title 1"/>
          <p:cNvSpPr>
            <a:spLocks noGrp="1"/>
          </p:cNvSpPr>
          <p:nvPr>
            <p:ph type="title"/>
          </p:nvPr>
        </p:nvSpPr>
        <p:spPr>
          <a:xfrm>
            <a:off x="1074875" y="2989358"/>
            <a:ext cx="10533409" cy="1083878"/>
          </a:xfrm>
        </p:spPr>
        <p:txBody>
          <a:bodyPr/>
          <a:lstStyle>
            <a:lvl1pPr>
              <a:defRPr lang="en-GB" sz="4400" b="0" i="0" kern="1200" dirty="0">
                <a:solidFill>
                  <a:schemeClr val="bg1"/>
                </a:solidFill>
                <a:latin typeface="Segoe UI" charset="0"/>
                <a:ea typeface="Segoe UI" charset="0"/>
                <a:cs typeface="Segoe UI" charset="0"/>
              </a:defRPr>
            </a:lvl1pPr>
          </a:lstStyle>
          <a:p>
            <a:r>
              <a:rPr lang="en-US" dirty="0"/>
              <a:t>Click to edit Master title style</a:t>
            </a:r>
            <a:endParaRPr lang="en-GB" dirty="0"/>
          </a:p>
        </p:txBody>
      </p:sp>
    </p:spTree>
    <p:extLst>
      <p:ext uri="{BB962C8B-B14F-4D97-AF65-F5344CB8AC3E}">
        <p14:creationId xmlns:p14="http://schemas.microsoft.com/office/powerpoint/2010/main" val="2462480782"/>
      </p:ext>
    </p:extLst>
  </p:cSld>
  <p:clrMapOvr>
    <a:masterClrMapping/>
  </p:clrMapOvr>
  <p:transition>
    <p:fade/>
  </p:transition>
  <p:extLst mod="1">
    <p:ext uri="{DCECCB84-F9BA-43D5-87BE-67443E8EF086}">
      <p15:sldGuideLst xmlns:p15="http://schemas.microsoft.com/office/powerpoint/2012/main">
        <p15:guide id="1" orient="horz" pos="2160">
          <p15:clr>
            <a:srgbClr val="FBAE40"/>
          </p15:clr>
        </p15:guide>
        <p15:guide id="2" pos="3840">
          <p15:clr>
            <a:srgbClr val="FBAE40"/>
          </p15:clr>
        </p15:guide>
        <p15:guide id="3" pos="665">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urora - Title and content">
    <p:spTree>
      <p:nvGrpSpPr>
        <p:cNvPr id="1" name=""/>
        <p:cNvGrpSpPr/>
        <p:nvPr/>
      </p:nvGrpSpPr>
      <p:grpSpPr>
        <a:xfrm>
          <a:off x="0" y="0"/>
          <a:ext cx="0" cy="0"/>
          <a:chOff x="0" y="0"/>
          <a:chExt cx="0" cy="0"/>
        </a:xfrm>
      </p:grpSpPr>
      <p:sp>
        <p:nvSpPr>
          <p:cNvPr id="9" name="Slide Number Placeholder 5"/>
          <p:cNvSpPr>
            <a:spLocks noGrp="1"/>
          </p:cNvSpPr>
          <p:nvPr>
            <p:ph type="sldNum" sz="quarter" idx="12"/>
          </p:nvPr>
        </p:nvSpPr>
        <p:spPr>
          <a:xfrm>
            <a:off x="11231207" y="6356350"/>
            <a:ext cx="495656" cy="365125"/>
          </a:xfrm>
        </p:spPr>
        <p:txBody>
          <a:bodyPr/>
          <a:lstStyle>
            <a:lvl1pPr>
              <a:defRPr>
                <a:solidFill>
                  <a:schemeClr val="tx1">
                    <a:lumMod val="65000"/>
                    <a:lumOff val="35000"/>
                  </a:schemeClr>
                </a:solidFill>
              </a:defRPr>
            </a:lvl1pPr>
          </a:lstStyle>
          <a:p>
            <a:fld id="{3847DB54-D037-B84F-B6F1-2E8DA40D09AD}" type="slidenum">
              <a:rPr lang="en-US" smtClean="0"/>
              <a:pPr/>
              <a:t>‹#›</a:t>
            </a:fld>
            <a:endParaRPr lang="en-US"/>
          </a:p>
        </p:txBody>
      </p:sp>
      <p:sp>
        <p:nvSpPr>
          <p:cNvPr id="5" name="Text Placeholder 2"/>
          <p:cNvSpPr>
            <a:spLocks noGrp="1"/>
          </p:cNvSpPr>
          <p:nvPr>
            <p:ph idx="1"/>
          </p:nvPr>
        </p:nvSpPr>
        <p:spPr>
          <a:xfrm>
            <a:off x="960792" y="1524000"/>
            <a:ext cx="10270415" cy="4351338"/>
          </a:xfrm>
          <a:prstGeom prst="rect">
            <a:avLst/>
          </a:prstGeom>
        </p:spPr>
        <p:txBody>
          <a:bodyPr vert="horz" lIns="91440" tIns="45720" rIns="91440" bIns="4572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itle 3"/>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137823575"/>
      </p:ext>
    </p:extLst>
  </p:cSld>
  <p:clrMapOvr>
    <a:masterClrMapping/>
  </p:clrMapOvr>
  <p:transition>
    <p:fade/>
  </p:transition>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Aurora - 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60793" y="1122363"/>
            <a:ext cx="10270414" cy="2387600"/>
          </a:xfrm>
        </p:spPr>
        <p:txBody>
          <a:bodyPr anchor="b">
            <a:noAutofit/>
          </a:bodyPr>
          <a:lstStyle>
            <a:lvl1pPr algn="l">
              <a:defRPr sz="4400" b="0" i="0">
                <a:solidFill>
                  <a:schemeClr val="tx1"/>
                </a:solidFill>
                <a:latin typeface="Segoe UI" charset="0"/>
                <a:ea typeface="Segoe UI" charset="0"/>
                <a:cs typeface="Segoe UI" charset="0"/>
              </a:defRPr>
            </a:lvl1pPr>
          </a:lstStyle>
          <a:p>
            <a:r>
              <a:rPr lang="en-US"/>
              <a:t>Click to edit Master title style</a:t>
            </a:r>
            <a:endParaRPr lang="en-US" dirty="0"/>
          </a:p>
        </p:txBody>
      </p:sp>
      <p:sp>
        <p:nvSpPr>
          <p:cNvPr id="3" name="Subtitle 2"/>
          <p:cNvSpPr>
            <a:spLocks noGrp="1"/>
          </p:cNvSpPr>
          <p:nvPr>
            <p:ph type="subTitle" idx="1"/>
          </p:nvPr>
        </p:nvSpPr>
        <p:spPr>
          <a:xfrm>
            <a:off x="960793" y="3682980"/>
            <a:ext cx="10270414" cy="1655762"/>
          </a:xfrm>
        </p:spPr>
        <p:txBody>
          <a:bodyPr>
            <a:noAutofit/>
          </a:bodyPr>
          <a:lstStyle>
            <a:lvl1pPr marL="0" indent="0" algn="l">
              <a:buNone/>
              <a:defRPr sz="2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8" name="Slide Number Placeholder 5"/>
          <p:cNvSpPr>
            <a:spLocks noGrp="1"/>
          </p:cNvSpPr>
          <p:nvPr>
            <p:ph type="sldNum" sz="quarter" idx="12"/>
          </p:nvPr>
        </p:nvSpPr>
        <p:spPr>
          <a:xfrm>
            <a:off x="11231207" y="6356350"/>
            <a:ext cx="495656" cy="365125"/>
          </a:xfrm>
        </p:spPr>
        <p:txBody>
          <a:bodyPr/>
          <a:lstStyle>
            <a:lvl1pPr>
              <a:defRPr>
                <a:solidFill>
                  <a:schemeClr val="tx1">
                    <a:lumMod val="65000"/>
                    <a:lumOff val="35000"/>
                  </a:schemeClr>
                </a:solidFill>
              </a:defRPr>
            </a:lvl1pPr>
          </a:lstStyle>
          <a:p>
            <a:fld id="{3847DB54-D037-B84F-B6F1-2E8DA40D09AD}" type="slidenum">
              <a:rPr lang="en-US" smtClean="0"/>
              <a:pPr/>
              <a:t>‹#›</a:t>
            </a:fld>
            <a:endParaRPr lang="en-US"/>
          </a:p>
        </p:txBody>
      </p:sp>
    </p:spTree>
    <p:extLst>
      <p:ext uri="{BB962C8B-B14F-4D97-AF65-F5344CB8AC3E}">
        <p14:creationId xmlns:p14="http://schemas.microsoft.com/office/powerpoint/2010/main" val="2355762086"/>
      </p:ext>
    </p:extLst>
  </p:cSld>
  <p:clrMapOvr>
    <a:masterClrMapping/>
  </p:clrMapOvr>
  <p:transition>
    <p:fade/>
  </p:transition>
  <p:extLst mod="1">
    <p:ext uri="{DCECCB84-F9BA-43D5-87BE-67443E8EF086}">
      <p15:sldGuideLst xmlns:p15="http://schemas.microsoft.com/office/powerpoint/2012/main">
        <p15:guide id="1" orient="horz" pos="2160">
          <p15:clr>
            <a:srgbClr val="FBAE40"/>
          </p15:clr>
        </p15:guide>
        <p15:guide id="2" pos="3840">
          <p15:clr>
            <a:srgbClr val="FBAE40"/>
          </p15:clr>
        </p15:guide>
        <p15:guide id="3" pos="597">
          <p15:clr>
            <a:srgbClr val="FBAE40"/>
          </p15:clr>
        </p15:guide>
        <p15:guide id="4" pos="7083">
          <p15:clr>
            <a:srgbClr val="FBAE40"/>
          </p15:clr>
        </p15:guide>
        <p15:guide id="5" orient="horz" pos="119">
          <p15:clr>
            <a:srgbClr val="FBAE40"/>
          </p15:clr>
        </p15:guide>
        <p15:guide id="6" orient="horz" pos="3929">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urora - 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959817" y="1524000"/>
            <a:ext cx="5181600" cy="4351338"/>
          </a:xfrm>
        </p:spPr>
        <p:txBody>
          <a:bodyPr/>
          <a:lstStyle>
            <a:lvl1pPr>
              <a:defRPr b="0" i="0">
                <a:solidFill>
                  <a:schemeClr val="tx1"/>
                </a:solidFill>
                <a:latin typeface="Segoe UI Light" charset="0"/>
                <a:ea typeface="Segoe UI Light" charset="0"/>
                <a:cs typeface="Segoe UI Light" charset="0"/>
              </a:defRPr>
            </a:lvl1pPr>
            <a:lvl2pPr>
              <a:defRPr b="0" i="0">
                <a:solidFill>
                  <a:schemeClr val="tx1"/>
                </a:solidFill>
                <a:latin typeface="Segoe UI Light" charset="0"/>
                <a:ea typeface="Segoe UI Light" charset="0"/>
                <a:cs typeface="Segoe UI Light" charset="0"/>
              </a:defRPr>
            </a:lvl2pPr>
            <a:lvl3pPr>
              <a:defRPr b="0" i="0">
                <a:solidFill>
                  <a:schemeClr val="tx1"/>
                </a:solidFill>
                <a:latin typeface="Segoe UI Light" charset="0"/>
                <a:ea typeface="Segoe UI Light" charset="0"/>
                <a:cs typeface="Segoe UI Light" charset="0"/>
              </a:defRPr>
            </a:lvl3pPr>
            <a:lvl4pPr>
              <a:defRPr b="0" i="0">
                <a:solidFill>
                  <a:schemeClr val="tx1"/>
                </a:solidFill>
                <a:latin typeface="Segoe UI Light" charset="0"/>
                <a:ea typeface="Segoe UI Light" charset="0"/>
                <a:cs typeface="Segoe UI Light" charset="0"/>
              </a:defRPr>
            </a:lvl4pPr>
            <a:lvl5pPr>
              <a:defRPr b="0" i="0">
                <a:solidFill>
                  <a:schemeClr val="tx1"/>
                </a:solidFill>
                <a:latin typeface="Segoe UI Light" charset="0"/>
                <a:ea typeface="Segoe UI Light" charset="0"/>
                <a:cs typeface="Segoe UI Light"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93817" y="1524000"/>
            <a:ext cx="4936414" cy="4351338"/>
          </a:xfrm>
        </p:spPr>
        <p:txBody>
          <a:bodyPr/>
          <a:lstStyle>
            <a:lvl1pPr>
              <a:defRPr b="0" i="0">
                <a:solidFill>
                  <a:schemeClr val="tx1"/>
                </a:solidFill>
                <a:latin typeface="Segoe UI Light" charset="0"/>
                <a:ea typeface="Segoe UI Light" charset="0"/>
                <a:cs typeface="Segoe UI Light" charset="0"/>
              </a:defRPr>
            </a:lvl1pPr>
            <a:lvl2pPr>
              <a:defRPr b="0" i="0">
                <a:solidFill>
                  <a:schemeClr val="tx1"/>
                </a:solidFill>
                <a:latin typeface="Segoe UI Light" charset="0"/>
                <a:ea typeface="Segoe UI Light" charset="0"/>
                <a:cs typeface="Segoe UI Light" charset="0"/>
              </a:defRPr>
            </a:lvl2pPr>
            <a:lvl3pPr>
              <a:defRPr b="0" i="0">
                <a:solidFill>
                  <a:schemeClr val="tx1"/>
                </a:solidFill>
                <a:latin typeface="Segoe UI Light" charset="0"/>
                <a:ea typeface="Segoe UI Light" charset="0"/>
                <a:cs typeface="Segoe UI Light" charset="0"/>
              </a:defRPr>
            </a:lvl3pPr>
            <a:lvl4pPr>
              <a:defRPr b="0" i="0">
                <a:solidFill>
                  <a:schemeClr val="tx1"/>
                </a:solidFill>
                <a:latin typeface="Segoe UI Light" charset="0"/>
                <a:ea typeface="Segoe UI Light" charset="0"/>
                <a:cs typeface="Segoe UI Light" charset="0"/>
              </a:defRPr>
            </a:lvl4pPr>
            <a:lvl5pPr>
              <a:defRPr b="0" i="0">
                <a:solidFill>
                  <a:schemeClr val="tx1"/>
                </a:solidFill>
                <a:latin typeface="Segoe UI Light" charset="0"/>
                <a:ea typeface="Segoe UI Light" charset="0"/>
                <a:cs typeface="Segoe UI Light"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Slide Number Placeholder 5"/>
          <p:cNvSpPr>
            <a:spLocks noGrp="1"/>
          </p:cNvSpPr>
          <p:nvPr>
            <p:ph type="sldNum" sz="quarter" idx="12"/>
          </p:nvPr>
        </p:nvSpPr>
        <p:spPr>
          <a:xfrm>
            <a:off x="11230231" y="6356350"/>
            <a:ext cx="496632" cy="365125"/>
          </a:xfrm>
        </p:spPr>
        <p:txBody>
          <a:bodyPr/>
          <a:lstStyle>
            <a:lvl1pPr>
              <a:defRPr>
                <a:solidFill>
                  <a:schemeClr val="tx1">
                    <a:lumMod val="65000"/>
                    <a:lumOff val="35000"/>
                  </a:schemeClr>
                </a:solidFill>
              </a:defRPr>
            </a:lvl1pPr>
          </a:lstStyle>
          <a:p>
            <a:fld id="{3847DB54-D037-B84F-B6F1-2E8DA40D09AD}" type="slidenum">
              <a:rPr lang="en-US" smtClean="0"/>
              <a:pPr/>
              <a:t>‹#›</a:t>
            </a:fld>
            <a:endParaRPr lang="en-US"/>
          </a:p>
        </p:txBody>
      </p:sp>
      <p:sp>
        <p:nvSpPr>
          <p:cNvPr id="5" name="Title 4"/>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6007545"/>
      </p:ext>
    </p:extLst>
  </p:cSld>
  <p:clrMapOvr>
    <a:masterClrMapping/>
  </p:clrMapOvr>
  <p:transition>
    <p:fade/>
  </p:transition>
  <p:extLst mod="1">
    <p:ext uri="{DCECCB84-F9BA-43D5-87BE-67443E8EF086}">
      <p15:sldGuideLst xmlns:p15="http://schemas.microsoft.com/office/powerpoint/2012/main">
        <p15:guide id="1" orient="horz" pos="2160">
          <p15:clr>
            <a:srgbClr val="FBAE40"/>
          </p15:clr>
        </p15:guide>
        <p15:guide id="2" pos="3840">
          <p15:clr>
            <a:srgbClr val="FBAE40"/>
          </p15:clr>
        </p15:guide>
        <p15:guide id="3" pos="597">
          <p15:clr>
            <a:srgbClr val="FBAE40"/>
          </p15:clr>
        </p15:guide>
        <p15:guide id="4" pos="7083">
          <p15:clr>
            <a:srgbClr val="FBAE40"/>
          </p15:clr>
        </p15:guide>
        <p15:guide id="5" orient="horz" pos="119">
          <p15:clr>
            <a:srgbClr val="FBAE40"/>
          </p15:clr>
        </p15:guide>
        <p15:guide id="6" orient="horz" pos="3929">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urora - Title Only">
    <p:spTree>
      <p:nvGrpSpPr>
        <p:cNvPr id="1" name=""/>
        <p:cNvGrpSpPr/>
        <p:nvPr/>
      </p:nvGrpSpPr>
      <p:grpSpPr>
        <a:xfrm>
          <a:off x="0" y="0"/>
          <a:ext cx="0" cy="0"/>
          <a:chOff x="0" y="0"/>
          <a:chExt cx="0" cy="0"/>
        </a:xfrm>
      </p:grpSpPr>
      <p:sp>
        <p:nvSpPr>
          <p:cNvPr id="9" name="Slide Number Placeholder 5"/>
          <p:cNvSpPr>
            <a:spLocks noGrp="1"/>
          </p:cNvSpPr>
          <p:nvPr>
            <p:ph type="sldNum" sz="quarter" idx="12"/>
          </p:nvPr>
        </p:nvSpPr>
        <p:spPr>
          <a:xfrm>
            <a:off x="11231207" y="6356350"/>
            <a:ext cx="495656" cy="365125"/>
          </a:xfrm>
        </p:spPr>
        <p:txBody>
          <a:bodyPr/>
          <a:lstStyle>
            <a:lvl1pPr>
              <a:defRPr>
                <a:solidFill>
                  <a:schemeClr val="tx1">
                    <a:lumMod val="65000"/>
                    <a:lumOff val="35000"/>
                  </a:schemeClr>
                </a:solidFill>
              </a:defRPr>
            </a:lvl1pPr>
          </a:lstStyle>
          <a:p>
            <a:fld id="{3847DB54-D037-B84F-B6F1-2E8DA40D09AD}" type="slidenum">
              <a:rPr lang="en-US" smtClean="0"/>
              <a:pPr/>
              <a:t>‹#›</a:t>
            </a:fld>
            <a:endParaRPr lang="en-US"/>
          </a:p>
        </p:txBody>
      </p:sp>
      <p:sp>
        <p:nvSpPr>
          <p:cNvPr id="3" name="Titl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887235357"/>
      </p:ext>
    </p:extLst>
  </p:cSld>
  <p:clrMapOvr>
    <a:masterClrMapping/>
  </p:clrMapOvr>
  <p:transition>
    <p:fade/>
  </p:transition>
  <p:extLst mod="1">
    <p:ext uri="{DCECCB84-F9BA-43D5-87BE-67443E8EF086}">
      <p15:sldGuideLst xmlns:p15="http://schemas.microsoft.com/office/powerpoint/2012/main">
        <p15:guide id="1" orient="horz" pos="2160">
          <p15:clr>
            <a:srgbClr val="FBAE40"/>
          </p15:clr>
        </p15:guide>
        <p15:guide id="2" pos="3840">
          <p15:clr>
            <a:srgbClr val="FBAE40"/>
          </p15:clr>
        </p15:guide>
        <p15:guide id="3" pos="597">
          <p15:clr>
            <a:srgbClr val="FBAE40"/>
          </p15:clr>
        </p15:guide>
        <p15:guide id="4" pos="7083">
          <p15:clr>
            <a:srgbClr val="FBAE40"/>
          </p15:clr>
        </p15:guide>
        <p15:guide id="5" orient="horz" pos="119">
          <p15:clr>
            <a:srgbClr val="FBAE40"/>
          </p15:clr>
        </p15:guide>
        <p15:guide id="6" orient="horz" pos="3929">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847DB54-D037-B84F-B6F1-2E8DA40D09AD}" type="slidenum">
              <a:rPr lang="en-US" smtClean="0"/>
              <a:pPr/>
              <a:t>‹#›</a:t>
            </a:fld>
            <a:endParaRPr lang="en-US"/>
          </a:p>
        </p:txBody>
      </p:sp>
    </p:spTree>
    <p:extLst>
      <p:ext uri="{BB962C8B-B14F-4D97-AF65-F5344CB8AC3E}">
        <p14:creationId xmlns:p14="http://schemas.microsoft.com/office/powerpoint/2010/main" val="2171520963"/>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Aurora - Divider slide">
    <p:spTree>
      <p:nvGrpSpPr>
        <p:cNvPr id="1" name=""/>
        <p:cNvGrpSpPr/>
        <p:nvPr/>
      </p:nvGrpSpPr>
      <p:grpSpPr>
        <a:xfrm>
          <a:off x="0" y="0"/>
          <a:ext cx="0" cy="0"/>
          <a:chOff x="0" y="0"/>
          <a:chExt cx="0" cy="0"/>
        </a:xfrm>
      </p:grpSpPr>
      <p:sp>
        <p:nvSpPr>
          <p:cNvPr id="6" name="Rectangle 5"/>
          <p:cNvSpPr txBox="1">
            <a:spLocks noChangeArrowheads="1"/>
          </p:cNvSpPr>
          <p:nvPr userDrawn="1"/>
        </p:nvSpPr>
        <p:spPr bwMode="auto">
          <a:xfrm>
            <a:off x="4731663" y="6600908"/>
            <a:ext cx="2486346" cy="165099"/>
          </a:xfrm>
          <a:prstGeom prst="rect">
            <a:avLst/>
          </a:prstGeom>
          <a:noFill/>
          <a:ln w="9525">
            <a:noFill/>
            <a:miter lim="800000"/>
            <a:headEnd/>
            <a:tailEnd/>
          </a:ln>
          <a:effectLst/>
        </p:spPr>
        <p:txBody>
          <a:bodyPr lIns="0" tIns="0" rIns="0" bIns="0" anchor="b"/>
          <a:lstStyle/>
          <a:p>
            <a:pPr algn="ctr">
              <a:lnSpc>
                <a:spcPct val="90000"/>
              </a:lnSpc>
              <a:spcAft>
                <a:spcPct val="30000"/>
              </a:spcAft>
            </a:pPr>
            <a:r>
              <a:rPr lang="en-US" sz="700" dirty="0">
                <a:solidFill>
                  <a:schemeClr val="bg1"/>
                </a:solidFill>
                <a:latin typeface="Segoe UI" panose="020B0502040204020203" pitchFamily="34" charset="0"/>
                <a:cs typeface="Segoe UI" panose="020B0502040204020203" pitchFamily="34" charset="0"/>
              </a:rPr>
              <a:t>©2017 Avanade Inc. All Rights Reserved.</a:t>
            </a:r>
          </a:p>
        </p:txBody>
      </p:sp>
    </p:spTree>
    <p:extLst>
      <p:ext uri="{BB962C8B-B14F-4D97-AF65-F5344CB8AC3E}">
        <p14:creationId xmlns:p14="http://schemas.microsoft.com/office/powerpoint/2010/main" val="1142458958"/>
      </p:ext>
    </p:extLst>
  </p:cSld>
  <p:clrMapOvr>
    <a:masterClrMapping/>
  </p:clrMapOvr>
  <p:transition>
    <p:fade/>
  </p:transition>
  <p:extLst mod="1">
    <p:ext uri="{DCECCB84-F9BA-43D5-87BE-67443E8EF086}">
      <p15:sldGuideLst xmlns:p15="http://schemas.microsoft.com/office/powerpoint/2012/main">
        <p15:guide id="1" orient="horz" pos="2160">
          <p15:clr>
            <a:srgbClr val="FBAE40"/>
          </p15:clr>
        </p15:guide>
        <p15:guide id="2" pos="3840">
          <p15:clr>
            <a:srgbClr val="FBAE40"/>
          </p15:clr>
        </p15:guide>
        <p15:guide id="3" pos="665">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urora - Title and content">
    <p:spTree>
      <p:nvGrpSpPr>
        <p:cNvPr id="1" name=""/>
        <p:cNvGrpSpPr/>
        <p:nvPr/>
      </p:nvGrpSpPr>
      <p:grpSpPr>
        <a:xfrm>
          <a:off x="0" y="0"/>
          <a:ext cx="0" cy="0"/>
          <a:chOff x="0" y="0"/>
          <a:chExt cx="0" cy="0"/>
        </a:xfrm>
      </p:grpSpPr>
      <p:sp>
        <p:nvSpPr>
          <p:cNvPr id="9" name="Slide Number Placeholder 5"/>
          <p:cNvSpPr>
            <a:spLocks noGrp="1"/>
          </p:cNvSpPr>
          <p:nvPr>
            <p:ph type="sldNum" sz="quarter" idx="12"/>
          </p:nvPr>
        </p:nvSpPr>
        <p:spPr>
          <a:xfrm>
            <a:off x="11231207" y="6356350"/>
            <a:ext cx="495656" cy="365125"/>
          </a:xfrm>
        </p:spPr>
        <p:txBody>
          <a:bodyPr/>
          <a:lstStyle>
            <a:lvl1pPr>
              <a:defRPr>
                <a:solidFill>
                  <a:schemeClr val="tx1">
                    <a:lumMod val="65000"/>
                    <a:lumOff val="35000"/>
                  </a:schemeClr>
                </a:solidFill>
              </a:defRPr>
            </a:lvl1pPr>
          </a:lstStyle>
          <a:p>
            <a:fld id="{3847DB54-D037-B84F-B6F1-2E8DA40D09AD}" type="slidenum">
              <a:rPr lang="en-US" smtClean="0"/>
              <a:pPr/>
              <a:t>‹#›</a:t>
            </a:fld>
            <a:endParaRPr lang="en-US"/>
          </a:p>
        </p:txBody>
      </p:sp>
      <p:sp>
        <p:nvSpPr>
          <p:cNvPr id="5" name="Text Placeholder 2"/>
          <p:cNvSpPr>
            <a:spLocks noGrp="1"/>
          </p:cNvSpPr>
          <p:nvPr>
            <p:ph idx="1"/>
          </p:nvPr>
        </p:nvSpPr>
        <p:spPr>
          <a:xfrm>
            <a:off x="960792" y="1524000"/>
            <a:ext cx="10270415" cy="4351338"/>
          </a:xfrm>
          <a:prstGeom prst="rect">
            <a:avLst/>
          </a:prstGeom>
        </p:spPr>
        <p:txBody>
          <a:bodyPr vert="horz" lIns="91440" tIns="45720" rIns="91440" bIns="4572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89350366"/>
      </p:ext>
    </p:extLst>
  </p:cSld>
  <p:clrMapOvr>
    <a:masterClrMapping/>
  </p:clrMapOvr>
  <p:transition>
    <p:fade/>
  </p:transition>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Only">
    <p:spTree>
      <p:nvGrpSpPr>
        <p:cNvPr id="1" name=""/>
        <p:cNvGrpSpPr/>
        <p:nvPr/>
      </p:nvGrpSpPr>
      <p:grpSpPr>
        <a:xfrm>
          <a:off x="0" y="0"/>
          <a:ext cx="0" cy="0"/>
          <a:chOff x="0" y="0"/>
          <a:chExt cx="0" cy="0"/>
        </a:xfrm>
      </p:grpSpPr>
      <p:sp>
        <p:nvSpPr>
          <p:cNvPr id="2" name="Rectangle 1"/>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lide Number Placeholder 5"/>
          <p:cNvSpPr>
            <a:spLocks noGrp="1"/>
          </p:cNvSpPr>
          <p:nvPr>
            <p:ph type="sldNum" sz="quarter" idx="12"/>
          </p:nvPr>
        </p:nvSpPr>
        <p:spPr>
          <a:xfrm>
            <a:off x="11231207" y="6356350"/>
            <a:ext cx="495656" cy="365125"/>
          </a:xfrm>
          <a:prstGeom prst="rect">
            <a:avLst/>
          </a:prstGeom>
        </p:spPr>
        <p:txBody>
          <a:bodyPr/>
          <a:lstStyle>
            <a:lvl1pPr>
              <a:defRPr>
                <a:solidFill>
                  <a:schemeClr val="tx1">
                    <a:lumMod val="65000"/>
                    <a:lumOff val="35000"/>
                  </a:schemeClr>
                </a:solidFill>
              </a:defRPr>
            </a:lvl1pPr>
          </a:lstStyle>
          <a:p>
            <a:fld id="{3847DB54-D037-B84F-B6F1-2E8DA40D09AD}" type="slidenum">
              <a:rPr lang="en-US" smtClean="0"/>
              <a:pPr/>
              <a:t>‹#›</a:t>
            </a:fld>
            <a:endParaRPr lang="en-US"/>
          </a:p>
        </p:txBody>
      </p:sp>
      <p:sp>
        <p:nvSpPr>
          <p:cNvPr id="3" name="Title 2"/>
          <p:cNvSpPr>
            <a:spLocks noGrp="1"/>
          </p:cNvSpPr>
          <p:nvPr>
            <p:ph type="title"/>
          </p:nvPr>
        </p:nvSpPr>
        <p:spPr>
          <a:xfrm>
            <a:off x="381000" y="390719"/>
            <a:ext cx="11430000" cy="998344"/>
          </a:xfrm>
          <a:prstGeom prst="rect">
            <a:avLst/>
          </a:prstGeom>
        </p:spPr>
        <p:txBody>
          <a:bodyPr/>
          <a:lstStyle>
            <a:lvl1pPr>
              <a:defRPr>
                <a:solidFill>
                  <a:schemeClr val="tx1"/>
                </a:solidFill>
              </a:defRPr>
            </a:lvl1pPr>
          </a:lstStyle>
          <a:p>
            <a:r>
              <a:rPr lang="en-US"/>
              <a:t>Click to edit Master title style</a:t>
            </a:r>
          </a:p>
        </p:txBody>
      </p:sp>
      <p:sp>
        <p:nvSpPr>
          <p:cNvPr id="12" name="Text Placeholder 11"/>
          <p:cNvSpPr>
            <a:spLocks noGrp="1"/>
          </p:cNvSpPr>
          <p:nvPr>
            <p:ph type="body" sz="quarter" idx="13"/>
          </p:nvPr>
        </p:nvSpPr>
        <p:spPr>
          <a:xfrm>
            <a:off x="381000" y="1524000"/>
            <a:ext cx="11430000" cy="4597400"/>
          </a:xfrm>
          <a:prstGeom prst="rect">
            <a:avLst/>
          </a:prstGeom>
        </p:spPr>
        <p:txBody>
          <a:bodyPr vert="horz" lIns="91440" tIns="45720" rIns="91440" bIns="45720" rtlCol="0">
            <a:noAutofit/>
          </a:bodyPr>
          <a:lstStyle>
            <a:lvl1pPr marL="0" indent="0" algn="l" defTabSz="914400" rtl="0" eaLnBrk="1" latinLnBrk="0" hangingPunct="1">
              <a:lnSpc>
                <a:spcPct val="90000"/>
              </a:lnSpc>
              <a:buFont typeface="Arial"/>
              <a:buNone/>
              <a:defRPr lang="en-US" sz="2000" b="0" i="0" kern="1200" smtClean="0">
                <a:solidFill>
                  <a:schemeClr val="tx1"/>
                </a:solidFill>
                <a:latin typeface="Segoe UI Light" charset="0"/>
                <a:ea typeface="Segoe UI Light" charset="0"/>
                <a:cs typeface="Segoe UI Light" charset="0"/>
              </a:defRPr>
            </a:lvl1pPr>
            <a:lvl2pPr marL="685800" indent="-228600" algn="l" defTabSz="914400" rtl="0" eaLnBrk="1" latinLnBrk="0" hangingPunct="1">
              <a:lnSpc>
                <a:spcPct val="90000"/>
              </a:lnSpc>
              <a:buFont typeface="Arial"/>
              <a:buChar char="•"/>
              <a:defRPr lang="en-US" sz="1800" b="0" i="0" kern="1200" smtClean="0">
                <a:solidFill>
                  <a:schemeClr val="tx1"/>
                </a:solidFill>
                <a:latin typeface="Segoe UI Light" charset="0"/>
                <a:ea typeface="Segoe UI Light" charset="0"/>
                <a:cs typeface="Segoe UI Light" charset="0"/>
              </a:defRPr>
            </a:lvl2pPr>
            <a:lvl3pPr marL="1143000" indent="-228600" algn="l" defTabSz="914400" rtl="0" eaLnBrk="1" latinLnBrk="0" hangingPunct="1">
              <a:lnSpc>
                <a:spcPct val="90000"/>
              </a:lnSpc>
              <a:buFont typeface="Arial"/>
              <a:buChar char="•"/>
              <a:defRPr lang="en-US" sz="1600" b="0" i="0" kern="1200" smtClean="0">
                <a:solidFill>
                  <a:schemeClr val="tx1"/>
                </a:solidFill>
                <a:latin typeface="Segoe UI Light" charset="0"/>
                <a:ea typeface="Segoe UI Light" charset="0"/>
                <a:cs typeface="Segoe UI Light" charset="0"/>
              </a:defRPr>
            </a:lvl3pPr>
            <a:lvl4pPr marL="1600200" indent="-228600" algn="l" defTabSz="914400" rtl="0" eaLnBrk="1" latinLnBrk="0" hangingPunct="1">
              <a:lnSpc>
                <a:spcPct val="90000"/>
              </a:lnSpc>
              <a:buFont typeface="Arial"/>
              <a:buChar char="•"/>
              <a:defRPr lang="en-US" sz="1400" b="0" i="0" kern="1200" smtClean="0">
                <a:solidFill>
                  <a:schemeClr val="tx1"/>
                </a:solidFill>
                <a:latin typeface="Segoe UI Light" charset="0"/>
                <a:ea typeface="Segoe UI Light" charset="0"/>
                <a:cs typeface="Segoe UI Light" charset="0"/>
              </a:defRPr>
            </a:lvl4pPr>
            <a:lvl5pPr marL="2057400" indent="-228600" algn="l" defTabSz="914400" rtl="0" eaLnBrk="1" latinLnBrk="0" hangingPunct="1">
              <a:lnSpc>
                <a:spcPct val="90000"/>
              </a:lnSpc>
              <a:buFont typeface="Arial"/>
              <a:buChar char="•"/>
              <a:defRPr lang="en-US" sz="1400" b="0" i="0" kern="1200">
                <a:solidFill>
                  <a:schemeClr val="tx1"/>
                </a:solidFill>
                <a:latin typeface="Segoe UI Light" charset="0"/>
                <a:ea typeface="Segoe UI Light" charset="0"/>
                <a:cs typeface="Segoe UI Light" charset="0"/>
              </a:defRPr>
            </a:lvl5pPr>
          </a:lstStyle>
          <a:p>
            <a:pPr lvl="0"/>
            <a:r>
              <a:rPr lang="en-US"/>
              <a:t>Edit Master text styles</a:t>
            </a:r>
          </a:p>
          <a:p>
            <a:pPr marL="685800" lvl="1" indent="-228600" algn="l" defTabSz="914400" rtl="0" eaLnBrk="1" latinLnBrk="0" hangingPunct="1">
              <a:lnSpc>
                <a:spcPct val="90000"/>
              </a:lnSpc>
              <a:spcBef>
                <a:spcPts val="500"/>
              </a:spcBef>
              <a:buFont typeface="Arial"/>
              <a:buChar char="•"/>
            </a:pPr>
            <a:r>
              <a:rPr lang="en-US"/>
              <a:t>Second level</a:t>
            </a:r>
          </a:p>
          <a:p>
            <a:pPr marL="1143000" lvl="2" indent="-228600" algn="l" defTabSz="914400" rtl="0" eaLnBrk="1" latinLnBrk="0" hangingPunct="1">
              <a:lnSpc>
                <a:spcPct val="90000"/>
              </a:lnSpc>
              <a:spcBef>
                <a:spcPts val="500"/>
              </a:spcBef>
              <a:buFont typeface="Arial"/>
              <a:buChar char="•"/>
            </a:pPr>
            <a:r>
              <a:rPr lang="en-US"/>
              <a:t>Third level</a:t>
            </a:r>
          </a:p>
          <a:p>
            <a:pPr marL="1600200" lvl="3" indent="-228600" algn="l" defTabSz="914400" rtl="0" eaLnBrk="1" latinLnBrk="0" hangingPunct="1">
              <a:lnSpc>
                <a:spcPct val="90000"/>
              </a:lnSpc>
              <a:spcBef>
                <a:spcPts val="500"/>
              </a:spcBef>
              <a:buFont typeface="Arial"/>
              <a:buChar char="•"/>
            </a:pPr>
            <a:r>
              <a:rPr lang="en-US"/>
              <a:t>Fourth level</a:t>
            </a:r>
          </a:p>
          <a:p>
            <a:pPr marL="2057400" lvl="4" indent="-228600" algn="l" defTabSz="914400" rtl="0" eaLnBrk="1" latinLnBrk="0" hangingPunct="1">
              <a:lnSpc>
                <a:spcPct val="90000"/>
              </a:lnSpc>
              <a:spcBef>
                <a:spcPts val="500"/>
              </a:spcBef>
              <a:buFont typeface="Arial"/>
              <a:buChar char="•"/>
            </a:pPr>
            <a:r>
              <a:rPr lang="en-US"/>
              <a:t>Fifth level</a:t>
            </a:r>
          </a:p>
        </p:txBody>
      </p:sp>
    </p:spTree>
    <p:extLst>
      <p:ext uri="{BB962C8B-B14F-4D97-AF65-F5344CB8AC3E}">
        <p14:creationId xmlns:p14="http://schemas.microsoft.com/office/powerpoint/2010/main" val="103375355"/>
      </p:ext>
    </p:extLst>
  </p:cSld>
  <p:clrMapOvr>
    <a:masterClrMapping/>
  </p:clrMapOvr>
  <p:transition>
    <p:fade/>
  </p:transition>
  <p:extLst mod="1">
    <p:ext uri="{DCECCB84-F9BA-43D5-87BE-67443E8EF086}">
      <p15:sldGuideLst xmlns:p15="http://schemas.microsoft.com/office/powerpoint/2012/main">
        <p15:guide id="1" orient="horz" pos="2160">
          <p15:clr>
            <a:srgbClr val="FBAE40"/>
          </p15:clr>
        </p15:guide>
        <p15:guide id="2" pos="3840">
          <p15:clr>
            <a:srgbClr val="FBAE40"/>
          </p15:clr>
        </p15:guide>
        <p15:guide id="3" pos="597">
          <p15:clr>
            <a:srgbClr val="FBAE40"/>
          </p15:clr>
        </p15:guide>
        <p15:guide id="4" pos="7083">
          <p15:clr>
            <a:srgbClr val="FBAE40"/>
          </p15:clr>
        </p15:guide>
        <p15:guide id="5" orient="horz" pos="119">
          <p15:clr>
            <a:srgbClr val="FBAE40"/>
          </p15:clr>
        </p15:guide>
        <p15:guide id="6" orient="horz" pos="3929">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Image Only">
    <p:spTree>
      <p:nvGrpSpPr>
        <p:cNvPr id="1" name=""/>
        <p:cNvGrpSpPr/>
        <p:nvPr/>
      </p:nvGrpSpPr>
      <p:grpSpPr>
        <a:xfrm>
          <a:off x="0" y="0"/>
          <a:ext cx="0" cy="0"/>
          <a:chOff x="0" y="0"/>
          <a:chExt cx="0" cy="0"/>
        </a:xfrm>
      </p:grpSpPr>
      <p:sp>
        <p:nvSpPr>
          <p:cNvPr id="2" name="Rectangle 1"/>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lide Number Placeholder 5"/>
          <p:cNvSpPr>
            <a:spLocks noGrp="1"/>
          </p:cNvSpPr>
          <p:nvPr>
            <p:ph type="sldNum" sz="quarter" idx="12"/>
          </p:nvPr>
        </p:nvSpPr>
        <p:spPr>
          <a:xfrm>
            <a:off x="11231207" y="6356350"/>
            <a:ext cx="495656" cy="365125"/>
          </a:xfrm>
          <a:prstGeom prst="rect">
            <a:avLst/>
          </a:prstGeom>
        </p:spPr>
        <p:txBody>
          <a:bodyPr/>
          <a:lstStyle>
            <a:lvl1pPr>
              <a:defRPr>
                <a:solidFill>
                  <a:schemeClr val="tx1">
                    <a:lumMod val="65000"/>
                    <a:lumOff val="35000"/>
                  </a:schemeClr>
                </a:solidFill>
              </a:defRPr>
            </a:lvl1pPr>
          </a:lstStyle>
          <a:p>
            <a:fld id="{3847DB54-D037-B84F-B6F1-2E8DA40D09AD}" type="slidenum">
              <a:rPr lang="en-US" smtClean="0"/>
              <a:pPr/>
              <a:t>‹#›</a:t>
            </a:fld>
            <a:endParaRPr lang="en-US"/>
          </a:p>
        </p:txBody>
      </p:sp>
      <p:sp>
        <p:nvSpPr>
          <p:cNvPr id="6" name="Picture Placeholder 5"/>
          <p:cNvSpPr>
            <a:spLocks noGrp="1"/>
          </p:cNvSpPr>
          <p:nvPr>
            <p:ph type="pic" sz="quarter" idx="13"/>
          </p:nvPr>
        </p:nvSpPr>
        <p:spPr>
          <a:xfrm>
            <a:off x="0" y="0"/>
            <a:ext cx="12192000" cy="6858000"/>
          </a:xfrm>
          <a:prstGeom prst="rect">
            <a:avLst/>
          </a:prstGeom>
        </p:spPr>
        <p:txBody>
          <a:bodyPr anchor="ctr"/>
          <a:lstStyle>
            <a:lvl1pPr marL="0" indent="0" algn="ctr">
              <a:buNone/>
              <a:defRPr b="0">
                <a:solidFill>
                  <a:schemeClr val="tx1"/>
                </a:solidFill>
              </a:defRPr>
            </a:lvl1pPr>
          </a:lstStyle>
          <a:p>
            <a:endParaRPr lang="en-US"/>
          </a:p>
        </p:txBody>
      </p:sp>
    </p:spTree>
    <p:extLst>
      <p:ext uri="{BB962C8B-B14F-4D97-AF65-F5344CB8AC3E}">
        <p14:creationId xmlns:p14="http://schemas.microsoft.com/office/powerpoint/2010/main" val="3210045516"/>
      </p:ext>
    </p:extLst>
  </p:cSld>
  <p:clrMapOvr>
    <a:masterClrMapping/>
  </p:clrMapOvr>
  <p:transition>
    <p:fade/>
  </p:transition>
  <p:extLst mod="1">
    <p:ext uri="{DCECCB84-F9BA-43D5-87BE-67443E8EF086}">
      <p15:sldGuideLst xmlns:p15="http://schemas.microsoft.com/office/powerpoint/2012/main">
        <p15:guide id="1" orient="horz" pos="2160">
          <p15:clr>
            <a:srgbClr val="FBAE40"/>
          </p15:clr>
        </p15:guide>
        <p15:guide id="2" pos="3840">
          <p15:clr>
            <a:srgbClr val="FBAE40"/>
          </p15:clr>
        </p15:guide>
        <p15:guide id="3" pos="597">
          <p15:clr>
            <a:srgbClr val="FBAE40"/>
          </p15:clr>
        </p15:guide>
        <p15:guide id="4" pos="7083">
          <p15:clr>
            <a:srgbClr val="FBAE40"/>
          </p15:clr>
        </p15:guide>
        <p15:guide id="5" orient="horz" pos="119">
          <p15:clr>
            <a:srgbClr val="FBAE40"/>
          </p15:clr>
        </p15:guide>
        <p15:guide id="6" orient="horz" pos="3929">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Aurora - 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60793" y="1122363"/>
            <a:ext cx="10270414" cy="2387600"/>
          </a:xfrm>
        </p:spPr>
        <p:txBody>
          <a:bodyPr anchor="b">
            <a:noAutofit/>
          </a:bodyPr>
          <a:lstStyle>
            <a:lvl1pPr algn="l">
              <a:defRPr sz="4400" b="0" i="0">
                <a:solidFill>
                  <a:schemeClr val="tx1"/>
                </a:solidFill>
                <a:latin typeface="Segoe UI" charset="0"/>
                <a:ea typeface="Segoe UI" charset="0"/>
                <a:cs typeface="Segoe UI" charset="0"/>
              </a:defRPr>
            </a:lvl1pPr>
          </a:lstStyle>
          <a:p>
            <a:r>
              <a:rPr lang="en-US"/>
              <a:t>Click to edit Master title style</a:t>
            </a:r>
            <a:endParaRPr lang="en-US" dirty="0"/>
          </a:p>
        </p:txBody>
      </p:sp>
      <p:sp>
        <p:nvSpPr>
          <p:cNvPr id="3" name="Subtitle 2"/>
          <p:cNvSpPr>
            <a:spLocks noGrp="1"/>
          </p:cNvSpPr>
          <p:nvPr>
            <p:ph type="subTitle" idx="1"/>
          </p:nvPr>
        </p:nvSpPr>
        <p:spPr>
          <a:xfrm>
            <a:off x="960793" y="3682980"/>
            <a:ext cx="10270414" cy="1655762"/>
          </a:xfrm>
        </p:spPr>
        <p:txBody>
          <a:bodyPr>
            <a:noAutofit/>
          </a:bodyPr>
          <a:lstStyle>
            <a:lvl1pPr marL="0" indent="0" algn="l">
              <a:buNone/>
              <a:defRPr sz="2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8" name="Slide Number Placeholder 5"/>
          <p:cNvSpPr>
            <a:spLocks noGrp="1"/>
          </p:cNvSpPr>
          <p:nvPr>
            <p:ph type="sldNum" sz="quarter" idx="12"/>
          </p:nvPr>
        </p:nvSpPr>
        <p:spPr>
          <a:xfrm>
            <a:off x="11231207" y="6356350"/>
            <a:ext cx="495656" cy="365125"/>
          </a:xfrm>
        </p:spPr>
        <p:txBody>
          <a:bodyPr/>
          <a:lstStyle>
            <a:lvl1pPr>
              <a:defRPr>
                <a:solidFill>
                  <a:schemeClr val="tx1">
                    <a:lumMod val="65000"/>
                    <a:lumOff val="35000"/>
                  </a:schemeClr>
                </a:solidFill>
              </a:defRPr>
            </a:lvl1pPr>
          </a:lstStyle>
          <a:p>
            <a:fld id="{3847DB54-D037-B84F-B6F1-2E8DA40D09AD}" type="slidenum">
              <a:rPr lang="en-US" smtClean="0"/>
              <a:pPr/>
              <a:t>‹#›</a:t>
            </a:fld>
            <a:endParaRPr lang="en-US"/>
          </a:p>
        </p:txBody>
      </p:sp>
    </p:spTree>
    <p:extLst>
      <p:ext uri="{BB962C8B-B14F-4D97-AF65-F5344CB8AC3E}">
        <p14:creationId xmlns:p14="http://schemas.microsoft.com/office/powerpoint/2010/main" val="1686677967"/>
      </p:ext>
    </p:extLst>
  </p:cSld>
  <p:clrMapOvr>
    <a:masterClrMapping/>
  </p:clrMapOvr>
  <p:transition>
    <p:fade/>
  </p:transition>
  <p:extLst mod="1">
    <p:ext uri="{DCECCB84-F9BA-43D5-87BE-67443E8EF086}">
      <p15:sldGuideLst xmlns:p15="http://schemas.microsoft.com/office/powerpoint/2012/main">
        <p15:guide id="1" orient="horz" pos="2160">
          <p15:clr>
            <a:srgbClr val="FBAE40"/>
          </p15:clr>
        </p15:guide>
        <p15:guide id="2" pos="3840">
          <p15:clr>
            <a:srgbClr val="FBAE40"/>
          </p15:clr>
        </p15:guide>
        <p15:guide id="3" pos="597" userDrawn="1">
          <p15:clr>
            <a:srgbClr val="FBAE40"/>
          </p15:clr>
        </p15:guide>
        <p15:guide id="4" pos="7083" userDrawn="1">
          <p15:clr>
            <a:srgbClr val="FBAE40"/>
          </p15:clr>
        </p15:guide>
        <p15:guide id="5" orient="horz" pos="119" userDrawn="1">
          <p15:clr>
            <a:srgbClr val="FBAE40"/>
          </p15:clr>
        </p15:guide>
        <p15:guide id="6" orient="horz" pos="3929"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urora - 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959817" y="1524000"/>
            <a:ext cx="5181600" cy="4351338"/>
          </a:xfrm>
        </p:spPr>
        <p:txBody>
          <a:bodyPr/>
          <a:lstStyle>
            <a:lvl1pPr>
              <a:defRPr b="0" i="0">
                <a:solidFill>
                  <a:schemeClr val="tx1"/>
                </a:solidFill>
                <a:latin typeface="Segoe UI Light" charset="0"/>
                <a:ea typeface="Segoe UI Light" charset="0"/>
                <a:cs typeface="Segoe UI Light" charset="0"/>
              </a:defRPr>
            </a:lvl1pPr>
            <a:lvl2pPr>
              <a:defRPr b="0" i="0">
                <a:solidFill>
                  <a:schemeClr val="tx1"/>
                </a:solidFill>
                <a:latin typeface="Segoe UI Light" charset="0"/>
                <a:ea typeface="Segoe UI Light" charset="0"/>
                <a:cs typeface="Segoe UI Light" charset="0"/>
              </a:defRPr>
            </a:lvl2pPr>
            <a:lvl3pPr>
              <a:defRPr b="0" i="0">
                <a:solidFill>
                  <a:schemeClr val="tx1"/>
                </a:solidFill>
                <a:latin typeface="Segoe UI Light" charset="0"/>
                <a:ea typeface="Segoe UI Light" charset="0"/>
                <a:cs typeface="Segoe UI Light" charset="0"/>
              </a:defRPr>
            </a:lvl3pPr>
            <a:lvl4pPr>
              <a:defRPr b="0" i="0">
                <a:solidFill>
                  <a:schemeClr val="tx1"/>
                </a:solidFill>
                <a:latin typeface="Segoe UI Light" charset="0"/>
                <a:ea typeface="Segoe UI Light" charset="0"/>
                <a:cs typeface="Segoe UI Light" charset="0"/>
              </a:defRPr>
            </a:lvl4pPr>
            <a:lvl5pPr>
              <a:defRPr b="0" i="0">
                <a:solidFill>
                  <a:schemeClr val="tx1"/>
                </a:solidFill>
                <a:latin typeface="Segoe UI Light" charset="0"/>
                <a:ea typeface="Segoe UI Light" charset="0"/>
                <a:cs typeface="Segoe UI Light"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93817" y="1524000"/>
            <a:ext cx="4936414" cy="4351338"/>
          </a:xfrm>
        </p:spPr>
        <p:txBody>
          <a:bodyPr/>
          <a:lstStyle>
            <a:lvl1pPr>
              <a:defRPr b="0" i="0">
                <a:solidFill>
                  <a:schemeClr val="tx1"/>
                </a:solidFill>
                <a:latin typeface="Segoe UI Light" charset="0"/>
                <a:ea typeface="Segoe UI Light" charset="0"/>
                <a:cs typeface="Segoe UI Light" charset="0"/>
              </a:defRPr>
            </a:lvl1pPr>
            <a:lvl2pPr>
              <a:defRPr b="0" i="0">
                <a:solidFill>
                  <a:schemeClr val="tx1"/>
                </a:solidFill>
                <a:latin typeface="Segoe UI Light" charset="0"/>
                <a:ea typeface="Segoe UI Light" charset="0"/>
                <a:cs typeface="Segoe UI Light" charset="0"/>
              </a:defRPr>
            </a:lvl2pPr>
            <a:lvl3pPr>
              <a:defRPr b="0" i="0">
                <a:solidFill>
                  <a:schemeClr val="tx1"/>
                </a:solidFill>
                <a:latin typeface="Segoe UI Light" charset="0"/>
                <a:ea typeface="Segoe UI Light" charset="0"/>
                <a:cs typeface="Segoe UI Light" charset="0"/>
              </a:defRPr>
            </a:lvl3pPr>
            <a:lvl4pPr>
              <a:defRPr b="0" i="0">
                <a:solidFill>
                  <a:schemeClr val="tx1"/>
                </a:solidFill>
                <a:latin typeface="Segoe UI Light" charset="0"/>
                <a:ea typeface="Segoe UI Light" charset="0"/>
                <a:cs typeface="Segoe UI Light" charset="0"/>
              </a:defRPr>
            </a:lvl4pPr>
            <a:lvl5pPr>
              <a:defRPr b="0" i="0">
                <a:solidFill>
                  <a:schemeClr val="tx1"/>
                </a:solidFill>
                <a:latin typeface="Segoe UI Light" charset="0"/>
                <a:ea typeface="Segoe UI Light" charset="0"/>
                <a:cs typeface="Segoe UI Light"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Slide Number Placeholder 5"/>
          <p:cNvSpPr>
            <a:spLocks noGrp="1"/>
          </p:cNvSpPr>
          <p:nvPr>
            <p:ph type="sldNum" sz="quarter" idx="12"/>
          </p:nvPr>
        </p:nvSpPr>
        <p:spPr>
          <a:xfrm>
            <a:off x="11230231" y="6356350"/>
            <a:ext cx="496632" cy="365125"/>
          </a:xfrm>
        </p:spPr>
        <p:txBody>
          <a:bodyPr/>
          <a:lstStyle>
            <a:lvl1pPr>
              <a:defRPr>
                <a:solidFill>
                  <a:schemeClr val="tx1">
                    <a:lumMod val="65000"/>
                    <a:lumOff val="35000"/>
                  </a:schemeClr>
                </a:solidFill>
              </a:defRPr>
            </a:lvl1pPr>
          </a:lstStyle>
          <a:p>
            <a:fld id="{3847DB54-D037-B84F-B6F1-2E8DA40D09AD}" type="slidenum">
              <a:rPr lang="en-US" smtClean="0"/>
              <a:pPr/>
              <a:t>‹#›</a:t>
            </a:fld>
            <a:endParaRPr lang="en-US"/>
          </a:p>
        </p:txBody>
      </p:sp>
      <p:sp>
        <p:nvSpPr>
          <p:cNvPr id="5" name="Title 4"/>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52597621"/>
      </p:ext>
    </p:extLst>
  </p:cSld>
  <p:clrMapOvr>
    <a:masterClrMapping/>
  </p:clrMapOvr>
  <p:transition>
    <p:fade/>
  </p:transition>
  <p:extLst mod="1">
    <p:ext uri="{DCECCB84-F9BA-43D5-87BE-67443E8EF086}">
      <p15:sldGuideLst xmlns:p15="http://schemas.microsoft.com/office/powerpoint/2012/main">
        <p15:guide id="1" orient="horz" pos="2160">
          <p15:clr>
            <a:srgbClr val="FBAE40"/>
          </p15:clr>
        </p15:guide>
        <p15:guide id="2" pos="3840">
          <p15:clr>
            <a:srgbClr val="FBAE40"/>
          </p15:clr>
        </p15:guide>
        <p15:guide id="3" pos="597" userDrawn="1">
          <p15:clr>
            <a:srgbClr val="FBAE40"/>
          </p15:clr>
        </p15:guide>
        <p15:guide id="4" pos="7083" userDrawn="1">
          <p15:clr>
            <a:srgbClr val="FBAE40"/>
          </p15:clr>
        </p15:guide>
        <p15:guide id="5" orient="horz" pos="119" userDrawn="1">
          <p15:clr>
            <a:srgbClr val="FBAE40"/>
          </p15:clr>
        </p15:guide>
        <p15:guide id="6" orient="horz" pos="3929"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urora - Title Only">
    <p:spTree>
      <p:nvGrpSpPr>
        <p:cNvPr id="1" name=""/>
        <p:cNvGrpSpPr/>
        <p:nvPr/>
      </p:nvGrpSpPr>
      <p:grpSpPr>
        <a:xfrm>
          <a:off x="0" y="0"/>
          <a:ext cx="0" cy="0"/>
          <a:chOff x="0" y="0"/>
          <a:chExt cx="0" cy="0"/>
        </a:xfrm>
      </p:grpSpPr>
      <p:sp>
        <p:nvSpPr>
          <p:cNvPr id="9" name="Slide Number Placeholder 5"/>
          <p:cNvSpPr>
            <a:spLocks noGrp="1"/>
          </p:cNvSpPr>
          <p:nvPr>
            <p:ph type="sldNum" sz="quarter" idx="12"/>
          </p:nvPr>
        </p:nvSpPr>
        <p:spPr>
          <a:xfrm>
            <a:off x="11231207" y="6356350"/>
            <a:ext cx="495656" cy="365125"/>
          </a:xfrm>
        </p:spPr>
        <p:txBody>
          <a:bodyPr/>
          <a:lstStyle>
            <a:lvl1pPr>
              <a:defRPr>
                <a:solidFill>
                  <a:schemeClr val="tx1">
                    <a:lumMod val="65000"/>
                    <a:lumOff val="35000"/>
                  </a:schemeClr>
                </a:solidFill>
              </a:defRPr>
            </a:lvl1pPr>
          </a:lstStyle>
          <a:p>
            <a:fld id="{3847DB54-D037-B84F-B6F1-2E8DA40D09AD}" type="slidenum">
              <a:rPr lang="en-US" smtClean="0"/>
              <a:pPr/>
              <a:t>‹#›</a:t>
            </a:fld>
            <a:endParaRPr lang="en-US"/>
          </a:p>
        </p:txBody>
      </p:sp>
      <p:sp>
        <p:nvSpPr>
          <p:cNvPr id="3" name="Titl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805493800"/>
      </p:ext>
    </p:extLst>
  </p:cSld>
  <p:clrMapOvr>
    <a:masterClrMapping/>
  </p:clrMapOvr>
  <p:transition>
    <p:fade/>
  </p:transition>
  <p:extLst mod="1">
    <p:ext uri="{DCECCB84-F9BA-43D5-87BE-67443E8EF086}">
      <p15:sldGuideLst xmlns:p15="http://schemas.microsoft.com/office/powerpoint/2012/main">
        <p15:guide id="1" orient="horz" pos="2160">
          <p15:clr>
            <a:srgbClr val="FBAE40"/>
          </p15:clr>
        </p15:guide>
        <p15:guide id="2" pos="3840">
          <p15:clr>
            <a:srgbClr val="FBAE40"/>
          </p15:clr>
        </p15:guide>
        <p15:guide id="3" pos="597" userDrawn="1">
          <p15:clr>
            <a:srgbClr val="FBAE40"/>
          </p15:clr>
        </p15:guide>
        <p15:guide id="4" pos="7083" userDrawn="1">
          <p15:clr>
            <a:srgbClr val="FBAE40"/>
          </p15:clr>
        </p15:guide>
        <p15:guide id="5" orient="horz" pos="119" userDrawn="1">
          <p15:clr>
            <a:srgbClr val="FBAE40"/>
          </p15:clr>
        </p15:guide>
        <p15:guide id="6" orient="horz" pos="3929"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847DB54-D037-B84F-B6F1-2E8DA40D09AD}" type="slidenum">
              <a:rPr lang="en-US" smtClean="0"/>
              <a:pPr/>
              <a:t>‹#›</a:t>
            </a:fld>
            <a:endParaRPr lang="en-US"/>
          </a:p>
        </p:txBody>
      </p:sp>
    </p:spTree>
    <p:extLst>
      <p:ext uri="{BB962C8B-B14F-4D97-AF65-F5344CB8AC3E}">
        <p14:creationId xmlns:p14="http://schemas.microsoft.com/office/powerpoint/2010/main" val="2922893605"/>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3_Aurora - Divider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12218648" y="576694"/>
            <a:ext cx="155791" cy="527538"/>
          </a:xfrm>
          <a:prstGeom prst="rect">
            <a:avLst/>
          </a:prstGeom>
          <a:solidFill>
            <a:schemeClr val="accent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5" name="Rectangle 4"/>
          <p:cNvSpPr/>
          <p:nvPr userDrawn="1"/>
        </p:nvSpPr>
        <p:spPr>
          <a:xfrm>
            <a:off x="12218648" y="1153388"/>
            <a:ext cx="155791" cy="527538"/>
          </a:xfrm>
          <a:prstGeom prst="rect">
            <a:avLst/>
          </a:prstGeom>
          <a:solidFill>
            <a:schemeClr val="accent3"/>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6" name="Rectangle 5"/>
          <p:cNvSpPr/>
          <p:nvPr userDrawn="1"/>
        </p:nvSpPr>
        <p:spPr>
          <a:xfrm>
            <a:off x="12215747" y="2306776"/>
            <a:ext cx="155791" cy="527538"/>
          </a:xfrm>
          <a:prstGeom prst="rect">
            <a:avLst/>
          </a:prstGeom>
          <a:solidFill>
            <a:schemeClr val="accent4"/>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7" name="Rectangle 6"/>
          <p:cNvSpPr/>
          <p:nvPr userDrawn="1"/>
        </p:nvSpPr>
        <p:spPr>
          <a:xfrm>
            <a:off x="12215747" y="2883470"/>
            <a:ext cx="155791" cy="527538"/>
          </a:xfrm>
          <a:prstGeom prst="rect">
            <a:avLst/>
          </a:prstGeom>
          <a:solidFill>
            <a:schemeClr val="accent5"/>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0" name="Rectangle 9"/>
          <p:cNvSpPr/>
          <p:nvPr userDrawn="1"/>
        </p:nvSpPr>
        <p:spPr>
          <a:xfrm>
            <a:off x="12215747" y="3460164"/>
            <a:ext cx="155791" cy="527538"/>
          </a:xfrm>
          <a:prstGeom prst="rect">
            <a:avLst/>
          </a:prstGeom>
          <a:solidFill>
            <a:schemeClr val="accent6"/>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1" name="Rectangle 10"/>
          <p:cNvSpPr/>
          <p:nvPr userDrawn="1"/>
        </p:nvSpPr>
        <p:spPr>
          <a:xfrm>
            <a:off x="12215747" y="4036858"/>
            <a:ext cx="155791" cy="527538"/>
          </a:xfrm>
          <a:prstGeom prst="rect">
            <a:avLst/>
          </a:prstGeom>
          <a:solidFill>
            <a:srgbClr val="006EC6"/>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2" name="Rectangle 11"/>
          <p:cNvSpPr/>
          <p:nvPr userDrawn="1"/>
        </p:nvSpPr>
        <p:spPr>
          <a:xfrm>
            <a:off x="12215747" y="1730082"/>
            <a:ext cx="155791" cy="527538"/>
          </a:xfrm>
          <a:prstGeom prst="rect">
            <a:avLst/>
          </a:prstGeom>
          <a:solidFill>
            <a:srgbClr val="890078"/>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3" name="Rectangle 12"/>
          <p:cNvSpPr/>
          <p:nvPr userDrawn="1"/>
        </p:nvSpPr>
        <p:spPr>
          <a:xfrm>
            <a:off x="12382950" y="576694"/>
            <a:ext cx="155791" cy="527538"/>
          </a:xfrm>
          <a:prstGeom prst="rect">
            <a:avLst/>
          </a:prstGeom>
          <a:solidFill>
            <a:srgbClr val="A50646"/>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4" name="Rectangle 13"/>
          <p:cNvSpPr/>
          <p:nvPr userDrawn="1"/>
        </p:nvSpPr>
        <p:spPr>
          <a:xfrm>
            <a:off x="12382950" y="1153388"/>
            <a:ext cx="155791" cy="527538"/>
          </a:xfrm>
          <a:prstGeom prst="rect">
            <a:avLst/>
          </a:prstGeom>
          <a:solidFill>
            <a:srgbClr val="9E120E"/>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5" name="Rectangle 14"/>
          <p:cNvSpPr/>
          <p:nvPr userDrawn="1"/>
        </p:nvSpPr>
        <p:spPr>
          <a:xfrm>
            <a:off x="12380049" y="2306776"/>
            <a:ext cx="155791" cy="527538"/>
          </a:xfrm>
          <a:prstGeom prst="rect">
            <a:avLst/>
          </a:prstGeom>
          <a:solidFill>
            <a:srgbClr val="E6A61C"/>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6" name="Rectangle 15"/>
          <p:cNvSpPr/>
          <p:nvPr userDrawn="1"/>
        </p:nvSpPr>
        <p:spPr>
          <a:xfrm>
            <a:off x="12380049" y="2883470"/>
            <a:ext cx="155791" cy="527538"/>
          </a:xfrm>
          <a:prstGeom prst="rect">
            <a:avLst/>
          </a:prstGeom>
          <a:solidFill>
            <a:srgbClr val="05732A"/>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17" name="Rectangle 16"/>
          <p:cNvSpPr/>
          <p:nvPr userDrawn="1"/>
        </p:nvSpPr>
        <p:spPr>
          <a:xfrm>
            <a:off x="12380049" y="3460164"/>
            <a:ext cx="155791" cy="527538"/>
          </a:xfrm>
          <a:prstGeom prst="rect">
            <a:avLst/>
          </a:prstGeom>
          <a:solidFill>
            <a:srgbClr val="005F6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8" name="Rectangle 17"/>
          <p:cNvSpPr/>
          <p:nvPr userDrawn="1"/>
        </p:nvSpPr>
        <p:spPr>
          <a:xfrm>
            <a:off x="12380049" y="4036858"/>
            <a:ext cx="155791" cy="527538"/>
          </a:xfrm>
          <a:prstGeom prst="rect">
            <a:avLst/>
          </a:prstGeom>
          <a:solidFill>
            <a:srgbClr val="05508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9" name="Rectangle 18"/>
          <p:cNvSpPr/>
          <p:nvPr userDrawn="1"/>
        </p:nvSpPr>
        <p:spPr>
          <a:xfrm>
            <a:off x="12380049" y="1730082"/>
            <a:ext cx="155791" cy="527538"/>
          </a:xfrm>
          <a:prstGeom prst="rect">
            <a:avLst/>
          </a:prstGeom>
          <a:solidFill>
            <a:srgbClr val="5A1455"/>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20" name="Rectangle 19"/>
          <p:cNvSpPr/>
          <p:nvPr userDrawn="1"/>
        </p:nvSpPr>
        <p:spPr>
          <a:xfrm>
            <a:off x="12218648" y="0"/>
            <a:ext cx="155791" cy="527538"/>
          </a:xfrm>
          <a:prstGeom prst="rect">
            <a:avLst/>
          </a:prstGeom>
          <a:solidFill>
            <a:schemeClr val="tx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21" name="Rectangle 20"/>
          <p:cNvSpPr/>
          <p:nvPr userDrawn="1"/>
        </p:nvSpPr>
        <p:spPr>
          <a:xfrm>
            <a:off x="12382950" y="0"/>
            <a:ext cx="155791" cy="527538"/>
          </a:xfrm>
          <a:prstGeom prst="rect">
            <a:avLst/>
          </a:prstGeom>
          <a:solidFill>
            <a:srgbClr val="CC46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22" name="Subtitle 2"/>
          <p:cNvSpPr>
            <a:spLocks noGrp="1"/>
          </p:cNvSpPr>
          <p:nvPr>
            <p:ph type="subTitle" idx="1"/>
          </p:nvPr>
        </p:nvSpPr>
        <p:spPr>
          <a:xfrm>
            <a:off x="1074875" y="4156074"/>
            <a:ext cx="10524898" cy="1092819"/>
          </a:xfrm>
        </p:spPr>
        <p:txBody>
          <a:bodyPr>
            <a:noAutofit/>
          </a:bodyPr>
          <a:lstStyle>
            <a:lvl1pPr marL="0" indent="0" algn="l">
              <a:buNone/>
              <a:defRPr lang="en-US" sz="2800" b="0" i="0" kern="1200" dirty="0">
                <a:solidFill>
                  <a:schemeClr val="bg1"/>
                </a:solidFill>
                <a:latin typeface="Segoe UI Light" charset="0"/>
                <a:ea typeface="Segoe UI Light" charset="0"/>
                <a:cs typeface="Segoe UI Light"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23" name="Title 1"/>
          <p:cNvSpPr>
            <a:spLocks noGrp="1"/>
          </p:cNvSpPr>
          <p:nvPr>
            <p:ph type="title"/>
          </p:nvPr>
        </p:nvSpPr>
        <p:spPr>
          <a:xfrm>
            <a:off x="1074875" y="2989358"/>
            <a:ext cx="10533409" cy="1083878"/>
          </a:xfrm>
        </p:spPr>
        <p:txBody>
          <a:bodyPr/>
          <a:lstStyle>
            <a:lvl1pPr>
              <a:defRPr lang="en-GB" sz="4400" b="0" i="0" kern="1200" dirty="0">
                <a:solidFill>
                  <a:schemeClr val="bg1"/>
                </a:solidFill>
                <a:latin typeface="Segoe UI" charset="0"/>
                <a:ea typeface="Segoe UI" charset="0"/>
                <a:cs typeface="Segoe UI" charset="0"/>
              </a:defRPr>
            </a:lvl1pPr>
          </a:lstStyle>
          <a:p>
            <a:r>
              <a:rPr lang="en-US" dirty="0"/>
              <a:t>Click to edit Master title style</a:t>
            </a:r>
            <a:endParaRPr lang="en-GB" dirty="0"/>
          </a:p>
        </p:txBody>
      </p:sp>
    </p:spTree>
    <p:extLst>
      <p:ext uri="{BB962C8B-B14F-4D97-AF65-F5344CB8AC3E}">
        <p14:creationId xmlns:p14="http://schemas.microsoft.com/office/powerpoint/2010/main" val="3532212760"/>
      </p:ext>
    </p:extLst>
  </p:cSld>
  <p:clrMapOvr>
    <a:masterClrMapping/>
  </p:clrMapOvr>
  <p:transition>
    <p:fade/>
  </p:transition>
  <p:extLst mod="1">
    <p:ext uri="{DCECCB84-F9BA-43D5-87BE-67443E8EF086}">
      <p15:sldGuideLst xmlns:p15="http://schemas.microsoft.com/office/powerpoint/2012/main">
        <p15:guide id="1" orient="horz" pos="2160">
          <p15:clr>
            <a:srgbClr val="FBAE40"/>
          </p15:clr>
        </p15:guide>
        <p15:guide id="2" pos="3840">
          <p15:clr>
            <a:srgbClr val="FBAE40"/>
          </p15:clr>
        </p15:guide>
        <p15:guide id="3" pos="665">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urora - Title and content">
    <p:spTree>
      <p:nvGrpSpPr>
        <p:cNvPr id="1" name=""/>
        <p:cNvGrpSpPr/>
        <p:nvPr/>
      </p:nvGrpSpPr>
      <p:grpSpPr>
        <a:xfrm>
          <a:off x="0" y="0"/>
          <a:ext cx="0" cy="0"/>
          <a:chOff x="0" y="0"/>
          <a:chExt cx="0" cy="0"/>
        </a:xfrm>
      </p:grpSpPr>
      <p:sp>
        <p:nvSpPr>
          <p:cNvPr id="9" name="Slide Number Placeholder 5"/>
          <p:cNvSpPr>
            <a:spLocks noGrp="1"/>
          </p:cNvSpPr>
          <p:nvPr>
            <p:ph type="sldNum" sz="quarter" idx="12"/>
          </p:nvPr>
        </p:nvSpPr>
        <p:spPr>
          <a:xfrm>
            <a:off x="11231207" y="6356350"/>
            <a:ext cx="495656" cy="365125"/>
          </a:xfrm>
        </p:spPr>
        <p:txBody>
          <a:bodyPr/>
          <a:lstStyle>
            <a:lvl1pPr>
              <a:defRPr>
                <a:solidFill>
                  <a:schemeClr val="tx1">
                    <a:lumMod val="65000"/>
                    <a:lumOff val="35000"/>
                  </a:schemeClr>
                </a:solidFill>
              </a:defRPr>
            </a:lvl1pPr>
          </a:lstStyle>
          <a:p>
            <a:fld id="{3847DB54-D037-B84F-B6F1-2E8DA40D09AD}" type="slidenum">
              <a:rPr lang="en-US" smtClean="0"/>
              <a:pPr/>
              <a:t>‹#›</a:t>
            </a:fld>
            <a:endParaRPr lang="en-US"/>
          </a:p>
        </p:txBody>
      </p:sp>
      <p:sp>
        <p:nvSpPr>
          <p:cNvPr id="5" name="Text Placeholder 2"/>
          <p:cNvSpPr>
            <a:spLocks noGrp="1"/>
          </p:cNvSpPr>
          <p:nvPr>
            <p:ph idx="1"/>
          </p:nvPr>
        </p:nvSpPr>
        <p:spPr>
          <a:xfrm>
            <a:off x="960792" y="1524000"/>
            <a:ext cx="10270415" cy="4351338"/>
          </a:xfrm>
          <a:prstGeom prst="rect">
            <a:avLst/>
          </a:prstGeom>
        </p:spPr>
        <p:txBody>
          <a:bodyPr vert="horz" lIns="91440" tIns="45720" rIns="91440" bIns="45720" rtlCol="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22050161"/>
      </p:ext>
    </p:extLst>
  </p:cSld>
  <p:clrMapOvr>
    <a:masterClrMapping/>
  </p:clrMapOvr>
  <p:transition>
    <p:fade/>
  </p:transition>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Aurora - 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60793" y="1122363"/>
            <a:ext cx="10270414" cy="2387600"/>
          </a:xfrm>
        </p:spPr>
        <p:txBody>
          <a:bodyPr anchor="b">
            <a:noAutofit/>
          </a:bodyPr>
          <a:lstStyle>
            <a:lvl1pPr algn="l">
              <a:defRPr sz="4400" b="0" i="0">
                <a:solidFill>
                  <a:schemeClr val="tx1"/>
                </a:solidFill>
                <a:latin typeface="Segoe UI" charset="0"/>
                <a:ea typeface="Segoe UI" charset="0"/>
                <a:cs typeface="Segoe UI" charset="0"/>
              </a:defRPr>
            </a:lvl1pPr>
          </a:lstStyle>
          <a:p>
            <a:r>
              <a:rPr lang="en-US"/>
              <a:t>Click to edit Master title style</a:t>
            </a:r>
            <a:endParaRPr lang="en-US" dirty="0"/>
          </a:p>
        </p:txBody>
      </p:sp>
      <p:sp>
        <p:nvSpPr>
          <p:cNvPr id="3" name="Subtitle 2"/>
          <p:cNvSpPr>
            <a:spLocks noGrp="1"/>
          </p:cNvSpPr>
          <p:nvPr>
            <p:ph type="subTitle" idx="1"/>
          </p:nvPr>
        </p:nvSpPr>
        <p:spPr>
          <a:xfrm>
            <a:off x="960793" y="3682980"/>
            <a:ext cx="10270414" cy="1655762"/>
          </a:xfrm>
        </p:spPr>
        <p:txBody>
          <a:bodyPr>
            <a:noAutofit/>
          </a:bodyPr>
          <a:lstStyle>
            <a:lvl1pPr marL="0" indent="0" algn="l">
              <a:buNone/>
              <a:defRPr sz="2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8" name="Slide Number Placeholder 5"/>
          <p:cNvSpPr>
            <a:spLocks noGrp="1"/>
          </p:cNvSpPr>
          <p:nvPr>
            <p:ph type="sldNum" sz="quarter" idx="12"/>
          </p:nvPr>
        </p:nvSpPr>
        <p:spPr>
          <a:xfrm>
            <a:off x="11231207" y="6356350"/>
            <a:ext cx="495656" cy="365125"/>
          </a:xfrm>
        </p:spPr>
        <p:txBody>
          <a:bodyPr/>
          <a:lstStyle>
            <a:lvl1pPr>
              <a:defRPr>
                <a:solidFill>
                  <a:schemeClr val="tx1">
                    <a:lumMod val="65000"/>
                    <a:lumOff val="35000"/>
                  </a:schemeClr>
                </a:solidFill>
              </a:defRPr>
            </a:lvl1pPr>
          </a:lstStyle>
          <a:p>
            <a:fld id="{3847DB54-D037-B84F-B6F1-2E8DA40D09AD}" type="slidenum">
              <a:rPr lang="en-US" smtClean="0"/>
              <a:pPr/>
              <a:t>‹#›</a:t>
            </a:fld>
            <a:endParaRPr lang="en-US"/>
          </a:p>
        </p:txBody>
      </p:sp>
    </p:spTree>
    <p:extLst>
      <p:ext uri="{BB962C8B-B14F-4D97-AF65-F5344CB8AC3E}">
        <p14:creationId xmlns:p14="http://schemas.microsoft.com/office/powerpoint/2010/main" val="305581057"/>
      </p:ext>
    </p:extLst>
  </p:cSld>
  <p:clrMapOvr>
    <a:masterClrMapping/>
  </p:clrMapOvr>
  <p:transition>
    <p:fade/>
  </p:transition>
  <p:extLst mod="1">
    <p:ext uri="{DCECCB84-F9BA-43D5-87BE-67443E8EF086}">
      <p15:sldGuideLst xmlns:p15="http://schemas.microsoft.com/office/powerpoint/2012/main">
        <p15:guide id="1" orient="horz" pos="2160">
          <p15:clr>
            <a:srgbClr val="FBAE40"/>
          </p15:clr>
        </p15:guide>
        <p15:guide id="2" pos="3840">
          <p15:clr>
            <a:srgbClr val="FBAE40"/>
          </p15:clr>
        </p15:guide>
        <p15:guide id="3" pos="597">
          <p15:clr>
            <a:srgbClr val="FBAE40"/>
          </p15:clr>
        </p15:guide>
        <p15:guide id="4" pos="7083">
          <p15:clr>
            <a:srgbClr val="FBAE40"/>
          </p15:clr>
        </p15:guide>
        <p15:guide id="5" orient="horz" pos="119">
          <p15:clr>
            <a:srgbClr val="FBAE40"/>
          </p15:clr>
        </p15:guide>
        <p15:guide id="6" orient="horz" pos="3929">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hyperlink" Target="https://avanade.sharepoint.com/sites/policies/Policies2/Data%20Management/1431_DataManagement.pdf" TargetMode="External"/></Relationships>
</file>

<file path=ppt/slideMasters/_rels/slideMaster2.xml.rels><?xml version="1.0" encoding="UTF-8" standalone="yes"?>
<Relationships xmlns="http://schemas.openxmlformats.org/package/2006/relationships"><Relationship Id="rId8" Type="http://schemas.openxmlformats.org/officeDocument/2006/relationships/hyperlink" Target="https://avanade.sharepoint.com/sites/policies/Policies2/Data%20Management/1431_DataManagement.pdf" TargetMode="External"/><Relationship Id="rId3" Type="http://schemas.openxmlformats.org/officeDocument/2006/relationships/slideLayout" Target="../slideLayouts/slideLayout9.xml"/><Relationship Id="rId7" Type="http://schemas.openxmlformats.org/officeDocument/2006/relationships/theme" Target="../theme/theme2.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5" Type="http://schemas.openxmlformats.org/officeDocument/2006/relationships/slideLayout" Target="../slideLayouts/slideLayout11.xml"/><Relationship Id="rId4" Type="http://schemas.openxmlformats.org/officeDocument/2006/relationships/slideLayout" Target="../slideLayouts/slideLayout10.xml"/><Relationship Id="rId9"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hyperlink" Target="https://avanade.sharepoint.com/sites/policies/Policies2/Data%20Management/1431_DataManagement.pdf" TargetMode="External"/><Relationship Id="rId3" Type="http://schemas.openxmlformats.org/officeDocument/2006/relationships/slideLayout" Target="../slideLayouts/slideLayout15.xml"/><Relationship Id="rId7" Type="http://schemas.openxmlformats.org/officeDocument/2006/relationships/theme" Target="../theme/theme3.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9"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21.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4" name="Picture 3" descr="AvanadeLogoNoTM_AWColor_RGB.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41639" y="6069204"/>
            <a:ext cx="1494933" cy="548639"/>
          </a:xfrm>
          <a:prstGeom prst="rect">
            <a:avLst/>
          </a:prstGeom>
        </p:spPr>
      </p:pic>
      <p:sp>
        <p:nvSpPr>
          <p:cNvPr id="2" name="Title Placeholder 1"/>
          <p:cNvSpPr>
            <a:spLocks noGrp="1"/>
          </p:cNvSpPr>
          <p:nvPr>
            <p:ph type="title"/>
          </p:nvPr>
        </p:nvSpPr>
        <p:spPr>
          <a:xfrm>
            <a:off x="960792" y="390719"/>
            <a:ext cx="10270415" cy="998344"/>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960792" y="1524000"/>
            <a:ext cx="10270415" cy="4351338"/>
          </a:xfrm>
          <a:prstGeom prst="rect">
            <a:avLst/>
          </a:prstGeom>
        </p:spPr>
        <p:txBody>
          <a:bodyPr vert="horz" lIns="91440" tIns="45720" rIns="91440" bIns="4572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10896600" y="6584960"/>
            <a:ext cx="457200" cy="266806"/>
          </a:xfrm>
          <a:prstGeom prst="rect">
            <a:avLst/>
          </a:prstGeom>
        </p:spPr>
        <p:txBody>
          <a:bodyPr vert="horz" lIns="91440" tIns="45720" rIns="91440" bIns="45720" rtlCol="0" anchor="ctr"/>
          <a:lstStyle>
            <a:lvl1pPr algn="r">
              <a:defRPr sz="1050" b="0" i="0">
                <a:solidFill>
                  <a:schemeClr val="tx1">
                    <a:tint val="75000"/>
                  </a:schemeClr>
                </a:solidFill>
                <a:latin typeface="Segoe UI Light" charset="0"/>
                <a:ea typeface="Segoe UI Light" charset="0"/>
                <a:cs typeface="Segoe UI Light" charset="0"/>
              </a:defRPr>
            </a:lvl1pPr>
          </a:lstStyle>
          <a:p>
            <a:fld id="{3847DB54-D037-B84F-B6F1-2E8DA40D09AD}" type="slidenum">
              <a:rPr lang="en-US" smtClean="0"/>
              <a:pPr/>
              <a:t>‹#›</a:t>
            </a:fld>
            <a:endParaRPr lang="en-US"/>
          </a:p>
        </p:txBody>
      </p:sp>
      <p:sp>
        <p:nvSpPr>
          <p:cNvPr id="8" name="Rectangle 5"/>
          <p:cNvSpPr txBox="1">
            <a:spLocks noChangeArrowheads="1"/>
          </p:cNvSpPr>
          <p:nvPr userDrawn="1"/>
        </p:nvSpPr>
        <p:spPr bwMode="auto">
          <a:xfrm>
            <a:off x="4665161" y="6260973"/>
            <a:ext cx="2486346" cy="165099"/>
          </a:xfrm>
          <a:prstGeom prst="rect">
            <a:avLst/>
          </a:prstGeom>
          <a:noFill/>
          <a:ln w="9525">
            <a:noFill/>
            <a:miter lim="800000"/>
            <a:headEnd/>
            <a:tailEnd/>
          </a:ln>
          <a:effectLst/>
        </p:spPr>
        <p:txBody>
          <a:bodyPr lIns="0" tIns="0" rIns="0" bIns="0" anchor="b"/>
          <a:lstStyle/>
          <a:p>
            <a:pPr algn="ctr">
              <a:lnSpc>
                <a:spcPct val="90000"/>
              </a:lnSpc>
              <a:spcAft>
                <a:spcPct val="30000"/>
              </a:spcAft>
            </a:pPr>
            <a:r>
              <a:rPr lang="en-US" sz="700" dirty="0">
                <a:solidFill>
                  <a:schemeClr val="bg1">
                    <a:lumMod val="75000"/>
                  </a:schemeClr>
                </a:solidFill>
                <a:latin typeface="Segoe UI" panose="020B0502040204020203" pitchFamily="34" charset="0"/>
                <a:cs typeface="Segoe UI" panose="020B0502040204020203" pitchFamily="34" charset="0"/>
              </a:rPr>
              <a:t>©2017 Avanade Inc. All Rights Reserved.</a:t>
            </a:r>
          </a:p>
        </p:txBody>
      </p:sp>
      <p:sp>
        <p:nvSpPr>
          <p:cNvPr id="9" name="TextBox 8"/>
          <p:cNvSpPr txBox="1"/>
          <p:nvPr userDrawn="1"/>
        </p:nvSpPr>
        <p:spPr>
          <a:xfrm>
            <a:off x="8514496" y="6274700"/>
            <a:ext cx="2777072" cy="200055"/>
          </a:xfrm>
          <a:prstGeom prst="rect">
            <a:avLst/>
          </a:prstGeom>
          <a:noFill/>
        </p:spPr>
        <p:txBody>
          <a:bodyPr wrap="square" rtlCol="0">
            <a:spAutoFit/>
          </a:bodyPr>
          <a:lstStyle/>
          <a:p>
            <a:pPr algn="r"/>
            <a:r>
              <a:rPr lang="en-US" sz="700" dirty="0">
                <a:solidFill>
                  <a:srgbClr val="FF5800"/>
                </a:solidFill>
              </a:rPr>
              <a:t>&lt;Highly Confidential&gt; </a:t>
            </a:r>
            <a:r>
              <a:rPr lang="en-US" sz="700" dirty="0">
                <a:solidFill>
                  <a:srgbClr val="464646"/>
                </a:solidFill>
              </a:rPr>
              <a:t>See Avanade’s </a:t>
            </a:r>
            <a:r>
              <a:rPr lang="en-US" sz="700" dirty="0">
                <a:solidFill>
                  <a:srgbClr val="FF5800"/>
                </a:solidFill>
                <a:hlinkClick r:id="rId9"/>
              </a:rPr>
              <a:t>Data Management Policy</a:t>
            </a:r>
            <a:endParaRPr lang="en-US" sz="700" dirty="0">
              <a:solidFill>
                <a:srgbClr val="FF5800"/>
              </a:solidFill>
            </a:endParaRPr>
          </a:p>
        </p:txBody>
      </p:sp>
      <p:sp>
        <p:nvSpPr>
          <p:cNvPr id="10" name="Rectangle 9"/>
          <p:cNvSpPr/>
          <p:nvPr userDrawn="1"/>
        </p:nvSpPr>
        <p:spPr>
          <a:xfrm>
            <a:off x="960793" y="0"/>
            <a:ext cx="10270414" cy="203287"/>
          </a:xfrm>
          <a:prstGeom prst="rect">
            <a:avLst/>
          </a:prstGeom>
          <a:gradFill>
            <a:gsLst>
              <a:gs pos="80000">
                <a:srgbClr val="FF5800"/>
              </a:gs>
              <a:gs pos="0">
                <a:srgbClr val="B43C14"/>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12218648" y="576694"/>
            <a:ext cx="155791" cy="527538"/>
          </a:xfrm>
          <a:prstGeom prst="rect">
            <a:avLst/>
          </a:prstGeom>
          <a:solidFill>
            <a:schemeClr val="accent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2" name="Rectangle 11"/>
          <p:cNvSpPr/>
          <p:nvPr userDrawn="1"/>
        </p:nvSpPr>
        <p:spPr>
          <a:xfrm>
            <a:off x="12218648" y="1153388"/>
            <a:ext cx="155791" cy="527538"/>
          </a:xfrm>
          <a:prstGeom prst="rect">
            <a:avLst/>
          </a:prstGeom>
          <a:solidFill>
            <a:schemeClr val="accent3"/>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3" name="Rectangle 12"/>
          <p:cNvSpPr/>
          <p:nvPr userDrawn="1"/>
        </p:nvSpPr>
        <p:spPr>
          <a:xfrm>
            <a:off x="12215747" y="2306776"/>
            <a:ext cx="155791" cy="527538"/>
          </a:xfrm>
          <a:prstGeom prst="rect">
            <a:avLst/>
          </a:prstGeom>
          <a:solidFill>
            <a:schemeClr val="accent4"/>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4" name="Rectangle 13"/>
          <p:cNvSpPr/>
          <p:nvPr userDrawn="1"/>
        </p:nvSpPr>
        <p:spPr>
          <a:xfrm>
            <a:off x="12215747" y="2883470"/>
            <a:ext cx="155791" cy="527538"/>
          </a:xfrm>
          <a:prstGeom prst="rect">
            <a:avLst/>
          </a:prstGeom>
          <a:solidFill>
            <a:schemeClr val="accent5"/>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5" name="Rectangle 14"/>
          <p:cNvSpPr/>
          <p:nvPr userDrawn="1"/>
        </p:nvSpPr>
        <p:spPr>
          <a:xfrm>
            <a:off x="12215747" y="3460164"/>
            <a:ext cx="155791" cy="527538"/>
          </a:xfrm>
          <a:prstGeom prst="rect">
            <a:avLst/>
          </a:prstGeom>
          <a:solidFill>
            <a:schemeClr val="accent6"/>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6" name="Rectangle 15"/>
          <p:cNvSpPr/>
          <p:nvPr userDrawn="1"/>
        </p:nvSpPr>
        <p:spPr>
          <a:xfrm>
            <a:off x="12215747" y="4036858"/>
            <a:ext cx="155791" cy="527538"/>
          </a:xfrm>
          <a:prstGeom prst="rect">
            <a:avLst/>
          </a:prstGeom>
          <a:solidFill>
            <a:srgbClr val="006EC6"/>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7" name="Rectangle 16"/>
          <p:cNvSpPr/>
          <p:nvPr userDrawn="1"/>
        </p:nvSpPr>
        <p:spPr>
          <a:xfrm>
            <a:off x="12215747" y="1730082"/>
            <a:ext cx="155791" cy="527538"/>
          </a:xfrm>
          <a:prstGeom prst="rect">
            <a:avLst/>
          </a:prstGeom>
          <a:solidFill>
            <a:srgbClr val="890078"/>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8" name="Rectangle 17"/>
          <p:cNvSpPr/>
          <p:nvPr userDrawn="1"/>
        </p:nvSpPr>
        <p:spPr>
          <a:xfrm>
            <a:off x="12382950" y="576694"/>
            <a:ext cx="155791" cy="527538"/>
          </a:xfrm>
          <a:prstGeom prst="rect">
            <a:avLst/>
          </a:prstGeom>
          <a:solidFill>
            <a:srgbClr val="A50646"/>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9" name="Rectangle 18"/>
          <p:cNvSpPr/>
          <p:nvPr userDrawn="1"/>
        </p:nvSpPr>
        <p:spPr>
          <a:xfrm>
            <a:off x="12382950" y="1153388"/>
            <a:ext cx="155791" cy="527538"/>
          </a:xfrm>
          <a:prstGeom prst="rect">
            <a:avLst/>
          </a:prstGeom>
          <a:solidFill>
            <a:srgbClr val="9E120E"/>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20" name="Rectangle 19"/>
          <p:cNvSpPr/>
          <p:nvPr userDrawn="1"/>
        </p:nvSpPr>
        <p:spPr>
          <a:xfrm>
            <a:off x="12380049" y="2306776"/>
            <a:ext cx="155791" cy="527538"/>
          </a:xfrm>
          <a:prstGeom prst="rect">
            <a:avLst/>
          </a:prstGeom>
          <a:solidFill>
            <a:srgbClr val="E6A61C"/>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21" name="Rectangle 20"/>
          <p:cNvSpPr/>
          <p:nvPr userDrawn="1"/>
        </p:nvSpPr>
        <p:spPr>
          <a:xfrm>
            <a:off x="12380049" y="2883470"/>
            <a:ext cx="155791" cy="527538"/>
          </a:xfrm>
          <a:prstGeom prst="rect">
            <a:avLst/>
          </a:prstGeom>
          <a:solidFill>
            <a:srgbClr val="05732A"/>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22" name="Rectangle 21"/>
          <p:cNvSpPr/>
          <p:nvPr userDrawn="1"/>
        </p:nvSpPr>
        <p:spPr>
          <a:xfrm>
            <a:off x="12380049" y="3460164"/>
            <a:ext cx="155791" cy="527538"/>
          </a:xfrm>
          <a:prstGeom prst="rect">
            <a:avLst/>
          </a:prstGeom>
          <a:solidFill>
            <a:srgbClr val="005F6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23" name="Rectangle 22"/>
          <p:cNvSpPr/>
          <p:nvPr userDrawn="1"/>
        </p:nvSpPr>
        <p:spPr>
          <a:xfrm>
            <a:off x="12380049" y="4036858"/>
            <a:ext cx="155791" cy="527538"/>
          </a:xfrm>
          <a:prstGeom prst="rect">
            <a:avLst/>
          </a:prstGeom>
          <a:solidFill>
            <a:srgbClr val="05508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24" name="Rectangle 23"/>
          <p:cNvSpPr/>
          <p:nvPr userDrawn="1"/>
        </p:nvSpPr>
        <p:spPr>
          <a:xfrm>
            <a:off x="12380049" y="1730082"/>
            <a:ext cx="155791" cy="527538"/>
          </a:xfrm>
          <a:prstGeom prst="rect">
            <a:avLst/>
          </a:prstGeom>
          <a:solidFill>
            <a:srgbClr val="5A1455"/>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25" name="Rectangle 24"/>
          <p:cNvSpPr/>
          <p:nvPr userDrawn="1"/>
        </p:nvSpPr>
        <p:spPr>
          <a:xfrm>
            <a:off x="12218648" y="0"/>
            <a:ext cx="155791" cy="527538"/>
          </a:xfrm>
          <a:prstGeom prst="rect">
            <a:avLst/>
          </a:prstGeom>
          <a:solidFill>
            <a:schemeClr val="tx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26" name="Rectangle 25"/>
          <p:cNvSpPr/>
          <p:nvPr userDrawn="1"/>
        </p:nvSpPr>
        <p:spPr>
          <a:xfrm>
            <a:off x="12382950" y="0"/>
            <a:ext cx="155791" cy="527538"/>
          </a:xfrm>
          <a:prstGeom prst="rect">
            <a:avLst/>
          </a:prstGeom>
          <a:solidFill>
            <a:srgbClr val="CC46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156093164"/>
      </p:ext>
    </p:extLst>
  </p:cSld>
  <p:clrMap bg1="lt1" tx1="dk1" bg2="lt2" tx2="dk2" accent1="accent1" accent2="accent2" accent3="accent3" accent4="accent4" accent5="accent5" accent6="accent6" hlink="hlink" folHlink="folHlink"/>
  <p:sldLayoutIdLst>
    <p:sldLayoutId id="2147483781" r:id="rId1"/>
    <p:sldLayoutId id="2147483760" r:id="rId2"/>
    <p:sldLayoutId id="2147483761" r:id="rId3"/>
    <p:sldLayoutId id="2147483762" r:id="rId4"/>
    <p:sldLayoutId id="2147483763" r:id="rId5"/>
    <p:sldLayoutId id="2147483783" r:id="rId6"/>
  </p:sldLayoutIdLst>
  <p:transition>
    <p:fade/>
  </p:transition>
  <p:hf hdr="0"/>
  <p:txStyles>
    <p:titleStyle>
      <a:lvl1pPr algn="l" defTabSz="914400" rtl="0" eaLnBrk="1" latinLnBrk="0" hangingPunct="1">
        <a:lnSpc>
          <a:spcPct val="90000"/>
        </a:lnSpc>
        <a:spcBef>
          <a:spcPct val="0"/>
        </a:spcBef>
        <a:buNone/>
        <a:defRPr sz="3600" b="0" i="0" kern="1200">
          <a:solidFill>
            <a:schemeClr val="tx1"/>
          </a:solidFill>
          <a:latin typeface="Segoe UI Light" charset="0"/>
          <a:ea typeface="Segoe UI Light" charset="0"/>
          <a:cs typeface="Segoe UI Light" charset="0"/>
        </a:defRPr>
      </a:lvl1pPr>
    </p:titleStyle>
    <p:bodyStyle>
      <a:lvl1pPr marL="0" indent="0" algn="l" defTabSz="914400" rtl="0" eaLnBrk="1" latinLnBrk="0" hangingPunct="1">
        <a:lnSpc>
          <a:spcPct val="90000"/>
        </a:lnSpc>
        <a:spcBef>
          <a:spcPts val="1000"/>
        </a:spcBef>
        <a:buFont typeface="Arial"/>
        <a:buNone/>
        <a:defRPr sz="2000" b="0" i="0" kern="1200">
          <a:solidFill>
            <a:schemeClr val="tx1"/>
          </a:solidFill>
          <a:latin typeface="Segoe UI Light" charset="0"/>
          <a:ea typeface="Segoe UI Light" charset="0"/>
          <a:cs typeface="Segoe UI Light" charset="0"/>
        </a:defRPr>
      </a:lvl1pPr>
      <a:lvl2pPr marL="685800" indent="-228600" algn="l" defTabSz="914400" rtl="0" eaLnBrk="1" latinLnBrk="0" hangingPunct="1">
        <a:lnSpc>
          <a:spcPct val="90000"/>
        </a:lnSpc>
        <a:spcBef>
          <a:spcPts val="500"/>
        </a:spcBef>
        <a:buFont typeface="Arial"/>
        <a:buChar char="•"/>
        <a:defRPr sz="1800" b="0" i="0" kern="1200">
          <a:solidFill>
            <a:schemeClr val="tx1"/>
          </a:solidFill>
          <a:latin typeface="Segoe UI Light" charset="0"/>
          <a:ea typeface="Segoe UI Light" charset="0"/>
          <a:cs typeface="Segoe UI Light" charset="0"/>
        </a:defRPr>
      </a:lvl2pPr>
      <a:lvl3pPr marL="1143000" indent="-228600" algn="l" defTabSz="914400" rtl="0" eaLnBrk="1" latinLnBrk="0" hangingPunct="1">
        <a:lnSpc>
          <a:spcPct val="90000"/>
        </a:lnSpc>
        <a:spcBef>
          <a:spcPts val="500"/>
        </a:spcBef>
        <a:buFont typeface="Arial"/>
        <a:buChar char="•"/>
        <a:defRPr sz="1600" b="0" i="0" kern="1200">
          <a:solidFill>
            <a:schemeClr val="tx1"/>
          </a:solidFill>
          <a:latin typeface="Segoe UI Light" charset="0"/>
          <a:ea typeface="Segoe UI Light" charset="0"/>
          <a:cs typeface="Segoe UI Light" charset="0"/>
        </a:defRPr>
      </a:lvl3pPr>
      <a:lvl4pPr marL="1600200" indent="-228600" algn="l" defTabSz="914400" rtl="0" eaLnBrk="1" latinLnBrk="0" hangingPunct="1">
        <a:lnSpc>
          <a:spcPct val="90000"/>
        </a:lnSpc>
        <a:spcBef>
          <a:spcPts val="500"/>
        </a:spcBef>
        <a:buFont typeface="Arial"/>
        <a:buChar char="•"/>
        <a:defRPr sz="1400" b="0" i="0" kern="1200">
          <a:solidFill>
            <a:schemeClr val="tx1"/>
          </a:solidFill>
          <a:latin typeface="Segoe UI Light" charset="0"/>
          <a:ea typeface="Segoe UI Light" charset="0"/>
          <a:cs typeface="Segoe UI Light" charset="0"/>
        </a:defRPr>
      </a:lvl4pPr>
      <a:lvl5pPr marL="2057400" indent="-228600" algn="l" defTabSz="914400" rtl="0" eaLnBrk="1" latinLnBrk="0" hangingPunct="1">
        <a:lnSpc>
          <a:spcPct val="90000"/>
        </a:lnSpc>
        <a:spcBef>
          <a:spcPts val="500"/>
        </a:spcBef>
        <a:buFont typeface="Arial"/>
        <a:buChar char="•"/>
        <a:defRPr sz="1400" b="0" i="0" kern="1200">
          <a:solidFill>
            <a:schemeClr val="tx1"/>
          </a:solidFill>
          <a:latin typeface="Segoe UI Light" charset="0"/>
          <a:ea typeface="Segoe UI Light" charset="0"/>
          <a:cs typeface="Segoe UI Light"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60792" y="390719"/>
            <a:ext cx="10270415" cy="998344"/>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960792" y="1524000"/>
            <a:ext cx="10270415" cy="4351338"/>
          </a:xfrm>
          <a:prstGeom prst="rect">
            <a:avLst/>
          </a:prstGeom>
        </p:spPr>
        <p:txBody>
          <a:bodyPr vert="horz" lIns="91440" tIns="45720" rIns="91440" bIns="4572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10896600" y="6584960"/>
            <a:ext cx="457200" cy="266806"/>
          </a:xfrm>
          <a:prstGeom prst="rect">
            <a:avLst/>
          </a:prstGeom>
        </p:spPr>
        <p:txBody>
          <a:bodyPr vert="horz" lIns="91440" tIns="45720" rIns="91440" bIns="45720" rtlCol="0" anchor="ctr"/>
          <a:lstStyle>
            <a:lvl1pPr algn="r">
              <a:defRPr sz="1050" b="0" i="0">
                <a:solidFill>
                  <a:schemeClr val="tx1">
                    <a:tint val="75000"/>
                  </a:schemeClr>
                </a:solidFill>
                <a:latin typeface="Segoe UI Light" charset="0"/>
                <a:ea typeface="Segoe UI Light" charset="0"/>
                <a:cs typeface="Segoe UI Light" charset="0"/>
              </a:defRPr>
            </a:lvl1pPr>
          </a:lstStyle>
          <a:p>
            <a:fld id="{3847DB54-D037-B84F-B6F1-2E8DA40D09AD}" type="slidenum">
              <a:rPr lang="en-US" smtClean="0"/>
              <a:pPr/>
              <a:t>‹#›</a:t>
            </a:fld>
            <a:endParaRPr lang="en-US"/>
          </a:p>
        </p:txBody>
      </p:sp>
      <p:sp>
        <p:nvSpPr>
          <p:cNvPr id="10" name="TextBox 9"/>
          <p:cNvSpPr txBox="1"/>
          <p:nvPr/>
        </p:nvSpPr>
        <p:spPr>
          <a:xfrm>
            <a:off x="8876480" y="6272968"/>
            <a:ext cx="2415909" cy="200055"/>
          </a:xfrm>
          <a:prstGeom prst="rect">
            <a:avLst/>
          </a:prstGeom>
          <a:noFill/>
        </p:spPr>
        <p:txBody>
          <a:bodyPr wrap="square" rtlCol="0">
            <a:spAutoFit/>
          </a:bodyPr>
          <a:lstStyle/>
          <a:p>
            <a:pPr algn="r"/>
            <a:r>
              <a:rPr lang="en-US" sz="700" dirty="0">
                <a:solidFill>
                  <a:srgbClr val="FF5800"/>
                </a:solidFill>
              </a:rPr>
              <a:t>&lt;Confidential&gt; </a:t>
            </a:r>
            <a:r>
              <a:rPr lang="en-US" sz="700" dirty="0">
                <a:solidFill>
                  <a:srgbClr val="464646"/>
                </a:solidFill>
              </a:rPr>
              <a:t>See Avanade’s </a:t>
            </a:r>
            <a:r>
              <a:rPr lang="en-US" sz="700" dirty="0">
                <a:solidFill>
                  <a:srgbClr val="FF5800"/>
                </a:solidFill>
                <a:hlinkClick r:id="rId8"/>
              </a:rPr>
              <a:t>Data Management Policy</a:t>
            </a:r>
            <a:endParaRPr lang="en-US" sz="700" dirty="0">
              <a:solidFill>
                <a:srgbClr val="FF5800"/>
              </a:solidFill>
            </a:endParaRPr>
          </a:p>
        </p:txBody>
      </p:sp>
      <p:pic>
        <p:nvPicPr>
          <p:cNvPr id="9" name="Picture 8" descr="AvanadeLogoNoTM_AWColor_RGB.png"/>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841639" y="6069204"/>
            <a:ext cx="1494933" cy="548639"/>
          </a:xfrm>
          <a:prstGeom prst="rect">
            <a:avLst/>
          </a:prstGeom>
        </p:spPr>
      </p:pic>
      <p:sp>
        <p:nvSpPr>
          <p:cNvPr id="11" name="Rectangle 5"/>
          <p:cNvSpPr txBox="1">
            <a:spLocks noChangeArrowheads="1"/>
          </p:cNvSpPr>
          <p:nvPr userDrawn="1"/>
        </p:nvSpPr>
        <p:spPr bwMode="auto">
          <a:xfrm>
            <a:off x="4665161" y="6260973"/>
            <a:ext cx="2486346" cy="165099"/>
          </a:xfrm>
          <a:prstGeom prst="rect">
            <a:avLst/>
          </a:prstGeom>
          <a:noFill/>
          <a:ln w="9525">
            <a:noFill/>
            <a:miter lim="800000"/>
            <a:headEnd/>
            <a:tailEnd/>
          </a:ln>
          <a:effectLst/>
        </p:spPr>
        <p:txBody>
          <a:bodyPr lIns="0" tIns="0" rIns="0" bIns="0" anchor="b"/>
          <a:lstStyle/>
          <a:p>
            <a:pPr algn="ctr">
              <a:lnSpc>
                <a:spcPct val="90000"/>
              </a:lnSpc>
              <a:spcAft>
                <a:spcPct val="30000"/>
              </a:spcAft>
            </a:pPr>
            <a:r>
              <a:rPr lang="en-US" sz="700" dirty="0">
                <a:solidFill>
                  <a:schemeClr val="bg1">
                    <a:lumMod val="75000"/>
                  </a:schemeClr>
                </a:solidFill>
                <a:latin typeface="Segoe UI" panose="020B0502040204020203" pitchFamily="34" charset="0"/>
                <a:cs typeface="Segoe UI" panose="020B0502040204020203" pitchFamily="34" charset="0"/>
              </a:rPr>
              <a:t>©2017 Avanade Inc. All Rights Reserved.</a:t>
            </a:r>
          </a:p>
        </p:txBody>
      </p:sp>
      <p:sp>
        <p:nvSpPr>
          <p:cNvPr id="12" name="Rectangle 11"/>
          <p:cNvSpPr/>
          <p:nvPr userDrawn="1"/>
        </p:nvSpPr>
        <p:spPr>
          <a:xfrm>
            <a:off x="960793" y="0"/>
            <a:ext cx="10270414" cy="203287"/>
          </a:xfrm>
          <a:prstGeom prst="rect">
            <a:avLst/>
          </a:prstGeom>
          <a:gradFill>
            <a:gsLst>
              <a:gs pos="80000">
                <a:srgbClr val="FF5800"/>
              </a:gs>
              <a:gs pos="0">
                <a:srgbClr val="B43C14"/>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12218648" y="576694"/>
            <a:ext cx="155791" cy="527538"/>
          </a:xfrm>
          <a:prstGeom prst="rect">
            <a:avLst/>
          </a:prstGeom>
          <a:solidFill>
            <a:schemeClr val="accent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4" name="Rectangle 13"/>
          <p:cNvSpPr/>
          <p:nvPr userDrawn="1"/>
        </p:nvSpPr>
        <p:spPr>
          <a:xfrm>
            <a:off x="12218648" y="1153388"/>
            <a:ext cx="155791" cy="527538"/>
          </a:xfrm>
          <a:prstGeom prst="rect">
            <a:avLst/>
          </a:prstGeom>
          <a:solidFill>
            <a:schemeClr val="accent3"/>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5" name="Rectangle 14"/>
          <p:cNvSpPr/>
          <p:nvPr userDrawn="1"/>
        </p:nvSpPr>
        <p:spPr>
          <a:xfrm>
            <a:off x="12215747" y="2306776"/>
            <a:ext cx="155791" cy="527538"/>
          </a:xfrm>
          <a:prstGeom prst="rect">
            <a:avLst/>
          </a:prstGeom>
          <a:solidFill>
            <a:schemeClr val="accent4"/>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6" name="Rectangle 15"/>
          <p:cNvSpPr/>
          <p:nvPr userDrawn="1"/>
        </p:nvSpPr>
        <p:spPr>
          <a:xfrm>
            <a:off x="12215747" y="2883470"/>
            <a:ext cx="155791" cy="527538"/>
          </a:xfrm>
          <a:prstGeom prst="rect">
            <a:avLst/>
          </a:prstGeom>
          <a:solidFill>
            <a:schemeClr val="accent5"/>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7" name="Rectangle 16"/>
          <p:cNvSpPr/>
          <p:nvPr userDrawn="1"/>
        </p:nvSpPr>
        <p:spPr>
          <a:xfrm>
            <a:off x="12215747" y="3460164"/>
            <a:ext cx="155791" cy="527538"/>
          </a:xfrm>
          <a:prstGeom prst="rect">
            <a:avLst/>
          </a:prstGeom>
          <a:solidFill>
            <a:schemeClr val="accent6"/>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8" name="Rectangle 17"/>
          <p:cNvSpPr/>
          <p:nvPr userDrawn="1"/>
        </p:nvSpPr>
        <p:spPr>
          <a:xfrm>
            <a:off x="12215747" y="4036858"/>
            <a:ext cx="155791" cy="527538"/>
          </a:xfrm>
          <a:prstGeom prst="rect">
            <a:avLst/>
          </a:prstGeom>
          <a:solidFill>
            <a:srgbClr val="006EC6"/>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9" name="Rectangle 18"/>
          <p:cNvSpPr/>
          <p:nvPr userDrawn="1"/>
        </p:nvSpPr>
        <p:spPr>
          <a:xfrm>
            <a:off x="12215747" y="1730082"/>
            <a:ext cx="155791" cy="527538"/>
          </a:xfrm>
          <a:prstGeom prst="rect">
            <a:avLst/>
          </a:prstGeom>
          <a:solidFill>
            <a:srgbClr val="890078"/>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20" name="Rectangle 19"/>
          <p:cNvSpPr/>
          <p:nvPr userDrawn="1"/>
        </p:nvSpPr>
        <p:spPr>
          <a:xfrm>
            <a:off x="12382950" y="576694"/>
            <a:ext cx="155791" cy="527538"/>
          </a:xfrm>
          <a:prstGeom prst="rect">
            <a:avLst/>
          </a:prstGeom>
          <a:solidFill>
            <a:srgbClr val="A50646"/>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21" name="Rectangle 20"/>
          <p:cNvSpPr/>
          <p:nvPr userDrawn="1"/>
        </p:nvSpPr>
        <p:spPr>
          <a:xfrm>
            <a:off x="12382950" y="1153388"/>
            <a:ext cx="155791" cy="527538"/>
          </a:xfrm>
          <a:prstGeom prst="rect">
            <a:avLst/>
          </a:prstGeom>
          <a:solidFill>
            <a:srgbClr val="9E120E"/>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22" name="Rectangle 21"/>
          <p:cNvSpPr/>
          <p:nvPr userDrawn="1"/>
        </p:nvSpPr>
        <p:spPr>
          <a:xfrm>
            <a:off x="12380049" y="2306776"/>
            <a:ext cx="155791" cy="527538"/>
          </a:xfrm>
          <a:prstGeom prst="rect">
            <a:avLst/>
          </a:prstGeom>
          <a:solidFill>
            <a:srgbClr val="E6A61C"/>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23" name="Rectangle 22"/>
          <p:cNvSpPr/>
          <p:nvPr userDrawn="1"/>
        </p:nvSpPr>
        <p:spPr>
          <a:xfrm>
            <a:off x="12380049" y="2883470"/>
            <a:ext cx="155791" cy="527538"/>
          </a:xfrm>
          <a:prstGeom prst="rect">
            <a:avLst/>
          </a:prstGeom>
          <a:solidFill>
            <a:srgbClr val="05732A"/>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24" name="Rectangle 23"/>
          <p:cNvSpPr/>
          <p:nvPr userDrawn="1"/>
        </p:nvSpPr>
        <p:spPr>
          <a:xfrm>
            <a:off x="12380049" y="3460164"/>
            <a:ext cx="155791" cy="527538"/>
          </a:xfrm>
          <a:prstGeom prst="rect">
            <a:avLst/>
          </a:prstGeom>
          <a:solidFill>
            <a:srgbClr val="005F6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25" name="Rectangle 24"/>
          <p:cNvSpPr/>
          <p:nvPr userDrawn="1"/>
        </p:nvSpPr>
        <p:spPr>
          <a:xfrm>
            <a:off x="12380049" y="4036858"/>
            <a:ext cx="155791" cy="527538"/>
          </a:xfrm>
          <a:prstGeom prst="rect">
            <a:avLst/>
          </a:prstGeom>
          <a:solidFill>
            <a:srgbClr val="05508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26" name="Rectangle 25"/>
          <p:cNvSpPr/>
          <p:nvPr userDrawn="1"/>
        </p:nvSpPr>
        <p:spPr>
          <a:xfrm>
            <a:off x="12380049" y="1730082"/>
            <a:ext cx="155791" cy="527538"/>
          </a:xfrm>
          <a:prstGeom prst="rect">
            <a:avLst/>
          </a:prstGeom>
          <a:solidFill>
            <a:srgbClr val="5A1455"/>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27" name="Rectangle 26"/>
          <p:cNvSpPr/>
          <p:nvPr userDrawn="1"/>
        </p:nvSpPr>
        <p:spPr>
          <a:xfrm>
            <a:off x="12218648" y="0"/>
            <a:ext cx="155791" cy="527538"/>
          </a:xfrm>
          <a:prstGeom prst="rect">
            <a:avLst/>
          </a:prstGeom>
          <a:solidFill>
            <a:schemeClr val="tx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28" name="Rectangle 27"/>
          <p:cNvSpPr/>
          <p:nvPr userDrawn="1"/>
        </p:nvSpPr>
        <p:spPr>
          <a:xfrm>
            <a:off x="12382950" y="0"/>
            <a:ext cx="155791" cy="527538"/>
          </a:xfrm>
          <a:prstGeom prst="rect">
            <a:avLst/>
          </a:prstGeom>
          <a:solidFill>
            <a:srgbClr val="CC46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880119443"/>
      </p:ext>
    </p:extLst>
  </p:cSld>
  <p:clrMap bg1="lt1" tx1="dk1" bg2="lt2" tx2="dk2" accent1="accent1" accent2="accent2" accent3="accent3" accent4="accent4" accent5="accent5" accent6="accent6" hlink="hlink" folHlink="folHlink"/>
  <p:sldLayoutIdLst>
    <p:sldLayoutId id="2147483785" r:id="rId1"/>
    <p:sldLayoutId id="2147483720" r:id="rId2"/>
    <p:sldLayoutId id="2147483719" r:id="rId3"/>
    <p:sldLayoutId id="2147483722" r:id="rId4"/>
    <p:sldLayoutId id="2147483723" r:id="rId5"/>
    <p:sldLayoutId id="2147483780" r:id="rId6"/>
  </p:sldLayoutIdLst>
  <p:transition>
    <p:fade/>
  </p:transition>
  <p:hf hdr="0"/>
  <p:txStyles>
    <p:titleStyle>
      <a:lvl1pPr algn="l" defTabSz="914400" rtl="0" eaLnBrk="1" latinLnBrk="0" hangingPunct="1">
        <a:lnSpc>
          <a:spcPct val="90000"/>
        </a:lnSpc>
        <a:spcBef>
          <a:spcPct val="0"/>
        </a:spcBef>
        <a:buNone/>
        <a:defRPr sz="3600" b="0" i="0" kern="1200">
          <a:solidFill>
            <a:schemeClr val="tx1"/>
          </a:solidFill>
          <a:latin typeface="Segoe UI Light" charset="0"/>
          <a:ea typeface="Segoe UI Light" charset="0"/>
          <a:cs typeface="Segoe UI Light" charset="0"/>
        </a:defRPr>
      </a:lvl1pPr>
    </p:titleStyle>
    <p:bodyStyle>
      <a:lvl1pPr marL="0" indent="0" algn="l" defTabSz="914400" rtl="0" eaLnBrk="1" latinLnBrk="0" hangingPunct="1">
        <a:lnSpc>
          <a:spcPct val="90000"/>
        </a:lnSpc>
        <a:spcBef>
          <a:spcPts val="1000"/>
        </a:spcBef>
        <a:buFont typeface="Arial"/>
        <a:buNone/>
        <a:defRPr sz="2000" b="0" i="0" kern="1200">
          <a:solidFill>
            <a:schemeClr val="tx1"/>
          </a:solidFill>
          <a:latin typeface="Segoe UI Light" charset="0"/>
          <a:ea typeface="Segoe UI Light" charset="0"/>
          <a:cs typeface="Segoe UI Light" charset="0"/>
        </a:defRPr>
      </a:lvl1pPr>
      <a:lvl2pPr marL="685800" indent="-228600" algn="l" defTabSz="914400" rtl="0" eaLnBrk="1" latinLnBrk="0" hangingPunct="1">
        <a:lnSpc>
          <a:spcPct val="90000"/>
        </a:lnSpc>
        <a:spcBef>
          <a:spcPts val="500"/>
        </a:spcBef>
        <a:buFont typeface="Arial"/>
        <a:buChar char="•"/>
        <a:defRPr sz="1800" b="0" i="0" kern="1200">
          <a:solidFill>
            <a:schemeClr val="tx1"/>
          </a:solidFill>
          <a:latin typeface="Segoe UI Light" charset="0"/>
          <a:ea typeface="Segoe UI Light" charset="0"/>
          <a:cs typeface="Segoe UI Light" charset="0"/>
        </a:defRPr>
      </a:lvl2pPr>
      <a:lvl3pPr marL="1143000" indent="-228600" algn="l" defTabSz="914400" rtl="0" eaLnBrk="1" latinLnBrk="0" hangingPunct="1">
        <a:lnSpc>
          <a:spcPct val="90000"/>
        </a:lnSpc>
        <a:spcBef>
          <a:spcPts val="500"/>
        </a:spcBef>
        <a:buFont typeface="Arial"/>
        <a:buChar char="•"/>
        <a:defRPr sz="1600" b="0" i="0" kern="1200">
          <a:solidFill>
            <a:schemeClr val="tx1"/>
          </a:solidFill>
          <a:latin typeface="Segoe UI Light" charset="0"/>
          <a:ea typeface="Segoe UI Light" charset="0"/>
          <a:cs typeface="Segoe UI Light" charset="0"/>
        </a:defRPr>
      </a:lvl3pPr>
      <a:lvl4pPr marL="1600200" indent="-228600" algn="l" defTabSz="914400" rtl="0" eaLnBrk="1" latinLnBrk="0" hangingPunct="1">
        <a:lnSpc>
          <a:spcPct val="90000"/>
        </a:lnSpc>
        <a:spcBef>
          <a:spcPts val="500"/>
        </a:spcBef>
        <a:buFont typeface="Arial"/>
        <a:buChar char="•"/>
        <a:defRPr sz="1400" b="0" i="0" kern="1200">
          <a:solidFill>
            <a:schemeClr val="tx1"/>
          </a:solidFill>
          <a:latin typeface="Segoe UI Light" charset="0"/>
          <a:ea typeface="Segoe UI Light" charset="0"/>
          <a:cs typeface="Segoe UI Light" charset="0"/>
        </a:defRPr>
      </a:lvl4pPr>
      <a:lvl5pPr marL="2057400" indent="-228600" algn="l" defTabSz="914400" rtl="0" eaLnBrk="1" latinLnBrk="0" hangingPunct="1">
        <a:lnSpc>
          <a:spcPct val="90000"/>
        </a:lnSpc>
        <a:spcBef>
          <a:spcPts val="500"/>
        </a:spcBef>
        <a:buFont typeface="Arial"/>
        <a:buChar char="•"/>
        <a:defRPr sz="1400" b="0" i="0" kern="1200">
          <a:solidFill>
            <a:schemeClr val="tx1"/>
          </a:solidFill>
          <a:latin typeface="Segoe UI Light" charset="0"/>
          <a:ea typeface="Segoe UI Light" charset="0"/>
          <a:cs typeface="Segoe UI Light"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extBox 9"/>
          <p:cNvSpPr txBox="1"/>
          <p:nvPr userDrawn="1"/>
        </p:nvSpPr>
        <p:spPr>
          <a:xfrm>
            <a:off x="8875659" y="6272986"/>
            <a:ext cx="2415909" cy="200055"/>
          </a:xfrm>
          <a:prstGeom prst="rect">
            <a:avLst/>
          </a:prstGeom>
          <a:noFill/>
        </p:spPr>
        <p:txBody>
          <a:bodyPr wrap="square" rtlCol="0">
            <a:spAutoFit/>
          </a:bodyPr>
          <a:lstStyle/>
          <a:p>
            <a:pPr algn="r"/>
            <a:r>
              <a:rPr lang="en-US" sz="700" dirty="0">
                <a:solidFill>
                  <a:srgbClr val="FF5800"/>
                </a:solidFill>
              </a:rPr>
              <a:t>&lt;Restricted&gt; </a:t>
            </a:r>
            <a:r>
              <a:rPr lang="en-US" sz="700" dirty="0">
                <a:solidFill>
                  <a:srgbClr val="464646"/>
                </a:solidFill>
              </a:rPr>
              <a:t>See Avanade’s </a:t>
            </a:r>
            <a:r>
              <a:rPr lang="en-US" sz="700" dirty="0">
                <a:solidFill>
                  <a:srgbClr val="FF5800"/>
                </a:solidFill>
                <a:hlinkClick r:id="rId8"/>
              </a:rPr>
              <a:t>Data Management Policy</a:t>
            </a:r>
            <a:endParaRPr lang="en-US" sz="700" dirty="0">
              <a:solidFill>
                <a:srgbClr val="FF5800"/>
              </a:solidFill>
            </a:endParaRPr>
          </a:p>
        </p:txBody>
      </p:sp>
      <p:sp>
        <p:nvSpPr>
          <p:cNvPr id="2" name="Title Placeholder 1"/>
          <p:cNvSpPr>
            <a:spLocks noGrp="1"/>
          </p:cNvSpPr>
          <p:nvPr>
            <p:ph type="title"/>
          </p:nvPr>
        </p:nvSpPr>
        <p:spPr>
          <a:xfrm>
            <a:off x="960792" y="390719"/>
            <a:ext cx="10270415" cy="998344"/>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960792" y="1524000"/>
            <a:ext cx="10270415" cy="4351338"/>
          </a:xfrm>
          <a:prstGeom prst="rect">
            <a:avLst/>
          </a:prstGeom>
        </p:spPr>
        <p:txBody>
          <a:bodyPr vert="horz" lIns="91440" tIns="45720" rIns="91440" bIns="4572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10896600" y="6584960"/>
            <a:ext cx="457200" cy="266806"/>
          </a:xfrm>
          <a:prstGeom prst="rect">
            <a:avLst/>
          </a:prstGeom>
        </p:spPr>
        <p:txBody>
          <a:bodyPr vert="horz" lIns="91440" tIns="45720" rIns="91440" bIns="45720" rtlCol="0" anchor="ctr"/>
          <a:lstStyle>
            <a:lvl1pPr algn="r">
              <a:defRPr sz="1050" b="0" i="0">
                <a:solidFill>
                  <a:schemeClr val="tx1">
                    <a:tint val="75000"/>
                  </a:schemeClr>
                </a:solidFill>
                <a:latin typeface="Segoe UI Light" charset="0"/>
                <a:ea typeface="Segoe UI Light" charset="0"/>
                <a:cs typeface="Segoe UI Light" charset="0"/>
              </a:defRPr>
            </a:lvl1pPr>
          </a:lstStyle>
          <a:p>
            <a:fld id="{3847DB54-D037-B84F-B6F1-2E8DA40D09AD}" type="slidenum">
              <a:rPr lang="en-US" smtClean="0"/>
              <a:pPr/>
              <a:t>‹#›</a:t>
            </a:fld>
            <a:endParaRPr lang="en-US"/>
          </a:p>
        </p:txBody>
      </p:sp>
      <p:pic>
        <p:nvPicPr>
          <p:cNvPr id="9" name="Picture 8" descr="AvanadeLogoNoTM_AWColor_RGB.png"/>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841639" y="6069204"/>
            <a:ext cx="1494933" cy="548639"/>
          </a:xfrm>
          <a:prstGeom prst="rect">
            <a:avLst/>
          </a:prstGeom>
        </p:spPr>
      </p:pic>
      <p:sp>
        <p:nvSpPr>
          <p:cNvPr id="11" name="Rectangle 5"/>
          <p:cNvSpPr txBox="1">
            <a:spLocks noChangeArrowheads="1"/>
          </p:cNvSpPr>
          <p:nvPr userDrawn="1"/>
        </p:nvSpPr>
        <p:spPr bwMode="auto">
          <a:xfrm>
            <a:off x="4665161" y="6260973"/>
            <a:ext cx="2486346" cy="165099"/>
          </a:xfrm>
          <a:prstGeom prst="rect">
            <a:avLst/>
          </a:prstGeom>
          <a:noFill/>
          <a:ln w="9525">
            <a:noFill/>
            <a:miter lim="800000"/>
            <a:headEnd/>
            <a:tailEnd/>
          </a:ln>
          <a:effectLst/>
        </p:spPr>
        <p:txBody>
          <a:bodyPr lIns="0" tIns="0" rIns="0" bIns="0" anchor="b"/>
          <a:lstStyle/>
          <a:p>
            <a:pPr algn="ctr">
              <a:lnSpc>
                <a:spcPct val="90000"/>
              </a:lnSpc>
              <a:spcAft>
                <a:spcPct val="30000"/>
              </a:spcAft>
            </a:pPr>
            <a:r>
              <a:rPr lang="en-US" sz="700" dirty="0">
                <a:solidFill>
                  <a:schemeClr val="bg1">
                    <a:lumMod val="75000"/>
                  </a:schemeClr>
                </a:solidFill>
                <a:latin typeface="Segoe UI" panose="020B0502040204020203" pitchFamily="34" charset="0"/>
                <a:cs typeface="Segoe UI" panose="020B0502040204020203" pitchFamily="34" charset="0"/>
              </a:rPr>
              <a:t>©2017 Avanade Inc. All Rights Reserved.</a:t>
            </a:r>
          </a:p>
        </p:txBody>
      </p:sp>
      <p:sp>
        <p:nvSpPr>
          <p:cNvPr id="12" name="Rectangle 11"/>
          <p:cNvSpPr/>
          <p:nvPr userDrawn="1"/>
        </p:nvSpPr>
        <p:spPr>
          <a:xfrm>
            <a:off x="960793" y="0"/>
            <a:ext cx="10270414" cy="203287"/>
          </a:xfrm>
          <a:prstGeom prst="rect">
            <a:avLst/>
          </a:prstGeom>
          <a:gradFill>
            <a:gsLst>
              <a:gs pos="80000">
                <a:srgbClr val="FF5800"/>
              </a:gs>
              <a:gs pos="0">
                <a:srgbClr val="B43C14"/>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12218648" y="576694"/>
            <a:ext cx="155791" cy="527538"/>
          </a:xfrm>
          <a:prstGeom prst="rect">
            <a:avLst/>
          </a:prstGeom>
          <a:solidFill>
            <a:schemeClr val="accent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4" name="Rectangle 13"/>
          <p:cNvSpPr/>
          <p:nvPr userDrawn="1"/>
        </p:nvSpPr>
        <p:spPr>
          <a:xfrm>
            <a:off x="12218648" y="1153388"/>
            <a:ext cx="155791" cy="527538"/>
          </a:xfrm>
          <a:prstGeom prst="rect">
            <a:avLst/>
          </a:prstGeom>
          <a:solidFill>
            <a:schemeClr val="accent3"/>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5" name="Rectangle 14"/>
          <p:cNvSpPr/>
          <p:nvPr userDrawn="1"/>
        </p:nvSpPr>
        <p:spPr>
          <a:xfrm>
            <a:off x="12215747" y="2306776"/>
            <a:ext cx="155791" cy="527538"/>
          </a:xfrm>
          <a:prstGeom prst="rect">
            <a:avLst/>
          </a:prstGeom>
          <a:solidFill>
            <a:schemeClr val="accent4"/>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6" name="Rectangle 15"/>
          <p:cNvSpPr/>
          <p:nvPr userDrawn="1"/>
        </p:nvSpPr>
        <p:spPr>
          <a:xfrm>
            <a:off x="12215747" y="2883470"/>
            <a:ext cx="155791" cy="527538"/>
          </a:xfrm>
          <a:prstGeom prst="rect">
            <a:avLst/>
          </a:prstGeom>
          <a:solidFill>
            <a:schemeClr val="accent5"/>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7" name="Rectangle 16"/>
          <p:cNvSpPr/>
          <p:nvPr userDrawn="1"/>
        </p:nvSpPr>
        <p:spPr>
          <a:xfrm>
            <a:off x="12215747" y="3460164"/>
            <a:ext cx="155791" cy="527538"/>
          </a:xfrm>
          <a:prstGeom prst="rect">
            <a:avLst/>
          </a:prstGeom>
          <a:solidFill>
            <a:schemeClr val="accent6"/>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8" name="Rectangle 17"/>
          <p:cNvSpPr/>
          <p:nvPr userDrawn="1"/>
        </p:nvSpPr>
        <p:spPr>
          <a:xfrm>
            <a:off x="12215747" y="4036858"/>
            <a:ext cx="155791" cy="527538"/>
          </a:xfrm>
          <a:prstGeom prst="rect">
            <a:avLst/>
          </a:prstGeom>
          <a:solidFill>
            <a:srgbClr val="006EC6"/>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9" name="Rectangle 18"/>
          <p:cNvSpPr/>
          <p:nvPr userDrawn="1"/>
        </p:nvSpPr>
        <p:spPr>
          <a:xfrm>
            <a:off x="12215747" y="1730082"/>
            <a:ext cx="155791" cy="527538"/>
          </a:xfrm>
          <a:prstGeom prst="rect">
            <a:avLst/>
          </a:prstGeom>
          <a:solidFill>
            <a:srgbClr val="890078"/>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20" name="Rectangle 19"/>
          <p:cNvSpPr/>
          <p:nvPr userDrawn="1"/>
        </p:nvSpPr>
        <p:spPr>
          <a:xfrm>
            <a:off x="12382950" y="576694"/>
            <a:ext cx="155791" cy="527538"/>
          </a:xfrm>
          <a:prstGeom prst="rect">
            <a:avLst/>
          </a:prstGeom>
          <a:solidFill>
            <a:srgbClr val="A50646"/>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21" name="Rectangle 20"/>
          <p:cNvSpPr/>
          <p:nvPr userDrawn="1"/>
        </p:nvSpPr>
        <p:spPr>
          <a:xfrm>
            <a:off x="12382950" y="1153388"/>
            <a:ext cx="155791" cy="527538"/>
          </a:xfrm>
          <a:prstGeom prst="rect">
            <a:avLst/>
          </a:prstGeom>
          <a:solidFill>
            <a:srgbClr val="9E120E"/>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22" name="Rectangle 21"/>
          <p:cNvSpPr/>
          <p:nvPr userDrawn="1"/>
        </p:nvSpPr>
        <p:spPr>
          <a:xfrm>
            <a:off x="12380049" y="2306776"/>
            <a:ext cx="155791" cy="527538"/>
          </a:xfrm>
          <a:prstGeom prst="rect">
            <a:avLst/>
          </a:prstGeom>
          <a:solidFill>
            <a:srgbClr val="E6A61C"/>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23" name="Rectangle 22"/>
          <p:cNvSpPr/>
          <p:nvPr userDrawn="1"/>
        </p:nvSpPr>
        <p:spPr>
          <a:xfrm>
            <a:off x="12380049" y="2883470"/>
            <a:ext cx="155791" cy="527538"/>
          </a:xfrm>
          <a:prstGeom prst="rect">
            <a:avLst/>
          </a:prstGeom>
          <a:solidFill>
            <a:srgbClr val="05732A"/>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24" name="Rectangle 23"/>
          <p:cNvSpPr/>
          <p:nvPr userDrawn="1"/>
        </p:nvSpPr>
        <p:spPr>
          <a:xfrm>
            <a:off x="12380049" y="3460164"/>
            <a:ext cx="155791" cy="527538"/>
          </a:xfrm>
          <a:prstGeom prst="rect">
            <a:avLst/>
          </a:prstGeom>
          <a:solidFill>
            <a:srgbClr val="005F6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25" name="Rectangle 24"/>
          <p:cNvSpPr/>
          <p:nvPr userDrawn="1"/>
        </p:nvSpPr>
        <p:spPr>
          <a:xfrm>
            <a:off x="12380049" y="4036858"/>
            <a:ext cx="155791" cy="527538"/>
          </a:xfrm>
          <a:prstGeom prst="rect">
            <a:avLst/>
          </a:prstGeom>
          <a:solidFill>
            <a:srgbClr val="05508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26" name="Rectangle 25"/>
          <p:cNvSpPr/>
          <p:nvPr userDrawn="1"/>
        </p:nvSpPr>
        <p:spPr>
          <a:xfrm>
            <a:off x="12380049" y="1730082"/>
            <a:ext cx="155791" cy="527538"/>
          </a:xfrm>
          <a:prstGeom prst="rect">
            <a:avLst/>
          </a:prstGeom>
          <a:solidFill>
            <a:srgbClr val="5A1455"/>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27" name="Rectangle 26"/>
          <p:cNvSpPr/>
          <p:nvPr userDrawn="1"/>
        </p:nvSpPr>
        <p:spPr>
          <a:xfrm>
            <a:off x="12218648" y="0"/>
            <a:ext cx="155791" cy="527538"/>
          </a:xfrm>
          <a:prstGeom prst="rect">
            <a:avLst/>
          </a:prstGeom>
          <a:solidFill>
            <a:schemeClr val="tx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28" name="Rectangle 27"/>
          <p:cNvSpPr/>
          <p:nvPr userDrawn="1"/>
        </p:nvSpPr>
        <p:spPr>
          <a:xfrm>
            <a:off x="12382950" y="0"/>
            <a:ext cx="155791" cy="527538"/>
          </a:xfrm>
          <a:prstGeom prst="rect">
            <a:avLst/>
          </a:prstGeom>
          <a:solidFill>
            <a:srgbClr val="CC46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157012942"/>
      </p:ext>
    </p:extLst>
  </p:cSld>
  <p:clrMap bg1="lt1" tx1="dk1" bg2="lt2" tx2="dk2" accent1="accent1" accent2="accent2" accent3="accent3" accent4="accent4" accent5="accent5" accent6="accent6" hlink="hlink" folHlink="folHlink"/>
  <p:sldLayoutIdLst>
    <p:sldLayoutId id="2147483786" r:id="rId1"/>
    <p:sldLayoutId id="2147483766" r:id="rId2"/>
    <p:sldLayoutId id="2147483767" r:id="rId3"/>
    <p:sldLayoutId id="2147483768" r:id="rId4"/>
    <p:sldLayoutId id="2147483769" r:id="rId5"/>
    <p:sldLayoutId id="2147483784" r:id="rId6"/>
  </p:sldLayoutIdLst>
  <p:transition>
    <p:fade/>
  </p:transition>
  <p:hf hdr="0"/>
  <p:txStyles>
    <p:titleStyle>
      <a:lvl1pPr algn="l" defTabSz="914400" rtl="0" eaLnBrk="1" latinLnBrk="0" hangingPunct="1">
        <a:lnSpc>
          <a:spcPct val="90000"/>
        </a:lnSpc>
        <a:spcBef>
          <a:spcPct val="0"/>
        </a:spcBef>
        <a:buNone/>
        <a:defRPr sz="3600" b="0" i="0" kern="1200">
          <a:solidFill>
            <a:schemeClr val="tx1"/>
          </a:solidFill>
          <a:latin typeface="Segoe UI Light" charset="0"/>
          <a:ea typeface="Segoe UI Light" charset="0"/>
          <a:cs typeface="Segoe UI Light" charset="0"/>
        </a:defRPr>
      </a:lvl1pPr>
    </p:titleStyle>
    <p:bodyStyle>
      <a:lvl1pPr marL="0" indent="0" algn="l" defTabSz="914400" rtl="0" eaLnBrk="1" latinLnBrk="0" hangingPunct="1">
        <a:lnSpc>
          <a:spcPct val="90000"/>
        </a:lnSpc>
        <a:spcBef>
          <a:spcPts val="1000"/>
        </a:spcBef>
        <a:buFont typeface="Arial"/>
        <a:buNone/>
        <a:defRPr sz="2000" b="0" i="0" kern="1200">
          <a:solidFill>
            <a:schemeClr val="tx1"/>
          </a:solidFill>
          <a:latin typeface="Segoe UI Light" charset="0"/>
          <a:ea typeface="Segoe UI Light" charset="0"/>
          <a:cs typeface="Segoe UI Light" charset="0"/>
        </a:defRPr>
      </a:lvl1pPr>
      <a:lvl2pPr marL="685800" indent="-228600" algn="l" defTabSz="914400" rtl="0" eaLnBrk="1" latinLnBrk="0" hangingPunct="1">
        <a:lnSpc>
          <a:spcPct val="90000"/>
        </a:lnSpc>
        <a:spcBef>
          <a:spcPts val="500"/>
        </a:spcBef>
        <a:buFont typeface="Arial"/>
        <a:buChar char="•"/>
        <a:defRPr sz="1800" b="0" i="0" kern="1200">
          <a:solidFill>
            <a:schemeClr val="tx1"/>
          </a:solidFill>
          <a:latin typeface="Segoe UI Light" charset="0"/>
          <a:ea typeface="Segoe UI Light" charset="0"/>
          <a:cs typeface="Segoe UI Light" charset="0"/>
        </a:defRPr>
      </a:lvl2pPr>
      <a:lvl3pPr marL="1143000" indent="-228600" algn="l" defTabSz="914400" rtl="0" eaLnBrk="1" latinLnBrk="0" hangingPunct="1">
        <a:lnSpc>
          <a:spcPct val="90000"/>
        </a:lnSpc>
        <a:spcBef>
          <a:spcPts val="500"/>
        </a:spcBef>
        <a:buFont typeface="Arial"/>
        <a:buChar char="•"/>
        <a:defRPr sz="1600" b="0" i="0" kern="1200">
          <a:solidFill>
            <a:schemeClr val="tx1"/>
          </a:solidFill>
          <a:latin typeface="Segoe UI Light" charset="0"/>
          <a:ea typeface="Segoe UI Light" charset="0"/>
          <a:cs typeface="Segoe UI Light" charset="0"/>
        </a:defRPr>
      </a:lvl3pPr>
      <a:lvl4pPr marL="1600200" indent="-228600" algn="l" defTabSz="914400" rtl="0" eaLnBrk="1" latinLnBrk="0" hangingPunct="1">
        <a:lnSpc>
          <a:spcPct val="90000"/>
        </a:lnSpc>
        <a:spcBef>
          <a:spcPts val="500"/>
        </a:spcBef>
        <a:buFont typeface="Arial"/>
        <a:buChar char="•"/>
        <a:defRPr sz="1400" b="0" i="0" kern="1200">
          <a:solidFill>
            <a:schemeClr val="tx1"/>
          </a:solidFill>
          <a:latin typeface="Segoe UI Light" charset="0"/>
          <a:ea typeface="Segoe UI Light" charset="0"/>
          <a:cs typeface="Segoe UI Light" charset="0"/>
        </a:defRPr>
      </a:lvl4pPr>
      <a:lvl5pPr marL="2057400" indent="-228600" algn="l" defTabSz="914400" rtl="0" eaLnBrk="1" latinLnBrk="0" hangingPunct="1">
        <a:lnSpc>
          <a:spcPct val="90000"/>
        </a:lnSpc>
        <a:spcBef>
          <a:spcPts val="500"/>
        </a:spcBef>
        <a:buFont typeface="Arial"/>
        <a:buChar char="•"/>
        <a:defRPr sz="1400" b="0" i="0" kern="1200">
          <a:solidFill>
            <a:schemeClr val="tx1"/>
          </a:solidFill>
          <a:latin typeface="Segoe UI Light" charset="0"/>
          <a:ea typeface="Segoe UI Light" charset="0"/>
          <a:cs typeface="Segoe UI Light"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blipFill rotWithShape="1">
          <a:blip r:embed="rId5"/>
          <a:stretch>
            <a:fillRect/>
          </a:stretch>
        </a:blipFill>
        <a:effectLst/>
      </p:bgPr>
    </p:bg>
    <p:spTree>
      <p:nvGrpSpPr>
        <p:cNvPr id="1" name=""/>
        <p:cNvGrpSpPr/>
        <p:nvPr/>
      </p:nvGrpSpPr>
      <p:grpSpPr>
        <a:xfrm>
          <a:off x="0" y="0"/>
          <a:ext cx="0" cy="0"/>
          <a:chOff x="0" y="0"/>
          <a:chExt cx="0" cy="0"/>
        </a:xfrm>
      </p:grpSpPr>
      <p:pic>
        <p:nvPicPr>
          <p:cNvPr id="9" name="Picture 8"/>
          <p:cNvPicPr>
            <a:picLocks noChangeAspect="1"/>
          </p:cNvPicPr>
          <p:nvPr/>
        </p:nvPicPr>
        <p:blipFill>
          <a:blip r:embed="rId6"/>
          <a:stretch>
            <a:fillRect/>
          </a:stretch>
        </p:blipFill>
        <p:spPr>
          <a:xfrm>
            <a:off x="2429248" y="2083305"/>
            <a:ext cx="7333503" cy="2691389"/>
          </a:xfrm>
          <a:prstGeom prst="rect">
            <a:avLst/>
          </a:prstGeom>
        </p:spPr>
      </p:pic>
      <p:sp>
        <p:nvSpPr>
          <p:cNvPr id="11" name="Rectangle 5"/>
          <p:cNvSpPr txBox="1">
            <a:spLocks noChangeArrowheads="1"/>
          </p:cNvSpPr>
          <p:nvPr/>
        </p:nvSpPr>
        <p:spPr bwMode="auto">
          <a:xfrm>
            <a:off x="4731663" y="6600908"/>
            <a:ext cx="2486346" cy="165099"/>
          </a:xfrm>
          <a:prstGeom prst="rect">
            <a:avLst/>
          </a:prstGeom>
          <a:noFill/>
          <a:ln w="9525">
            <a:noFill/>
            <a:miter lim="800000"/>
            <a:headEnd/>
            <a:tailEnd/>
          </a:ln>
          <a:effectLst/>
        </p:spPr>
        <p:txBody>
          <a:bodyPr lIns="0" tIns="0" rIns="0" bIns="0" anchor="b"/>
          <a:lstStyle/>
          <a:p>
            <a:pPr algn="ctr">
              <a:lnSpc>
                <a:spcPct val="90000"/>
              </a:lnSpc>
              <a:spcAft>
                <a:spcPct val="30000"/>
              </a:spcAft>
            </a:pPr>
            <a:r>
              <a:rPr lang="en-US" sz="700" dirty="0">
                <a:solidFill>
                  <a:schemeClr val="bg1"/>
                </a:solidFill>
                <a:latin typeface="Segoe UI" panose="020B0502040204020203" pitchFamily="34" charset="0"/>
                <a:cs typeface="Segoe UI" panose="020B0502040204020203" pitchFamily="34" charset="0"/>
              </a:rPr>
              <a:t>©2017 Avanade Inc. All Rights Reserved.</a:t>
            </a:r>
          </a:p>
        </p:txBody>
      </p:sp>
      <p:sp>
        <p:nvSpPr>
          <p:cNvPr id="4" name="Rectangle 3"/>
          <p:cNvSpPr/>
          <p:nvPr userDrawn="1"/>
        </p:nvSpPr>
        <p:spPr>
          <a:xfrm>
            <a:off x="12218648" y="576694"/>
            <a:ext cx="155791" cy="527538"/>
          </a:xfrm>
          <a:prstGeom prst="rect">
            <a:avLst/>
          </a:prstGeom>
          <a:solidFill>
            <a:schemeClr val="accent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5" name="Rectangle 4"/>
          <p:cNvSpPr/>
          <p:nvPr userDrawn="1"/>
        </p:nvSpPr>
        <p:spPr>
          <a:xfrm>
            <a:off x="12218648" y="1153388"/>
            <a:ext cx="155791" cy="527538"/>
          </a:xfrm>
          <a:prstGeom prst="rect">
            <a:avLst/>
          </a:prstGeom>
          <a:solidFill>
            <a:schemeClr val="accent3"/>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6" name="Rectangle 5"/>
          <p:cNvSpPr/>
          <p:nvPr userDrawn="1"/>
        </p:nvSpPr>
        <p:spPr>
          <a:xfrm>
            <a:off x="12215747" y="2306776"/>
            <a:ext cx="155791" cy="527538"/>
          </a:xfrm>
          <a:prstGeom prst="rect">
            <a:avLst/>
          </a:prstGeom>
          <a:solidFill>
            <a:schemeClr val="accent4"/>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7" name="Rectangle 6"/>
          <p:cNvSpPr/>
          <p:nvPr userDrawn="1"/>
        </p:nvSpPr>
        <p:spPr>
          <a:xfrm>
            <a:off x="12215747" y="2883470"/>
            <a:ext cx="155791" cy="527538"/>
          </a:xfrm>
          <a:prstGeom prst="rect">
            <a:avLst/>
          </a:prstGeom>
          <a:solidFill>
            <a:schemeClr val="accent5"/>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8" name="Rectangle 7"/>
          <p:cNvSpPr/>
          <p:nvPr userDrawn="1"/>
        </p:nvSpPr>
        <p:spPr>
          <a:xfrm>
            <a:off x="12215747" y="3460164"/>
            <a:ext cx="155791" cy="527538"/>
          </a:xfrm>
          <a:prstGeom prst="rect">
            <a:avLst/>
          </a:prstGeom>
          <a:solidFill>
            <a:schemeClr val="accent6"/>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0" name="Rectangle 9"/>
          <p:cNvSpPr/>
          <p:nvPr userDrawn="1"/>
        </p:nvSpPr>
        <p:spPr>
          <a:xfrm>
            <a:off x="12215747" y="4036858"/>
            <a:ext cx="155791" cy="527538"/>
          </a:xfrm>
          <a:prstGeom prst="rect">
            <a:avLst/>
          </a:prstGeom>
          <a:solidFill>
            <a:srgbClr val="006EC6"/>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2" name="Rectangle 11"/>
          <p:cNvSpPr/>
          <p:nvPr userDrawn="1"/>
        </p:nvSpPr>
        <p:spPr>
          <a:xfrm>
            <a:off x="12215747" y="1730082"/>
            <a:ext cx="155791" cy="527538"/>
          </a:xfrm>
          <a:prstGeom prst="rect">
            <a:avLst/>
          </a:prstGeom>
          <a:solidFill>
            <a:srgbClr val="890078"/>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3" name="Rectangle 12"/>
          <p:cNvSpPr/>
          <p:nvPr userDrawn="1"/>
        </p:nvSpPr>
        <p:spPr>
          <a:xfrm>
            <a:off x="12382950" y="576694"/>
            <a:ext cx="155791" cy="527538"/>
          </a:xfrm>
          <a:prstGeom prst="rect">
            <a:avLst/>
          </a:prstGeom>
          <a:solidFill>
            <a:srgbClr val="A50646"/>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4" name="Rectangle 13"/>
          <p:cNvSpPr/>
          <p:nvPr userDrawn="1"/>
        </p:nvSpPr>
        <p:spPr>
          <a:xfrm>
            <a:off x="12382950" y="1153388"/>
            <a:ext cx="155791" cy="527538"/>
          </a:xfrm>
          <a:prstGeom prst="rect">
            <a:avLst/>
          </a:prstGeom>
          <a:solidFill>
            <a:srgbClr val="9E120E"/>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5" name="Rectangle 14"/>
          <p:cNvSpPr/>
          <p:nvPr userDrawn="1"/>
        </p:nvSpPr>
        <p:spPr>
          <a:xfrm>
            <a:off x="12380049" y="2306776"/>
            <a:ext cx="155791" cy="527538"/>
          </a:xfrm>
          <a:prstGeom prst="rect">
            <a:avLst/>
          </a:prstGeom>
          <a:solidFill>
            <a:srgbClr val="E6A61C"/>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6" name="Rectangle 15"/>
          <p:cNvSpPr/>
          <p:nvPr userDrawn="1"/>
        </p:nvSpPr>
        <p:spPr>
          <a:xfrm>
            <a:off x="12380049" y="2883470"/>
            <a:ext cx="155791" cy="527538"/>
          </a:xfrm>
          <a:prstGeom prst="rect">
            <a:avLst/>
          </a:prstGeom>
          <a:solidFill>
            <a:srgbClr val="05732A"/>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17" name="Rectangle 16"/>
          <p:cNvSpPr/>
          <p:nvPr userDrawn="1"/>
        </p:nvSpPr>
        <p:spPr>
          <a:xfrm>
            <a:off x="12380049" y="3460164"/>
            <a:ext cx="155791" cy="527538"/>
          </a:xfrm>
          <a:prstGeom prst="rect">
            <a:avLst/>
          </a:prstGeom>
          <a:solidFill>
            <a:srgbClr val="005F6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8" name="Rectangle 17"/>
          <p:cNvSpPr/>
          <p:nvPr userDrawn="1"/>
        </p:nvSpPr>
        <p:spPr>
          <a:xfrm>
            <a:off x="12380049" y="4036858"/>
            <a:ext cx="155791" cy="527538"/>
          </a:xfrm>
          <a:prstGeom prst="rect">
            <a:avLst/>
          </a:prstGeom>
          <a:solidFill>
            <a:srgbClr val="05508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9" name="Rectangle 18"/>
          <p:cNvSpPr/>
          <p:nvPr userDrawn="1"/>
        </p:nvSpPr>
        <p:spPr>
          <a:xfrm>
            <a:off x="12380049" y="1730082"/>
            <a:ext cx="155791" cy="527538"/>
          </a:xfrm>
          <a:prstGeom prst="rect">
            <a:avLst/>
          </a:prstGeom>
          <a:solidFill>
            <a:srgbClr val="5A1455"/>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20" name="Rectangle 19"/>
          <p:cNvSpPr/>
          <p:nvPr userDrawn="1"/>
        </p:nvSpPr>
        <p:spPr>
          <a:xfrm>
            <a:off x="12218648" y="0"/>
            <a:ext cx="155791" cy="527538"/>
          </a:xfrm>
          <a:prstGeom prst="rect">
            <a:avLst/>
          </a:prstGeom>
          <a:solidFill>
            <a:schemeClr val="tx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21" name="Rectangle 20"/>
          <p:cNvSpPr/>
          <p:nvPr userDrawn="1"/>
        </p:nvSpPr>
        <p:spPr>
          <a:xfrm>
            <a:off x="12382950" y="0"/>
            <a:ext cx="155791" cy="527538"/>
          </a:xfrm>
          <a:prstGeom prst="rect">
            <a:avLst/>
          </a:prstGeom>
          <a:solidFill>
            <a:srgbClr val="CC46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522122713"/>
      </p:ext>
    </p:extLst>
  </p:cSld>
  <p:clrMap bg1="lt1" tx1="dk1" bg2="lt2" tx2="dk2" accent1="accent1" accent2="accent2" accent3="accent3" accent4="accent4" accent5="accent5" accent6="accent6" hlink="hlink" folHlink="folHlink"/>
  <p:sldLayoutIdLst>
    <p:sldLayoutId id="2147483778" r:id="rId1"/>
    <p:sldLayoutId id="2147483770" r:id="rId2"/>
    <p:sldLayoutId id="2147483771" r:id="rId3"/>
  </p:sldLayoutIdLst>
  <p:transition>
    <p:fade/>
  </p:transition>
  <p:hf hdr="0"/>
  <p:txStyles>
    <p:titleStyle>
      <a:lvl1pPr algn="l" defTabSz="914400" rtl="0" eaLnBrk="1" latinLnBrk="0" hangingPunct="1">
        <a:lnSpc>
          <a:spcPct val="90000"/>
        </a:lnSpc>
        <a:spcBef>
          <a:spcPct val="0"/>
        </a:spcBef>
        <a:buNone/>
        <a:defRPr sz="3600" b="0" i="0" kern="1200">
          <a:solidFill>
            <a:schemeClr val="tx1"/>
          </a:solidFill>
          <a:latin typeface="Segoe UI Light" charset="0"/>
          <a:ea typeface="Segoe UI Light" charset="0"/>
          <a:cs typeface="Segoe UI Light" charset="0"/>
        </a:defRPr>
      </a:lvl1pPr>
    </p:titleStyle>
    <p:bodyStyle>
      <a:lvl1pPr marL="228600" indent="-228600" algn="l" defTabSz="914400" rtl="0" eaLnBrk="1" latinLnBrk="0" hangingPunct="1">
        <a:lnSpc>
          <a:spcPct val="90000"/>
        </a:lnSpc>
        <a:spcBef>
          <a:spcPts val="1000"/>
        </a:spcBef>
        <a:buFont typeface="Arial"/>
        <a:buChar char="•"/>
        <a:defRPr sz="2000" b="0" i="0" kern="1200">
          <a:solidFill>
            <a:schemeClr val="tx1"/>
          </a:solidFill>
          <a:latin typeface="Segoe UI Light" charset="0"/>
          <a:ea typeface="Segoe UI Light" charset="0"/>
          <a:cs typeface="Segoe UI Light" charset="0"/>
        </a:defRPr>
      </a:lvl1pPr>
      <a:lvl2pPr marL="685800" indent="-228600" algn="l" defTabSz="914400" rtl="0" eaLnBrk="1" latinLnBrk="0" hangingPunct="1">
        <a:lnSpc>
          <a:spcPct val="90000"/>
        </a:lnSpc>
        <a:spcBef>
          <a:spcPts val="500"/>
        </a:spcBef>
        <a:buFont typeface="Arial"/>
        <a:buChar char="•"/>
        <a:defRPr sz="1800" b="0" i="0" kern="1200">
          <a:solidFill>
            <a:schemeClr val="tx1"/>
          </a:solidFill>
          <a:latin typeface="Segoe UI Light" charset="0"/>
          <a:ea typeface="Segoe UI Light" charset="0"/>
          <a:cs typeface="Segoe UI Light" charset="0"/>
        </a:defRPr>
      </a:lvl2pPr>
      <a:lvl3pPr marL="1143000" indent="-228600" algn="l" defTabSz="914400" rtl="0" eaLnBrk="1" latinLnBrk="0" hangingPunct="1">
        <a:lnSpc>
          <a:spcPct val="90000"/>
        </a:lnSpc>
        <a:spcBef>
          <a:spcPts val="500"/>
        </a:spcBef>
        <a:buFont typeface="Arial"/>
        <a:buChar char="•"/>
        <a:defRPr sz="1600" b="0" i="0" kern="1200">
          <a:solidFill>
            <a:schemeClr val="tx1"/>
          </a:solidFill>
          <a:latin typeface="Segoe UI Light" charset="0"/>
          <a:ea typeface="Segoe UI Light" charset="0"/>
          <a:cs typeface="Segoe UI Light" charset="0"/>
        </a:defRPr>
      </a:lvl3pPr>
      <a:lvl4pPr marL="1600200" indent="-228600" algn="l" defTabSz="914400" rtl="0" eaLnBrk="1" latinLnBrk="0" hangingPunct="1">
        <a:lnSpc>
          <a:spcPct val="90000"/>
        </a:lnSpc>
        <a:spcBef>
          <a:spcPts val="500"/>
        </a:spcBef>
        <a:buFont typeface="Arial"/>
        <a:buChar char="•"/>
        <a:defRPr sz="1400" b="0" i="0" kern="1200">
          <a:solidFill>
            <a:schemeClr val="tx1"/>
          </a:solidFill>
          <a:latin typeface="Segoe UI Light" charset="0"/>
          <a:ea typeface="Segoe UI Light" charset="0"/>
          <a:cs typeface="Segoe UI Light" charset="0"/>
        </a:defRPr>
      </a:lvl4pPr>
      <a:lvl5pPr marL="2057400" indent="-228600" algn="l" defTabSz="914400" rtl="0" eaLnBrk="1" latinLnBrk="0" hangingPunct="1">
        <a:lnSpc>
          <a:spcPct val="90000"/>
        </a:lnSpc>
        <a:spcBef>
          <a:spcPts val="500"/>
        </a:spcBef>
        <a:buFont typeface="Arial"/>
        <a:buChar char="•"/>
        <a:defRPr sz="1400" b="0" i="0" kern="1200">
          <a:solidFill>
            <a:schemeClr val="tx1"/>
          </a:solidFill>
          <a:latin typeface="Segoe UI Light" charset="0"/>
          <a:ea typeface="Segoe UI Light" charset="0"/>
          <a:cs typeface="Segoe UI Light"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hyperlink" Target="https://avanade.sharepoint.com/sites/policies/Policies2/Data%20Management/1431_DataManagement.pdf" TargetMode="External"/><Relationship Id="rId2" Type="http://schemas.openxmlformats.org/officeDocument/2006/relationships/notesSlide" Target="../notesSlides/notesSlide1.xml"/><Relationship Id="rId1" Type="http://schemas.openxmlformats.org/officeDocument/2006/relationships/slideLayout" Target="../slideLayouts/slideLayout8.xml"/><Relationship Id="rId4" Type="http://schemas.openxmlformats.org/officeDocument/2006/relationships/hyperlink" Target="https://avanade.sharepoint.com/sites/DataClassificationProtection/Pages/welcome-data-classification.aspx"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at.avanade.com/sites/DataClassificationProtection/Pages/welcome-data-classification.aspx" TargetMode="External"/><Relationship Id="rId7" Type="http://schemas.openxmlformats.org/officeDocument/2006/relationships/hyperlink" Target="https://at.avanade.com/organizations/Policies/Policies2/Forms/Document%20Set/docsethomepage.aspx?ID=799&amp;FolderCTID=0x0120D52000634FE8B87F4B4141A21BFCB3CDC3E3D6&amp;List=caf52708-714a-4e5f-ba50-5017dacf9744&amp;RootFolder=/organizations/Policies/Policies2/Client%20Records" TargetMode="External"/><Relationship Id="rId2" Type="http://schemas.openxmlformats.org/officeDocument/2006/relationships/hyperlink" Target="https://at.avanade.com/organizations/Policies/Policies2/ITS%20Security/5007_Data.pdf" TargetMode="External"/><Relationship Id="rId1" Type="http://schemas.openxmlformats.org/officeDocument/2006/relationships/slideLayout" Target="../slideLayouts/slideLayout8.xml"/><Relationship Id="rId6" Type="http://schemas.openxmlformats.org/officeDocument/2006/relationships/hyperlink" Target="https://at.avanade.com/organizations/Policies/_layouts/DocSetHome.aspx?id=/organizations/Policies/Policies2/Corporate%20Records&amp;Source=https://at.avanade.com/organizations/Policies/Pages/OperationsPolicies.aspx&amp;DefaultItemOpen=1" TargetMode="External"/><Relationship Id="rId5" Type="http://schemas.openxmlformats.org/officeDocument/2006/relationships/hyperlink" Target="https://at.avanade.com/organizations/ProtectAvanade/Protect%20Avanade%20Glossary%20of%20Terms/Client_Data.mht" TargetMode="External"/><Relationship Id="rId4" Type="http://schemas.openxmlformats.org/officeDocument/2006/relationships/hyperlink" Target="https://at.avanade.com/organizations/ProtectAvanade/Protect%20Avanade%20Glossary%20of%20Terms/Company_Data.mht"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at.avanade.com/sites/DataClassificationProtection/Pages/welcome-data-classification.aspx" TargetMode="External"/><Relationship Id="rId7" Type="http://schemas.openxmlformats.org/officeDocument/2006/relationships/hyperlink" Target="https://at.avanade.com/organizations/Policies/Policies2/Forms/Document%20Set/docsethomepage.aspx?ID=799&amp;FolderCTID=0x0120D52000634FE8B87F4B4141A21BFCB3CDC3E3D6&amp;List=caf52708-714a-4e5f-ba50-5017dacf9744&amp;RootFolder=/organizations/Policies/Policies2/Client%20Records" TargetMode="External"/><Relationship Id="rId2" Type="http://schemas.openxmlformats.org/officeDocument/2006/relationships/hyperlink" Target="https://at.avanade.com/organizations/Policies/Policies2/ITS%20Security/5007_Data.pdf" TargetMode="External"/><Relationship Id="rId1" Type="http://schemas.openxmlformats.org/officeDocument/2006/relationships/slideLayout" Target="../slideLayouts/slideLayout2.xml"/><Relationship Id="rId6" Type="http://schemas.openxmlformats.org/officeDocument/2006/relationships/hyperlink" Target="https://at.avanade.com/organizations/Policies/_layouts/DocSetHome.aspx?id=/organizations/Policies/Policies2/Corporate%20Records&amp;Source=https://at.avanade.com/organizations/Policies/Pages/OperationsPolicies.aspx&amp;DefaultItemOpen=1" TargetMode="External"/><Relationship Id="rId5" Type="http://schemas.openxmlformats.org/officeDocument/2006/relationships/hyperlink" Target="https://at.avanade.com/organizations/ProtectAvanade/Protect%20Avanade%20Glossary%20of%20Terms/Client_Data.mht" TargetMode="External"/><Relationship Id="rId4" Type="http://schemas.openxmlformats.org/officeDocument/2006/relationships/hyperlink" Target="https://at.avanade.com/organizations/ProtectAvanade/Protect%20Avanade%20Glossary%20of%20Terms/Company_Data.mht"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at.avanade.com/sites/DataClassificationProtection/Pages/welcome-data-classification.aspx" TargetMode="External"/><Relationship Id="rId7" Type="http://schemas.openxmlformats.org/officeDocument/2006/relationships/hyperlink" Target="https://at.avanade.com/organizations/Policies/Policies2/Forms/Document%20Set/docsethomepage.aspx?ID=799&amp;FolderCTID=0x0120D52000634FE8B87F4B4141A21BFCB3CDC3E3D6&amp;List=caf52708-714a-4e5f-ba50-5017dacf9744&amp;RootFolder=/organizations/Policies/Policies2/Client%20Records" TargetMode="External"/><Relationship Id="rId2" Type="http://schemas.openxmlformats.org/officeDocument/2006/relationships/hyperlink" Target="https://at.avanade.com/organizations/Policies/Policies2/ITS%20Security/5007_Data.pdf" TargetMode="External"/><Relationship Id="rId1" Type="http://schemas.openxmlformats.org/officeDocument/2006/relationships/slideLayout" Target="../slideLayouts/slideLayout14.xml"/><Relationship Id="rId6" Type="http://schemas.openxmlformats.org/officeDocument/2006/relationships/hyperlink" Target="https://at.avanade.com/organizations/Policies/_layouts/DocSetHome.aspx?id=/organizations/Policies/Policies2/Corporate%20Records&amp;Source=https://at.avanade.com/organizations/Policies/Pages/OperationsPolicies.aspx&amp;DefaultItemOpen=1" TargetMode="External"/><Relationship Id="rId5" Type="http://schemas.openxmlformats.org/officeDocument/2006/relationships/hyperlink" Target="https://at.avanade.com/organizations/ProtectAvanade/Protect%20Avanade%20Glossary%20of%20Terms/Client_Data.mht" TargetMode="External"/><Relationship Id="rId4" Type="http://schemas.openxmlformats.org/officeDocument/2006/relationships/hyperlink" Target="https://at.avanade.com/organizations/ProtectAvanade/Protect%20Avanade%20Glossary%20of%20Terms/Company_Data.mht"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72752447"/>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3847DB54-D037-B84F-B6F1-2E8DA40D09AD}" type="slidenum">
              <a:rPr lang="en-US" smtClean="0"/>
              <a:pPr/>
              <a:t>10</a:t>
            </a:fld>
            <a:endParaRPr lang="en-US"/>
          </a:p>
        </p:txBody>
      </p:sp>
      <p:sp>
        <p:nvSpPr>
          <p:cNvPr id="3" name="Content Placeholder 2"/>
          <p:cNvSpPr>
            <a:spLocks noGrp="1"/>
          </p:cNvSpPr>
          <p:nvPr>
            <p:ph idx="1"/>
          </p:nvPr>
        </p:nvSpPr>
        <p:spPr/>
        <p:txBody>
          <a:bodyPr/>
          <a:lstStyle/>
          <a:p>
            <a:endParaRPr lang="en-GB"/>
          </a:p>
        </p:txBody>
      </p:sp>
      <p:sp>
        <p:nvSpPr>
          <p:cNvPr id="4" name="Title 3"/>
          <p:cNvSpPr>
            <a:spLocks noGrp="1"/>
          </p:cNvSpPr>
          <p:nvPr>
            <p:ph type="title"/>
          </p:nvPr>
        </p:nvSpPr>
        <p:spPr/>
        <p:txBody>
          <a:bodyPr/>
          <a:lstStyle/>
          <a:p>
            <a:endParaRPr lang="en-GB"/>
          </a:p>
        </p:txBody>
      </p:sp>
    </p:spTree>
    <p:extLst>
      <p:ext uri="{BB962C8B-B14F-4D97-AF65-F5344CB8AC3E}">
        <p14:creationId xmlns:p14="http://schemas.microsoft.com/office/powerpoint/2010/main" val="2327476310"/>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11622658"/>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847DB54-D037-B84F-B6F1-2E8DA40D09AD}" type="slidenum">
              <a:rPr kumimoji="0" lang="en-US" sz="1050" b="0" i="0" u="none" strike="noStrike" kern="1200" cap="none" spc="0" normalizeH="0" baseline="0" noProof="0" smtClean="0">
                <a:ln>
                  <a:noFill/>
                </a:ln>
                <a:solidFill>
                  <a:srgbClr val="595959">
                    <a:lumMod val="65000"/>
                    <a:lumOff val="35000"/>
                  </a:srgbClr>
                </a:solidFill>
                <a:effectLst/>
                <a:uLnTx/>
                <a:uFillTx/>
                <a:latin typeface="Segoe UI Light" charset="0"/>
                <a:cs typeface="Segoe UI Light" charset="0"/>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050" b="0" i="0" u="none" strike="noStrike" kern="1200" cap="none" spc="0" normalizeH="0" baseline="0" noProof="0">
              <a:ln>
                <a:noFill/>
              </a:ln>
              <a:solidFill>
                <a:srgbClr val="595959">
                  <a:lumMod val="65000"/>
                  <a:lumOff val="35000"/>
                </a:srgbClr>
              </a:solidFill>
              <a:effectLst/>
              <a:uLnTx/>
              <a:uFillTx/>
              <a:latin typeface="Segoe UI Light" charset="0"/>
              <a:cs typeface="Segoe UI Light" charset="0"/>
            </a:endParaRPr>
          </a:p>
        </p:txBody>
      </p:sp>
      <p:sp>
        <p:nvSpPr>
          <p:cNvPr id="3" name="Content Placeholder 2"/>
          <p:cNvSpPr>
            <a:spLocks noGrp="1"/>
          </p:cNvSpPr>
          <p:nvPr>
            <p:ph idx="1"/>
          </p:nvPr>
        </p:nvSpPr>
        <p:spPr/>
        <p:txBody>
          <a:bodyPr/>
          <a:lstStyle/>
          <a:p>
            <a:r>
              <a:rPr lang="en-GB" dirty="0"/>
              <a:t>Docker containers …</a:t>
            </a:r>
          </a:p>
          <a:p>
            <a:pPr marL="342900" indent="-342900">
              <a:buFont typeface="Arial" panose="020B0604020202020204" pitchFamily="34" charset="0"/>
              <a:buChar char="•"/>
            </a:pPr>
            <a:r>
              <a:rPr lang="en-GB" dirty="0"/>
              <a:t>(Windows en Linux) </a:t>
            </a:r>
            <a:r>
              <a:rPr lang="en-GB" dirty="0" err="1"/>
              <a:t>hosten</a:t>
            </a:r>
            <a:r>
              <a:rPr lang="en-GB" dirty="0"/>
              <a:t> op </a:t>
            </a:r>
            <a:r>
              <a:rPr lang="en-GB" dirty="0" err="1"/>
              <a:t>één</a:t>
            </a:r>
            <a:r>
              <a:rPr lang="en-GB" dirty="0"/>
              <a:t> system</a:t>
            </a:r>
          </a:p>
          <a:p>
            <a:pPr marL="342900" indent="-342900">
              <a:buFont typeface="Arial" panose="020B0604020202020204" pitchFamily="34" charset="0"/>
              <a:buChar char="•"/>
            </a:pPr>
            <a:r>
              <a:rPr lang="en-GB" dirty="0" err="1"/>
              <a:t>volgens</a:t>
            </a:r>
            <a:r>
              <a:rPr lang="en-GB" dirty="0"/>
              <a:t> </a:t>
            </a:r>
            <a:r>
              <a:rPr lang="en-GB" dirty="0" err="1"/>
              <a:t>een</a:t>
            </a:r>
            <a:r>
              <a:rPr lang="en-GB" dirty="0"/>
              <a:t> template </a:t>
            </a:r>
            <a:r>
              <a:rPr lang="en-GB" dirty="0" err="1"/>
              <a:t>aanmaken</a:t>
            </a:r>
            <a:endParaRPr lang="en-GB" dirty="0"/>
          </a:p>
          <a:p>
            <a:pPr marL="342900" indent="-342900">
              <a:buFont typeface="Arial" panose="020B0604020202020204" pitchFamily="34" charset="0"/>
              <a:buChar char="•"/>
            </a:pPr>
            <a:r>
              <a:rPr lang="en-GB" dirty="0" err="1"/>
              <a:t>gebruiken</a:t>
            </a:r>
            <a:r>
              <a:rPr lang="en-GB" dirty="0"/>
              <a:t> </a:t>
            </a:r>
            <a:r>
              <a:rPr lang="en-GB" dirty="0" err="1"/>
              <a:t>voor</a:t>
            </a:r>
            <a:r>
              <a:rPr lang="en-GB" dirty="0"/>
              <a:t> het </a:t>
            </a:r>
            <a:r>
              <a:rPr lang="en-GB" dirty="0" err="1"/>
              <a:t>inrichten</a:t>
            </a:r>
            <a:r>
              <a:rPr lang="en-GB" dirty="0"/>
              <a:t> van Continuous Integration</a:t>
            </a:r>
          </a:p>
          <a:p>
            <a:pPr marL="342900" indent="-342900">
              <a:buFont typeface="Arial" panose="020B0604020202020204" pitchFamily="34" charset="0"/>
              <a:buChar char="•"/>
            </a:pPr>
            <a:endParaRPr lang="en-GB" dirty="0"/>
          </a:p>
        </p:txBody>
      </p:sp>
      <p:sp>
        <p:nvSpPr>
          <p:cNvPr id="4" name="Title 3"/>
          <p:cNvSpPr>
            <a:spLocks noGrp="1"/>
          </p:cNvSpPr>
          <p:nvPr>
            <p:ph type="title"/>
          </p:nvPr>
        </p:nvSpPr>
        <p:spPr/>
        <p:txBody>
          <a:bodyPr/>
          <a:lstStyle/>
          <a:p>
            <a:r>
              <a:rPr lang="en-GB" dirty="0" err="1"/>
              <a:t>Blijven</a:t>
            </a:r>
            <a:r>
              <a:rPr lang="en-GB" dirty="0"/>
              <a:t> of </a:t>
            </a:r>
            <a:r>
              <a:rPr lang="en-GB" dirty="0" err="1"/>
              <a:t>naar</a:t>
            </a:r>
            <a:r>
              <a:rPr lang="en-GB" dirty="0"/>
              <a:t> huis; wat </a:t>
            </a:r>
            <a:r>
              <a:rPr lang="en-GB" dirty="0" err="1"/>
              <a:t>gaan</a:t>
            </a:r>
            <a:r>
              <a:rPr lang="en-GB" dirty="0"/>
              <a:t> we </a:t>
            </a:r>
            <a:r>
              <a:rPr lang="en-GB" dirty="0" err="1"/>
              <a:t>doen</a:t>
            </a:r>
            <a:r>
              <a:rPr lang="en-GB" dirty="0"/>
              <a:t>?</a:t>
            </a:r>
          </a:p>
        </p:txBody>
      </p:sp>
    </p:spTree>
    <p:extLst>
      <p:ext uri="{BB962C8B-B14F-4D97-AF65-F5344CB8AC3E}">
        <p14:creationId xmlns:p14="http://schemas.microsoft.com/office/powerpoint/2010/main" val="3640542881"/>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024">
            <a:extLst>
              <a:ext uri="{FF2B5EF4-FFF2-40B4-BE49-F238E27FC236}">
                <a16:creationId xmlns:a16="http://schemas.microsoft.com/office/drawing/2014/main" id="{6A89272F-BA09-4D6B-98E8-342F8700FC7D}"/>
              </a:ext>
            </a:extLst>
          </p:cNvPr>
          <p:cNvSpPr/>
          <p:nvPr/>
        </p:nvSpPr>
        <p:spPr>
          <a:xfrm>
            <a:off x="5925792" y="2848726"/>
            <a:ext cx="1383957" cy="138395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5" name="Rectangle 4">
            <a:extLst>
              <a:ext uri="{FF2B5EF4-FFF2-40B4-BE49-F238E27FC236}">
                <a16:creationId xmlns:a16="http://schemas.microsoft.com/office/drawing/2014/main" id="{DC9D2793-16C3-4B4F-A65B-9E5A440935BC}"/>
              </a:ext>
            </a:extLst>
          </p:cNvPr>
          <p:cNvSpPr/>
          <p:nvPr/>
        </p:nvSpPr>
        <p:spPr>
          <a:xfrm>
            <a:off x="5585255" y="1389063"/>
            <a:ext cx="5645952" cy="4303283"/>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 name="Slide Number Placeholder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847DB54-D037-B84F-B6F1-2E8DA40D09AD}" type="slidenum">
              <a:rPr kumimoji="0" lang="en-US" sz="1050" b="0" i="0" u="none" strike="noStrike" kern="1200" cap="none" spc="0" normalizeH="0" baseline="0" noProof="0" smtClean="0">
                <a:ln>
                  <a:noFill/>
                </a:ln>
                <a:solidFill>
                  <a:srgbClr val="595959">
                    <a:lumMod val="65000"/>
                    <a:lumOff val="35000"/>
                  </a:srgbClr>
                </a:solidFill>
                <a:effectLst/>
                <a:uLnTx/>
                <a:uFillTx/>
                <a:latin typeface="Segoe UI Light" charset="0"/>
                <a:cs typeface="Segoe UI Light" charset="0"/>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050" b="0" i="0" u="none" strike="noStrike" kern="1200" cap="none" spc="0" normalizeH="0" baseline="0" noProof="0">
              <a:ln>
                <a:noFill/>
              </a:ln>
              <a:solidFill>
                <a:srgbClr val="595959">
                  <a:lumMod val="65000"/>
                  <a:lumOff val="35000"/>
                </a:srgbClr>
              </a:solidFill>
              <a:effectLst/>
              <a:uLnTx/>
              <a:uFillTx/>
              <a:latin typeface="Segoe UI Light" charset="0"/>
              <a:cs typeface="Segoe UI Light" charset="0"/>
            </a:endParaRPr>
          </a:p>
        </p:txBody>
      </p:sp>
      <p:sp>
        <p:nvSpPr>
          <p:cNvPr id="4" name="Title 3"/>
          <p:cNvSpPr>
            <a:spLocks noGrp="1"/>
          </p:cNvSpPr>
          <p:nvPr>
            <p:ph type="title"/>
          </p:nvPr>
        </p:nvSpPr>
        <p:spPr/>
        <p:txBody>
          <a:bodyPr/>
          <a:lstStyle/>
          <a:p>
            <a:r>
              <a:rPr lang="en-GB" dirty="0"/>
              <a:t>Demo </a:t>
            </a:r>
            <a:r>
              <a:rPr lang="en-GB" dirty="0" err="1"/>
              <a:t>één</a:t>
            </a:r>
            <a:endParaRPr lang="en-GB" dirty="0"/>
          </a:p>
        </p:txBody>
      </p:sp>
      <p:pic>
        <p:nvPicPr>
          <p:cNvPr id="1028" name="Picture 4" descr="https://avatars2.githubusercontent.com/u/1412239?v=3&amp;s=200">
            <a:extLst>
              <a:ext uri="{FF2B5EF4-FFF2-40B4-BE49-F238E27FC236}">
                <a16:creationId xmlns:a16="http://schemas.microsoft.com/office/drawing/2014/main" id="{52C69478-4875-407F-BD57-E437C0668C5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183777" y="3104984"/>
            <a:ext cx="867986" cy="867986"/>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Arrow Connector 6">
            <a:extLst>
              <a:ext uri="{FF2B5EF4-FFF2-40B4-BE49-F238E27FC236}">
                <a16:creationId xmlns:a16="http://schemas.microsoft.com/office/drawing/2014/main" id="{A4E2878B-830C-4C5F-A506-BE3D1B5D6DB7}"/>
              </a:ext>
            </a:extLst>
          </p:cNvPr>
          <p:cNvCxnSpPr>
            <a:cxnSpLocks/>
            <a:stCxn id="1025" idx="3"/>
            <a:endCxn id="52" idx="1"/>
          </p:cNvCxnSpPr>
          <p:nvPr/>
        </p:nvCxnSpPr>
        <p:spPr>
          <a:xfrm>
            <a:off x="7309749" y="3540705"/>
            <a:ext cx="1900161" cy="13717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5C35EC7D-3026-4C63-B178-F3563CAE2A51}"/>
              </a:ext>
            </a:extLst>
          </p:cNvPr>
          <p:cNvCxnSpPr>
            <a:cxnSpLocks/>
            <a:stCxn id="1025" idx="3"/>
            <a:endCxn id="51" idx="1"/>
          </p:cNvCxnSpPr>
          <p:nvPr/>
        </p:nvCxnSpPr>
        <p:spPr>
          <a:xfrm>
            <a:off x="7309749" y="3540705"/>
            <a:ext cx="1900162" cy="59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7D0B4DE3-897B-40A4-8C34-6C4CC4E6A66C}"/>
              </a:ext>
            </a:extLst>
          </p:cNvPr>
          <p:cNvCxnSpPr>
            <a:cxnSpLocks/>
            <a:stCxn id="1025" idx="3"/>
            <a:endCxn id="48" idx="1"/>
          </p:cNvCxnSpPr>
          <p:nvPr/>
        </p:nvCxnSpPr>
        <p:spPr>
          <a:xfrm flipV="1">
            <a:off x="7309749" y="2216122"/>
            <a:ext cx="1900164" cy="13245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Cloud 22">
            <a:extLst>
              <a:ext uri="{FF2B5EF4-FFF2-40B4-BE49-F238E27FC236}">
                <a16:creationId xmlns:a16="http://schemas.microsoft.com/office/drawing/2014/main" id="{B8EA7D2B-2969-4662-A087-D7F5B753A645}"/>
              </a:ext>
            </a:extLst>
          </p:cNvPr>
          <p:cNvSpPr/>
          <p:nvPr/>
        </p:nvSpPr>
        <p:spPr>
          <a:xfrm>
            <a:off x="1647853" y="2737877"/>
            <a:ext cx="2553730" cy="160220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25" name="Straight Arrow Connector 24">
            <a:extLst>
              <a:ext uri="{FF2B5EF4-FFF2-40B4-BE49-F238E27FC236}">
                <a16:creationId xmlns:a16="http://schemas.microsoft.com/office/drawing/2014/main" id="{DE69C362-CD56-485E-AD61-7697782F5202}"/>
              </a:ext>
            </a:extLst>
          </p:cNvPr>
          <p:cNvCxnSpPr>
            <a:cxnSpLocks/>
            <a:stCxn id="23" idx="0"/>
            <a:endCxn id="1025" idx="1"/>
          </p:cNvCxnSpPr>
          <p:nvPr/>
        </p:nvCxnSpPr>
        <p:spPr>
          <a:xfrm>
            <a:off x="4199455" y="3538977"/>
            <a:ext cx="1726337" cy="1728"/>
          </a:xfrm>
          <a:prstGeom prst="straightConnector1">
            <a:avLst/>
          </a:prstGeom>
          <a:ln>
            <a:prstDash val="lgDash"/>
            <a:tailEnd type="triangle"/>
          </a:ln>
        </p:spPr>
        <p:style>
          <a:lnRef idx="1">
            <a:schemeClr val="accent1"/>
          </a:lnRef>
          <a:fillRef idx="0">
            <a:schemeClr val="accent1"/>
          </a:fillRef>
          <a:effectRef idx="0">
            <a:schemeClr val="accent1"/>
          </a:effectRef>
          <a:fontRef idx="minor">
            <a:schemeClr val="tx1"/>
          </a:fontRef>
        </p:style>
      </p:cxnSp>
      <p:pic>
        <p:nvPicPr>
          <p:cNvPr id="42" name="Picture 2" descr="https://www.docker.com/sites/default/files/Whale%20Logo332_5.png">
            <a:extLst>
              <a:ext uri="{FF2B5EF4-FFF2-40B4-BE49-F238E27FC236}">
                <a16:creationId xmlns:a16="http://schemas.microsoft.com/office/drawing/2014/main" id="{4301099C-8356-4D1C-8AF5-6FD6B2DB0B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44848" y="2628942"/>
            <a:ext cx="658529" cy="492061"/>
          </a:xfrm>
          <a:prstGeom prst="rect">
            <a:avLst/>
          </a:prstGeom>
          <a:noFill/>
          <a:extLst>
            <a:ext uri="{909E8E84-426E-40DD-AFC4-6F175D3DCCD1}">
              <a14:hiddenFill xmlns:a14="http://schemas.microsoft.com/office/drawing/2010/main">
                <a:solidFill>
                  <a:srgbClr val="FFFFFF"/>
                </a:solidFill>
              </a14:hiddenFill>
            </a:ext>
          </a:extLst>
        </p:spPr>
      </p:pic>
      <p:grpSp>
        <p:nvGrpSpPr>
          <p:cNvPr id="1054" name="Group 1053">
            <a:extLst>
              <a:ext uri="{FF2B5EF4-FFF2-40B4-BE49-F238E27FC236}">
                <a16:creationId xmlns:a16="http://schemas.microsoft.com/office/drawing/2014/main" id="{EF091579-8E08-44EF-BA94-C87FB2365E5B}"/>
              </a:ext>
            </a:extLst>
          </p:cNvPr>
          <p:cNvGrpSpPr/>
          <p:nvPr/>
        </p:nvGrpSpPr>
        <p:grpSpPr>
          <a:xfrm>
            <a:off x="9073746" y="1436188"/>
            <a:ext cx="1762044" cy="1324582"/>
            <a:chOff x="8826606" y="1436188"/>
            <a:chExt cx="1762044" cy="1324582"/>
          </a:xfrm>
        </p:grpSpPr>
        <p:grpSp>
          <p:nvGrpSpPr>
            <p:cNvPr id="1041" name="Group 1040">
              <a:extLst>
                <a:ext uri="{FF2B5EF4-FFF2-40B4-BE49-F238E27FC236}">
                  <a16:creationId xmlns:a16="http://schemas.microsoft.com/office/drawing/2014/main" id="{EA91D407-9EC0-4205-9A2E-A5AD22BBBEEA}"/>
                </a:ext>
              </a:extLst>
            </p:cNvPr>
            <p:cNvGrpSpPr/>
            <p:nvPr/>
          </p:nvGrpSpPr>
          <p:grpSpPr>
            <a:xfrm>
              <a:off x="8962773" y="1671474"/>
              <a:ext cx="1625877" cy="1089296"/>
              <a:chOff x="8962773" y="1919372"/>
              <a:chExt cx="1625877" cy="1089296"/>
            </a:xfrm>
          </p:grpSpPr>
          <p:pic>
            <p:nvPicPr>
              <p:cNvPr id="1030" name="Picture 6" descr="https://codeopinion.com/wp-content/uploads/2016/02/aspnetcore.png">
                <a:extLst>
                  <a:ext uri="{FF2B5EF4-FFF2-40B4-BE49-F238E27FC236}">
                    <a16:creationId xmlns:a16="http://schemas.microsoft.com/office/drawing/2014/main" id="{83797498-A30C-420A-8438-7B7A9A42722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73692" y="1953886"/>
                <a:ext cx="1404037" cy="1020267"/>
              </a:xfrm>
              <a:prstGeom prst="rect">
                <a:avLst/>
              </a:prstGeom>
              <a:noFill/>
              <a:extLst>
                <a:ext uri="{909E8E84-426E-40DD-AFC4-6F175D3DCCD1}">
                  <a14:hiddenFill xmlns:a14="http://schemas.microsoft.com/office/drawing/2010/main">
                    <a:solidFill>
                      <a:srgbClr val="FFFFFF"/>
                    </a:solidFill>
                  </a14:hiddenFill>
                </a:ext>
              </a:extLst>
            </p:spPr>
          </p:pic>
          <p:sp>
            <p:nvSpPr>
              <p:cNvPr id="48" name="Rectangle 47">
                <a:extLst>
                  <a:ext uri="{FF2B5EF4-FFF2-40B4-BE49-F238E27FC236}">
                    <a16:creationId xmlns:a16="http://schemas.microsoft.com/office/drawing/2014/main" id="{058DC6CE-FCCE-4F68-B5EB-377CF03BBAF9}"/>
                  </a:ext>
                </a:extLst>
              </p:cNvPr>
              <p:cNvSpPr/>
              <p:nvPr/>
            </p:nvSpPr>
            <p:spPr>
              <a:xfrm>
                <a:off x="8962773" y="1919372"/>
                <a:ext cx="1625877" cy="108929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pic>
          <p:nvPicPr>
            <p:cNvPr id="66" name="Picture 2" descr="https://www.docker.com/sites/default/files/Whale%20Logo332_5.png">
              <a:extLst>
                <a:ext uri="{FF2B5EF4-FFF2-40B4-BE49-F238E27FC236}">
                  <a16:creationId xmlns:a16="http://schemas.microsoft.com/office/drawing/2014/main" id="{3B6B5A53-CAE6-4855-A690-B9EB94D9A9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26606" y="1436188"/>
              <a:ext cx="658529" cy="49206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053" name="Group 1052">
            <a:extLst>
              <a:ext uri="{FF2B5EF4-FFF2-40B4-BE49-F238E27FC236}">
                <a16:creationId xmlns:a16="http://schemas.microsoft.com/office/drawing/2014/main" id="{D2B92564-A921-45C3-96EB-C47C5CDE81CA}"/>
              </a:ext>
            </a:extLst>
          </p:cNvPr>
          <p:cNvGrpSpPr/>
          <p:nvPr/>
        </p:nvGrpSpPr>
        <p:grpSpPr>
          <a:xfrm>
            <a:off x="9073186" y="2793223"/>
            <a:ext cx="1762602" cy="1298065"/>
            <a:chOff x="8826046" y="2809699"/>
            <a:chExt cx="1762602" cy="1298065"/>
          </a:xfrm>
        </p:grpSpPr>
        <p:grpSp>
          <p:nvGrpSpPr>
            <p:cNvPr id="1042" name="Group 1041">
              <a:extLst>
                <a:ext uri="{FF2B5EF4-FFF2-40B4-BE49-F238E27FC236}">
                  <a16:creationId xmlns:a16="http://schemas.microsoft.com/office/drawing/2014/main" id="{A3B7C3CA-61AA-4000-A26F-1DB1F402C988}"/>
                </a:ext>
              </a:extLst>
            </p:cNvPr>
            <p:cNvGrpSpPr/>
            <p:nvPr/>
          </p:nvGrpSpPr>
          <p:grpSpPr>
            <a:xfrm>
              <a:off x="8962771" y="3018468"/>
              <a:ext cx="1625877" cy="1089296"/>
              <a:chOff x="8962771" y="3043182"/>
              <a:chExt cx="1625877" cy="1089296"/>
            </a:xfrm>
          </p:grpSpPr>
          <p:pic>
            <p:nvPicPr>
              <p:cNvPr id="1032" name="Picture 8" descr="https://upload.wikimedia.org/wikipedia/commons/thumb/7/7e/Node.js_logo_2015.svg/2000px-Node.js_logo_2015.svg.png">
                <a:extLst>
                  <a:ext uri="{FF2B5EF4-FFF2-40B4-BE49-F238E27FC236}">
                    <a16:creationId xmlns:a16="http://schemas.microsoft.com/office/drawing/2014/main" id="{68FF180B-A6DD-4008-914C-69D3027F4F6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43295" y="3332680"/>
                <a:ext cx="1533745" cy="412593"/>
              </a:xfrm>
              <a:prstGeom prst="rect">
                <a:avLst/>
              </a:prstGeom>
              <a:noFill/>
              <a:extLst>
                <a:ext uri="{909E8E84-426E-40DD-AFC4-6F175D3DCCD1}">
                  <a14:hiddenFill xmlns:a14="http://schemas.microsoft.com/office/drawing/2010/main">
                    <a:solidFill>
                      <a:srgbClr val="FFFFFF"/>
                    </a:solidFill>
                  </a14:hiddenFill>
                </a:ext>
              </a:extLst>
            </p:spPr>
          </p:pic>
          <p:sp>
            <p:nvSpPr>
              <p:cNvPr id="51" name="Rectangle 50">
                <a:extLst>
                  <a:ext uri="{FF2B5EF4-FFF2-40B4-BE49-F238E27FC236}">
                    <a16:creationId xmlns:a16="http://schemas.microsoft.com/office/drawing/2014/main" id="{70252D1B-D828-4C6C-9DC1-F50AE2DFA937}"/>
                  </a:ext>
                </a:extLst>
              </p:cNvPr>
              <p:cNvSpPr/>
              <p:nvPr/>
            </p:nvSpPr>
            <p:spPr>
              <a:xfrm>
                <a:off x="8962771" y="3043182"/>
                <a:ext cx="1625877" cy="108929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pic>
          <p:nvPicPr>
            <p:cNvPr id="67" name="Picture 2" descr="https://www.docker.com/sites/default/files/Whale%20Logo332_5.png">
              <a:extLst>
                <a:ext uri="{FF2B5EF4-FFF2-40B4-BE49-F238E27FC236}">
                  <a16:creationId xmlns:a16="http://schemas.microsoft.com/office/drawing/2014/main" id="{4150094E-C169-4575-A0AD-3B7EE6BC0C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26046" y="2809699"/>
              <a:ext cx="658529" cy="49206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052" name="Group 1051">
            <a:extLst>
              <a:ext uri="{FF2B5EF4-FFF2-40B4-BE49-F238E27FC236}">
                <a16:creationId xmlns:a16="http://schemas.microsoft.com/office/drawing/2014/main" id="{445FF9BD-C88D-437D-AF65-CBFBCBC2F1A7}"/>
              </a:ext>
            </a:extLst>
          </p:cNvPr>
          <p:cNvGrpSpPr/>
          <p:nvPr/>
        </p:nvGrpSpPr>
        <p:grpSpPr>
          <a:xfrm>
            <a:off x="9073746" y="4161027"/>
            <a:ext cx="1762041" cy="1296033"/>
            <a:chOff x="8826606" y="4161027"/>
            <a:chExt cx="1762041" cy="1296033"/>
          </a:xfrm>
        </p:grpSpPr>
        <p:grpSp>
          <p:nvGrpSpPr>
            <p:cNvPr id="1043" name="Group 1042">
              <a:extLst>
                <a:ext uri="{FF2B5EF4-FFF2-40B4-BE49-F238E27FC236}">
                  <a16:creationId xmlns:a16="http://schemas.microsoft.com/office/drawing/2014/main" id="{78044B33-0FCD-4097-A6E9-01E1209972AD}"/>
                </a:ext>
              </a:extLst>
            </p:cNvPr>
            <p:cNvGrpSpPr/>
            <p:nvPr/>
          </p:nvGrpSpPr>
          <p:grpSpPr>
            <a:xfrm>
              <a:off x="8962770" y="4367764"/>
              <a:ext cx="1625877" cy="1089296"/>
              <a:chOff x="8962770" y="4170200"/>
              <a:chExt cx="1625877" cy="1089296"/>
            </a:xfrm>
          </p:grpSpPr>
          <p:pic>
            <p:nvPicPr>
              <p:cNvPr id="1034" name="Picture 10" descr="Image result for php logo">
                <a:extLst>
                  <a:ext uri="{FF2B5EF4-FFF2-40B4-BE49-F238E27FC236}">
                    <a16:creationId xmlns:a16="http://schemas.microsoft.com/office/drawing/2014/main" id="{899EBDCA-06DF-4213-9DC3-A7544F7AA85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10092" y="4300737"/>
                <a:ext cx="1533745" cy="828222"/>
              </a:xfrm>
              <a:prstGeom prst="rect">
                <a:avLst/>
              </a:prstGeom>
              <a:noFill/>
              <a:extLst>
                <a:ext uri="{909E8E84-426E-40DD-AFC4-6F175D3DCCD1}">
                  <a14:hiddenFill xmlns:a14="http://schemas.microsoft.com/office/drawing/2010/main">
                    <a:solidFill>
                      <a:srgbClr val="FFFFFF"/>
                    </a:solidFill>
                  </a14:hiddenFill>
                </a:ext>
              </a:extLst>
            </p:spPr>
          </p:pic>
          <p:sp>
            <p:nvSpPr>
              <p:cNvPr id="52" name="Rectangle 51">
                <a:extLst>
                  <a:ext uri="{FF2B5EF4-FFF2-40B4-BE49-F238E27FC236}">
                    <a16:creationId xmlns:a16="http://schemas.microsoft.com/office/drawing/2014/main" id="{DC7F4E87-93BF-4E2C-8101-C0B7E55FC448}"/>
                  </a:ext>
                </a:extLst>
              </p:cNvPr>
              <p:cNvSpPr/>
              <p:nvPr/>
            </p:nvSpPr>
            <p:spPr>
              <a:xfrm>
                <a:off x="8962770" y="4170200"/>
                <a:ext cx="1625877" cy="108929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pic>
          <p:nvPicPr>
            <p:cNvPr id="68" name="Picture 2" descr="https://www.docker.com/sites/default/files/Whale%20Logo332_5.png">
              <a:extLst>
                <a:ext uri="{FF2B5EF4-FFF2-40B4-BE49-F238E27FC236}">
                  <a16:creationId xmlns:a16="http://schemas.microsoft.com/office/drawing/2014/main" id="{58BA554F-BE4C-45F1-9474-D774688E1D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26606" y="4161027"/>
              <a:ext cx="658529" cy="492061"/>
            </a:xfrm>
            <a:prstGeom prst="rect">
              <a:avLst/>
            </a:prstGeom>
            <a:noFill/>
            <a:extLst>
              <a:ext uri="{909E8E84-426E-40DD-AFC4-6F175D3DCCD1}">
                <a14:hiddenFill xmlns:a14="http://schemas.microsoft.com/office/drawing/2010/main">
                  <a:solidFill>
                    <a:srgbClr val="FFFFFF"/>
                  </a:solidFill>
                </a14:hiddenFill>
              </a:ext>
            </a:extLst>
          </p:spPr>
        </p:pic>
      </p:grpSp>
      <p:sp>
        <p:nvSpPr>
          <p:cNvPr id="1055" name="TextBox 1054">
            <a:extLst>
              <a:ext uri="{FF2B5EF4-FFF2-40B4-BE49-F238E27FC236}">
                <a16:creationId xmlns:a16="http://schemas.microsoft.com/office/drawing/2014/main" id="{9690521A-4286-445D-80AB-47279576D376}"/>
              </a:ext>
            </a:extLst>
          </p:cNvPr>
          <p:cNvSpPr txBox="1"/>
          <p:nvPr/>
        </p:nvSpPr>
        <p:spPr>
          <a:xfrm>
            <a:off x="4164917" y="3275909"/>
            <a:ext cx="1447832" cy="369332"/>
          </a:xfrm>
          <a:prstGeom prst="rect">
            <a:avLst/>
          </a:prstGeom>
          <a:noFill/>
        </p:spPr>
        <p:txBody>
          <a:bodyPr wrap="none" rtlCol="0">
            <a:spAutoFit/>
          </a:bodyPr>
          <a:lstStyle/>
          <a:p>
            <a:r>
              <a:rPr lang="nl-NL" dirty="0"/>
              <a:t>local.sdfg:80</a:t>
            </a:r>
          </a:p>
        </p:txBody>
      </p:sp>
      <p:sp>
        <p:nvSpPr>
          <p:cNvPr id="32" name="TextBox 31">
            <a:extLst>
              <a:ext uri="{FF2B5EF4-FFF2-40B4-BE49-F238E27FC236}">
                <a16:creationId xmlns:a16="http://schemas.microsoft.com/office/drawing/2014/main" id="{DF5BFE42-549C-4828-BE27-379266D859ED}"/>
              </a:ext>
            </a:extLst>
          </p:cNvPr>
          <p:cNvSpPr txBox="1"/>
          <p:nvPr/>
        </p:nvSpPr>
        <p:spPr>
          <a:xfrm rot="19516636">
            <a:off x="7432820" y="2440365"/>
            <a:ext cx="1709122" cy="369332"/>
          </a:xfrm>
          <a:prstGeom prst="rect">
            <a:avLst/>
          </a:prstGeom>
          <a:noFill/>
        </p:spPr>
        <p:txBody>
          <a:bodyPr wrap="none" rtlCol="0">
            <a:spAutoFit/>
          </a:bodyPr>
          <a:lstStyle/>
          <a:p>
            <a:r>
              <a:rPr lang="nl-NL" dirty="0"/>
              <a:t>172.29.136.231</a:t>
            </a:r>
          </a:p>
        </p:txBody>
      </p:sp>
      <p:sp>
        <p:nvSpPr>
          <p:cNvPr id="74" name="TextBox 73">
            <a:extLst>
              <a:ext uri="{FF2B5EF4-FFF2-40B4-BE49-F238E27FC236}">
                <a16:creationId xmlns:a16="http://schemas.microsoft.com/office/drawing/2014/main" id="{5A3E16AE-BDA0-4EAF-9E24-E47D223411BE}"/>
              </a:ext>
            </a:extLst>
          </p:cNvPr>
          <p:cNvSpPr txBox="1"/>
          <p:nvPr/>
        </p:nvSpPr>
        <p:spPr>
          <a:xfrm rot="2143706">
            <a:off x="7443688" y="4306668"/>
            <a:ext cx="1709122" cy="369332"/>
          </a:xfrm>
          <a:prstGeom prst="rect">
            <a:avLst/>
          </a:prstGeom>
          <a:noFill/>
        </p:spPr>
        <p:txBody>
          <a:bodyPr wrap="none" rtlCol="0">
            <a:spAutoFit/>
          </a:bodyPr>
          <a:lstStyle/>
          <a:p>
            <a:r>
              <a:rPr lang="nl-NL" dirty="0"/>
              <a:t>172.29.136.233</a:t>
            </a:r>
          </a:p>
        </p:txBody>
      </p:sp>
      <p:sp>
        <p:nvSpPr>
          <p:cNvPr id="33" name="TextBox 32">
            <a:extLst>
              <a:ext uri="{FF2B5EF4-FFF2-40B4-BE49-F238E27FC236}">
                <a16:creationId xmlns:a16="http://schemas.microsoft.com/office/drawing/2014/main" id="{3BE10997-CE8D-4FCB-A09F-F26F4869516F}"/>
              </a:ext>
            </a:extLst>
          </p:cNvPr>
          <p:cNvSpPr txBox="1"/>
          <p:nvPr/>
        </p:nvSpPr>
        <p:spPr>
          <a:xfrm>
            <a:off x="7510414" y="3272718"/>
            <a:ext cx="1709122" cy="369332"/>
          </a:xfrm>
          <a:prstGeom prst="rect">
            <a:avLst/>
          </a:prstGeom>
          <a:noFill/>
        </p:spPr>
        <p:txBody>
          <a:bodyPr wrap="none" rtlCol="0">
            <a:spAutoFit/>
          </a:bodyPr>
          <a:lstStyle/>
          <a:p>
            <a:r>
              <a:rPr lang="nl-NL" dirty="0"/>
              <a:t>172.29.136.232</a:t>
            </a:r>
          </a:p>
        </p:txBody>
      </p:sp>
    </p:spTree>
    <p:extLst>
      <p:ext uri="{BB962C8B-B14F-4D97-AF65-F5344CB8AC3E}">
        <p14:creationId xmlns:p14="http://schemas.microsoft.com/office/powerpoint/2010/main" val="387774711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800" dirty="0"/>
              <a:t>Data Classifications help us identify how data  should be handled and protected. Classifying data provides a framework that enables ALL Avanade personnel to protect the confidentiality, integrity, and availability of company data and client data. Per the </a:t>
            </a:r>
            <a:r>
              <a:rPr lang="en-US" sz="1800" dirty="0">
                <a:hlinkClick r:id="rId3"/>
              </a:rPr>
              <a:t>Data Management Policy</a:t>
            </a:r>
            <a:r>
              <a:rPr lang="en-US" sz="1800" dirty="0"/>
              <a:t>, data in any form must be classified, labeled, and protected.</a:t>
            </a:r>
          </a:p>
          <a:p>
            <a:r>
              <a:rPr lang="en-US" sz="1800" dirty="0"/>
              <a:t>More information can be found on the </a:t>
            </a:r>
            <a:r>
              <a:rPr lang="en-US" sz="1800" dirty="0">
                <a:hlinkClick r:id="rId4"/>
              </a:rPr>
              <a:t>Data Classification and Protection website </a:t>
            </a:r>
            <a:r>
              <a:rPr lang="en-US" sz="1800" dirty="0"/>
              <a:t>including tools, templates, and training. </a:t>
            </a:r>
          </a:p>
          <a:p>
            <a:r>
              <a:rPr lang="en-US" sz="1800" dirty="0"/>
              <a:t>Please follow the below directions for using this template:</a:t>
            </a:r>
          </a:p>
          <a:p>
            <a:pPr defTabSz="283464"/>
            <a:r>
              <a:rPr lang="en-US" sz="1400" dirty="0"/>
              <a:t>Using the </a:t>
            </a:r>
            <a:r>
              <a:rPr lang="en-US" sz="1400" dirty="0">
                <a:hlinkClick r:id="rId4"/>
              </a:rPr>
              <a:t>Data Classification and Protection website,</a:t>
            </a:r>
            <a:r>
              <a:rPr lang="en-US" sz="1400" dirty="0"/>
              <a:t> select the appropriate classification for this PowerPoint. The highest classification 	should be used for any file containing more than one classification of data (example: if there is one page in a PowerPoint 	that 	contains restricted data, the whole file is restricted).</a:t>
            </a:r>
          </a:p>
          <a:p>
            <a:pPr defTabSz="283464"/>
            <a:r>
              <a:rPr lang="en-US" sz="1400" dirty="0"/>
              <a:t>Using the “New Slide” menu, make sure to pick the right classification. It should be the same classification throughout your presentation.</a:t>
            </a:r>
            <a:br>
              <a:rPr lang="en-US" sz="1400" dirty="0"/>
            </a:br>
            <a:r>
              <a:rPr lang="en-US" sz="1400" dirty="0"/>
              <a:t>	The classification labels are bottom left of each page. </a:t>
            </a:r>
          </a:p>
          <a:p>
            <a:r>
              <a:rPr lang="en-US" sz="1400" dirty="0"/>
              <a:t>Delete the non-applicable Control page following this page.</a:t>
            </a:r>
          </a:p>
          <a:p>
            <a:r>
              <a:rPr lang="en-US" sz="1400" dirty="0"/>
              <a:t>Ensure you are following the mandatory protections indicated on the Control slide for the classification.</a:t>
            </a:r>
          </a:p>
          <a:p>
            <a:r>
              <a:rPr lang="en-US" sz="1800" i="1" dirty="0"/>
              <a:t>Note: Unrestricted is only to be used for data that is </a:t>
            </a:r>
            <a:r>
              <a:rPr lang="en-US" sz="1800" b="1" i="1" dirty="0"/>
              <a:t>currently published externally. </a:t>
            </a:r>
            <a:r>
              <a:rPr lang="en-US" sz="1800" i="1" dirty="0"/>
              <a:t>There are no labeling or protections requirements for unrestricted data. </a:t>
            </a:r>
          </a:p>
        </p:txBody>
      </p:sp>
      <p:sp>
        <p:nvSpPr>
          <p:cNvPr id="12" name="Title 11"/>
          <p:cNvSpPr>
            <a:spLocks noGrp="1"/>
          </p:cNvSpPr>
          <p:nvPr>
            <p:ph type="title"/>
          </p:nvPr>
        </p:nvSpPr>
        <p:spPr/>
        <p:txBody>
          <a:bodyPr/>
          <a:lstStyle/>
          <a:p>
            <a:r>
              <a:rPr lang="en-US"/>
              <a:t>Data Labeling Rules and Classifications</a:t>
            </a:r>
          </a:p>
        </p:txBody>
      </p:sp>
      <p:sp>
        <p:nvSpPr>
          <p:cNvPr id="4" name="Oval 3"/>
          <p:cNvSpPr/>
          <p:nvPr/>
        </p:nvSpPr>
        <p:spPr>
          <a:xfrm>
            <a:off x="8829928" y="6056504"/>
            <a:ext cx="2634938" cy="604960"/>
          </a:xfrm>
          <a:prstGeom prst="ellipse">
            <a:avLst/>
          </a:prstGeom>
          <a:noFill/>
          <a:ln w="12700">
            <a:solidFill>
              <a:srgbClr val="FF58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spTree>
    <p:extLst>
      <p:ext uri="{BB962C8B-B14F-4D97-AF65-F5344CB8AC3E}">
        <p14:creationId xmlns:p14="http://schemas.microsoft.com/office/powerpoint/2010/main" val="270953978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04C8A47B-212F-478E-912B-7F15ABA20E0B}" type="slidenum">
              <a:rPr lang="en-US" smtClean="0"/>
              <a:pPr/>
              <a:t>5</a:t>
            </a:fld>
            <a:endParaRPr lang="en-US" dirty="0"/>
          </a:p>
        </p:txBody>
      </p:sp>
      <p:sp>
        <p:nvSpPr>
          <p:cNvPr id="5" name="Content Placeholder 4"/>
          <p:cNvSpPr>
            <a:spLocks noGrp="1"/>
          </p:cNvSpPr>
          <p:nvPr>
            <p:ph idx="1"/>
          </p:nvPr>
        </p:nvSpPr>
        <p:spPr/>
        <p:txBody>
          <a:bodyPr/>
          <a:lstStyle/>
          <a:p>
            <a:r>
              <a:rPr lang="en-US" sz="1800" dirty="0">
                <a:solidFill>
                  <a:srgbClr val="464646"/>
                </a:solidFill>
              </a:rPr>
              <a:t>This document contains </a:t>
            </a:r>
            <a:r>
              <a:rPr lang="en-US" sz="1800" b="1" dirty="0">
                <a:solidFill>
                  <a:schemeClr val="accent1"/>
                </a:solidFill>
              </a:rPr>
              <a:t>&lt;Confidential&gt;</a:t>
            </a:r>
            <a:r>
              <a:rPr lang="en-US" sz="1800" dirty="0"/>
              <a:t> </a:t>
            </a:r>
            <a:r>
              <a:rPr lang="en-US" sz="1800" dirty="0">
                <a:solidFill>
                  <a:srgbClr val="464646"/>
                </a:solidFill>
              </a:rPr>
              <a:t>data per Avanade’s</a:t>
            </a:r>
            <a:r>
              <a:rPr lang="en-US" sz="1800" dirty="0"/>
              <a:t> </a:t>
            </a:r>
            <a:r>
              <a:rPr lang="en-US" sz="1800" dirty="0">
                <a:hlinkClick r:id="rId2"/>
              </a:rPr>
              <a:t>Data Classification &amp; Protection Standard</a:t>
            </a:r>
            <a:r>
              <a:rPr lang="en-US" sz="1800" dirty="0"/>
              <a:t>.</a:t>
            </a:r>
          </a:p>
          <a:p>
            <a:r>
              <a:rPr lang="en-US" sz="1800" dirty="0">
                <a:solidFill>
                  <a:srgbClr val="464646"/>
                </a:solidFill>
              </a:rPr>
              <a:t>Confidential data is company data and client data not classified as restricted or highly confidential, and is generally not available to the public.</a:t>
            </a:r>
          </a:p>
          <a:p>
            <a:r>
              <a:rPr lang="en-US" sz="1800" dirty="0">
                <a:solidFill>
                  <a:srgbClr val="464646"/>
                </a:solidFill>
              </a:rPr>
              <a:t>More information can be found on the </a:t>
            </a:r>
            <a:r>
              <a:rPr lang="en-US" sz="1800" dirty="0">
                <a:hlinkClick r:id="rId3"/>
              </a:rPr>
              <a:t>Data Classification and Protection website </a:t>
            </a:r>
            <a:r>
              <a:rPr lang="en-US" sz="1800" dirty="0">
                <a:solidFill>
                  <a:srgbClr val="464646"/>
                </a:solidFill>
              </a:rPr>
              <a:t>including tools, templates, and training</a:t>
            </a:r>
          </a:p>
          <a:p>
            <a:endParaRPr lang="en-US" sz="1800" dirty="0">
              <a:solidFill>
                <a:srgbClr val="464646"/>
              </a:solidFill>
            </a:endParaRPr>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p:txBody>
      </p:sp>
      <p:sp>
        <p:nvSpPr>
          <p:cNvPr id="2" name="Title 1"/>
          <p:cNvSpPr>
            <a:spLocks noGrp="1"/>
          </p:cNvSpPr>
          <p:nvPr>
            <p:ph type="title"/>
          </p:nvPr>
        </p:nvSpPr>
        <p:spPr/>
        <p:txBody>
          <a:bodyPr/>
          <a:lstStyle/>
          <a:p>
            <a:r>
              <a:rPr lang="en-US" dirty="0"/>
              <a:t>Classifications and Document Control – Confidential Data</a:t>
            </a:r>
          </a:p>
        </p:txBody>
      </p:sp>
      <p:graphicFrame>
        <p:nvGraphicFramePr>
          <p:cNvPr id="9" name="Table 8"/>
          <p:cNvGraphicFramePr>
            <a:graphicFrameLocks noGrp="1"/>
          </p:cNvGraphicFramePr>
          <p:nvPr>
            <p:extLst/>
          </p:nvPr>
        </p:nvGraphicFramePr>
        <p:xfrm>
          <a:off x="960792" y="3369256"/>
          <a:ext cx="10270415" cy="2495731"/>
        </p:xfrm>
        <a:graphic>
          <a:graphicData uri="http://schemas.openxmlformats.org/drawingml/2006/table">
            <a:tbl>
              <a:tblPr firstCol="1" bandRow="1">
                <a:effectLst/>
                <a:tableStyleId>{5C22544A-7EE6-4342-B048-85BDC9FD1C3A}</a:tableStyleId>
              </a:tblPr>
              <a:tblGrid>
                <a:gridCol w="1501325">
                  <a:extLst>
                    <a:ext uri="{9D8B030D-6E8A-4147-A177-3AD203B41FA5}">
                      <a16:colId xmlns:a16="http://schemas.microsoft.com/office/drawing/2014/main" val="20000"/>
                    </a:ext>
                  </a:extLst>
                </a:gridCol>
                <a:gridCol w="8769090">
                  <a:extLst>
                    <a:ext uri="{9D8B030D-6E8A-4147-A177-3AD203B41FA5}">
                      <a16:colId xmlns:a16="http://schemas.microsoft.com/office/drawing/2014/main" val="20001"/>
                    </a:ext>
                  </a:extLst>
                </a:gridCol>
              </a:tblGrid>
              <a:tr h="158760">
                <a:tc gridSpan="2">
                  <a:txBody>
                    <a:bodyPr/>
                    <a:lstStyle/>
                    <a:p>
                      <a:pPr algn="l" fontAlgn="t"/>
                      <a:r>
                        <a:rPr lang="en-US" sz="1100" b="1" i="0" u="none" strike="noStrike" dirty="0">
                          <a:solidFill>
                            <a:schemeClr val="tx2"/>
                          </a:solidFill>
                          <a:effectLst/>
                          <a:latin typeface="+mn-lt"/>
                        </a:rPr>
                        <a:t>Mandatory Protection for </a:t>
                      </a:r>
                      <a:r>
                        <a:rPr lang="en-US" sz="1100" b="1" i="0" u="none" strike="noStrike" dirty="0">
                          <a:solidFill>
                            <a:schemeClr val="accent1"/>
                          </a:solidFill>
                          <a:effectLst/>
                          <a:latin typeface="+mn-lt"/>
                        </a:rPr>
                        <a:t>Confidential Data</a:t>
                      </a:r>
                    </a:p>
                  </a:txBody>
                  <a:tcPr marL="34290" marR="3429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l" fontAlgn="t"/>
                      <a:endParaRPr lang="en-US" sz="1000" b="1" i="0" u="none" strike="noStrike" dirty="0">
                        <a:solidFill>
                          <a:srgbClr val="000000"/>
                        </a:solidFill>
                        <a:effectLst/>
                        <a:latin typeface="Arial" panose="020B0604020202020204" pitchFamily="34" charset="0"/>
                      </a:endParaRPr>
                    </a:p>
                  </a:txBody>
                  <a:tcPr marL="9525" marR="9525" marT="9525" marB="0"/>
                </a:tc>
                <a:extLst>
                  <a:ext uri="{0D108BD9-81ED-4DB2-BD59-A6C34878D82A}">
                    <a16:rowId xmlns:a16="http://schemas.microsoft.com/office/drawing/2014/main" val="10000"/>
                  </a:ext>
                </a:extLst>
              </a:tr>
              <a:tr h="644071">
                <a:tc>
                  <a:txBody>
                    <a:bodyPr/>
                    <a:lstStyle/>
                    <a:p>
                      <a:pPr marL="0" algn="l" defTabSz="914400" rtl="0" eaLnBrk="1" fontAlgn="t" latinLnBrk="0" hangingPunct="1"/>
                      <a:r>
                        <a:rPr lang="en-US" sz="1100" b="1" i="1" u="none" strike="noStrike" kern="1200" dirty="0">
                          <a:solidFill>
                            <a:schemeClr val="tx2"/>
                          </a:solidFill>
                          <a:effectLst/>
                          <a:latin typeface="+mn-lt"/>
                          <a:ea typeface="+mn-ea"/>
                          <a:cs typeface="+mn-cs"/>
                        </a:rPr>
                        <a:t>Access</a:t>
                      </a:r>
                    </a:p>
                  </a:txBody>
                  <a:tcPr marL="34290" marR="3429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100" b="1" dirty="0">
                          <a:solidFill>
                            <a:schemeClr val="tx2"/>
                          </a:solidFill>
                          <a:hlinkClick r:id="rId4"/>
                        </a:rPr>
                        <a:t>Company data</a:t>
                      </a:r>
                      <a:r>
                        <a:rPr lang="en-US" sz="1100" u="none" strike="noStrike" dirty="0">
                          <a:solidFill>
                            <a:srgbClr val="9933FF"/>
                          </a:solidFill>
                          <a:effectLst/>
                          <a:latin typeface="+mn-lt"/>
                        </a:rPr>
                        <a:t>: </a:t>
                      </a:r>
                      <a:r>
                        <a:rPr lang="en-US" sz="1100" u="none" strike="noStrike" dirty="0">
                          <a:solidFill>
                            <a:schemeClr val="tx2"/>
                          </a:solidFill>
                          <a:effectLst/>
                          <a:latin typeface="+mn-lt"/>
                        </a:rPr>
                        <a:t>May be granted to all Avanade personnel to</a:t>
                      </a:r>
                      <a:r>
                        <a:rPr lang="en-US" sz="1100" u="none" strike="noStrike" baseline="0" dirty="0">
                          <a:solidFill>
                            <a:schemeClr val="tx2"/>
                          </a:solidFill>
                          <a:effectLst/>
                          <a:latin typeface="+mn-lt"/>
                        </a:rPr>
                        <a:t> the extent </a:t>
                      </a:r>
                      <a:r>
                        <a:rPr lang="en-US" sz="1100" u="none" strike="noStrike" dirty="0">
                          <a:solidFill>
                            <a:schemeClr val="tx2"/>
                          </a:solidFill>
                          <a:effectLst/>
                          <a:latin typeface="+mn-lt"/>
                        </a:rPr>
                        <a:t>there is a legitimate business</a:t>
                      </a:r>
                      <a:r>
                        <a:rPr lang="en-US" sz="1100" u="none" strike="noStrike" baseline="0" dirty="0">
                          <a:solidFill>
                            <a:schemeClr val="tx2"/>
                          </a:solidFill>
                          <a:effectLst/>
                          <a:latin typeface="+mn-lt"/>
                        </a:rPr>
                        <a:t> reason.</a:t>
                      </a:r>
                    </a:p>
                    <a:p>
                      <a:pPr algn="l" fontAlgn="t"/>
                      <a:r>
                        <a:rPr lang="en-US" sz="1100" b="1" i="0" u="none" strike="noStrike" dirty="0">
                          <a:solidFill>
                            <a:schemeClr val="accent1"/>
                          </a:solidFill>
                          <a:effectLst/>
                          <a:latin typeface="+mn-lt"/>
                          <a:hlinkClick r:id="rId5"/>
                        </a:rPr>
                        <a:t>Client data</a:t>
                      </a:r>
                      <a:r>
                        <a:rPr lang="en-US" sz="1100" u="none" strike="noStrike" dirty="0">
                          <a:solidFill>
                            <a:schemeClr val="tx2"/>
                          </a:solidFill>
                          <a:effectLst/>
                          <a:latin typeface="+mn-lt"/>
                        </a:rPr>
                        <a:t>:</a:t>
                      </a:r>
                      <a:r>
                        <a:rPr lang="en-US" sz="1100" u="none" strike="noStrike" baseline="0" dirty="0">
                          <a:solidFill>
                            <a:srgbClr val="FF0000"/>
                          </a:solidFill>
                          <a:effectLst/>
                          <a:latin typeface="+mn-lt"/>
                        </a:rPr>
                        <a:t> </a:t>
                      </a:r>
                      <a:r>
                        <a:rPr lang="en-US" sz="1100" u="none" strike="noStrike" baseline="0" dirty="0">
                          <a:solidFill>
                            <a:schemeClr val="tx2"/>
                          </a:solidFill>
                          <a:effectLst/>
                          <a:latin typeface="+mn-lt"/>
                        </a:rPr>
                        <a:t>M</a:t>
                      </a:r>
                      <a:r>
                        <a:rPr lang="en-US" sz="1100" u="none" strike="noStrike" dirty="0">
                          <a:solidFill>
                            <a:schemeClr val="tx2"/>
                          </a:solidFill>
                          <a:effectLst/>
                          <a:latin typeface="+mn-lt"/>
                        </a:rPr>
                        <a:t>ay be shared with the entire</a:t>
                      </a:r>
                      <a:r>
                        <a:rPr lang="en-US" sz="1100" u="none" strike="noStrike" baseline="0" dirty="0">
                          <a:solidFill>
                            <a:schemeClr val="tx2"/>
                          </a:solidFill>
                          <a:effectLst/>
                          <a:latin typeface="+mn-lt"/>
                        </a:rPr>
                        <a:t> engagement team.</a:t>
                      </a:r>
                      <a:endParaRPr lang="en-US" sz="1100" u="none" strike="noStrike" dirty="0">
                        <a:solidFill>
                          <a:schemeClr val="tx2"/>
                        </a:solidFill>
                        <a:effectLst/>
                        <a:latin typeface="+mn-lt"/>
                      </a:endParaRPr>
                    </a:p>
                  </a:txBody>
                  <a:tcPr marL="34290" marR="3429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71428">
                <a:tc>
                  <a:txBody>
                    <a:bodyPr/>
                    <a:lstStyle/>
                    <a:p>
                      <a:pPr marL="0" algn="l" defTabSz="914400" rtl="0" eaLnBrk="1" fontAlgn="t" latinLnBrk="0" hangingPunct="1"/>
                      <a:r>
                        <a:rPr lang="en-US" sz="1100" b="1" i="1" u="none" strike="noStrike" kern="1200" dirty="0">
                          <a:solidFill>
                            <a:schemeClr val="tx2"/>
                          </a:solidFill>
                          <a:effectLst/>
                          <a:latin typeface="+mn-lt"/>
                          <a:ea typeface="+mn-ea"/>
                          <a:cs typeface="+mn-cs"/>
                        </a:rPr>
                        <a:t>Devices</a:t>
                      </a:r>
                    </a:p>
                  </a:txBody>
                  <a:tcPr marL="34290" marR="3429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100" u="none" strike="noStrike" dirty="0">
                          <a:solidFill>
                            <a:schemeClr val="tx2"/>
                          </a:solidFill>
                          <a:effectLst/>
                          <a:latin typeface="+mn-lt"/>
                        </a:rPr>
                        <a:t>Drive is encrypted to minimum 256 bit encryption; when disposal is necessary, physically destroy or securely overwrite when no longer needed.</a:t>
                      </a:r>
                      <a:endParaRPr lang="en-US" sz="1100" b="1" i="0" u="none" strike="noStrike" dirty="0">
                        <a:solidFill>
                          <a:schemeClr val="tx2"/>
                        </a:solidFill>
                        <a:effectLst/>
                        <a:latin typeface="+mn-lt"/>
                      </a:endParaRPr>
                    </a:p>
                  </a:txBody>
                  <a:tcPr marL="34290" marR="3429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158760">
                <a:tc>
                  <a:txBody>
                    <a:bodyPr/>
                    <a:lstStyle/>
                    <a:p>
                      <a:pPr marL="0" algn="l" defTabSz="914400" rtl="0" eaLnBrk="1" fontAlgn="t" latinLnBrk="0" hangingPunct="1"/>
                      <a:r>
                        <a:rPr lang="en-US" sz="1100" b="1" i="1" u="none" strike="noStrike" kern="1200" dirty="0">
                          <a:solidFill>
                            <a:schemeClr val="tx2"/>
                          </a:solidFill>
                          <a:effectLst/>
                          <a:latin typeface="+mn-lt"/>
                          <a:ea typeface="+mn-ea"/>
                          <a:cs typeface="+mn-cs"/>
                        </a:rPr>
                        <a:t>Storage/Sharing</a:t>
                      </a:r>
                    </a:p>
                  </a:txBody>
                  <a:tcPr marL="34290" marR="3429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100" b="0" i="0" u="none" strike="noStrike" baseline="0" dirty="0">
                          <a:solidFill>
                            <a:schemeClr val="tx2"/>
                          </a:solidFill>
                          <a:effectLst/>
                          <a:latin typeface="+mn-lt"/>
                        </a:rPr>
                        <a:t>Any company or client provided tool for storage or sharing is permissible.</a:t>
                      </a:r>
                      <a:endParaRPr lang="en-US" sz="1100" b="0" dirty="0">
                        <a:solidFill>
                          <a:schemeClr val="tx2"/>
                        </a:solidFill>
                      </a:endParaRPr>
                    </a:p>
                  </a:txBody>
                  <a:tcPr marL="34290" marR="3429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158760">
                <a:tc>
                  <a:txBody>
                    <a:bodyPr/>
                    <a:lstStyle/>
                    <a:p>
                      <a:pPr marL="0" algn="l" defTabSz="914400" rtl="0" eaLnBrk="1" fontAlgn="t" latinLnBrk="0" hangingPunct="1"/>
                      <a:r>
                        <a:rPr lang="en-US" sz="1100" b="1" i="1" u="none" strike="noStrike" kern="1200" dirty="0">
                          <a:solidFill>
                            <a:schemeClr val="tx2"/>
                          </a:solidFill>
                          <a:effectLst/>
                          <a:latin typeface="+mn-lt"/>
                          <a:ea typeface="+mn-ea"/>
                          <a:cs typeface="+mn-cs"/>
                        </a:rPr>
                        <a:t>Transmission</a:t>
                      </a:r>
                    </a:p>
                  </a:txBody>
                  <a:tcPr marL="34290" marR="3429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100" b="0" dirty="0">
                          <a:solidFill>
                            <a:schemeClr val="tx2"/>
                          </a:solidFill>
                          <a:hlinkClick r:id="rId4"/>
                        </a:rPr>
                        <a:t>Company data</a:t>
                      </a:r>
                      <a:r>
                        <a:rPr lang="en-US" sz="1100" b="0" dirty="0">
                          <a:solidFill>
                            <a:schemeClr val="tx2"/>
                          </a:solidFill>
                        </a:rPr>
                        <a:t> and </a:t>
                      </a:r>
                      <a:r>
                        <a:rPr lang="en-US" sz="1100" b="0" i="0" u="none" strike="noStrike" dirty="0">
                          <a:solidFill>
                            <a:schemeClr val="tx2"/>
                          </a:solidFill>
                          <a:effectLst/>
                          <a:latin typeface="+mn-lt"/>
                          <a:hlinkClick r:id="rId5"/>
                        </a:rPr>
                        <a:t>client data</a:t>
                      </a:r>
                      <a:r>
                        <a:rPr lang="en-US" sz="1100" b="0" i="0" u="none" strike="noStrike" dirty="0">
                          <a:solidFill>
                            <a:schemeClr val="tx2"/>
                          </a:solidFill>
                          <a:effectLst/>
                          <a:latin typeface="+mn-lt"/>
                        </a:rPr>
                        <a:t> </a:t>
                      </a:r>
                      <a:r>
                        <a:rPr lang="en-US" sz="1100" dirty="0">
                          <a:solidFill>
                            <a:schemeClr val="tx2"/>
                          </a:solidFill>
                        </a:rPr>
                        <a:t>that is transmitted to or received from</a:t>
                      </a:r>
                      <a:r>
                        <a:rPr lang="en-US" sz="1100" baseline="0" dirty="0">
                          <a:solidFill>
                            <a:schemeClr val="tx2"/>
                          </a:solidFill>
                        </a:rPr>
                        <a:t> </a:t>
                      </a:r>
                      <a:r>
                        <a:rPr lang="en-US" sz="1100" dirty="0">
                          <a:solidFill>
                            <a:schemeClr val="tx2"/>
                          </a:solidFill>
                        </a:rPr>
                        <a:t>outside</a:t>
                      </a:r>
                      <a:r>
                        <a:rPr lang="en-US" sz="1100" baseline="0" dirty="0">
                          <a:solidFill>
                            <a:schemeClr val="tx2"/>
                          </a:solidFill>
                        </a:rPr>
                        <a:t> of Avanade</a:t>
                      </a:r>
                      <a:r>
                        <a:rPr lang="en-US" sz="1100" dirty="0">
                          <a:solidFill>
                            <a:schemeClr val="tx2"/>
                          </a:solidFill>
                        </a:rPr>
                        <a:t> must be encrypted</a:t>
                      </a:r>
                      <a:r>
                        <a:rPr lang="en-US" sz="1100" baseline="0" dirty="0">
                          <a:solidFill>
                            <a:schemeClr val="tx2"/>
                          </a:solidFill>
                        </a:rPr>
                        <a:t> (e.g., FTPS, SSL, HTTPS, TLS).</a:t>
                      </a:r>
                      <a:endParaRPr lang="en-US" sz="1100" dirty="0">
                        <a:solidFill>
                          <a:schemeClr val="tx2"/>
                        </a:solidFill>
                      </a:endParaRPr>
                    </a:p>
                  </a:txBody>
                  <a:tcPr marL="34290" marR="3429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496765">
                <a:tc>
                  <a:txBody>
                    <a:bodyPr/>
                    <a:lstStyle/>
                    <a:p>
                      <a:pPr marL="0" algn="l" defTabSz="914400" rtl="0" eaLnBrk="1" fontAlgn="t" latinLnBrk="0" hangingPunct="1"/>
                      <a:r>
                        <a:rPr lang="en-US" sz="1100" b="1" i="1" u="none" strike="noStrike" kern="1200" dirty="0">
                          <a:solidFill>
                            <a:schemeClr val="tx2"/>
                          </a:solidFill>
                          <a:effectLst/>
                          <a:latin typeface="+mn-lt"/>
                          <a:ea typeface="+mn-ea"/>
                          <a:cs typeface="+mn-cs"/>
                        </a:rPr>
                        <a:t>Retention</a:t>
                      </a:r>
                    </a:p>
                  </a:txBody>
                  <a:tcPr marL="34290" marR="3429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100" b="1" dirty="0">
                          <a:solidFill>
                            <a:schemeClr val="tx2"/>
                          </a:solidFill>
                          <a:hlinkClick r:id="rId4"/>
                        </a:rPr>
                        <a:t>Company data</a:t>
                      </a:r>
                      <a:r>
                        <a:rPr lang="en-US" sz="1100" b="1" dirty="0">
                          <a:solidFill>
                            <a:schemeClr val="tx2"/>
                          </a:solidFill>
                        </a:rPr>
                        <a:t>: </a:t>
                      </a:r>
                      <a:r>
                        <a:rPr lang="en-US" sz="1100" b="0" dirty="0">
                          <a:solidFill>
                            <a:schemeClr val="tx2"/>
                          </a:solidFill>
                        </a:rPr>
                        <a:t>If</a:t>
                      </a:r>
                      <a:r>
                        <a:rPr lang="en-US" sz="1100" b="0" baseline="0" dirty="0">
                          <a:solidFill>
                            <a:schemeClr val="tx2"/>
                          </a:solidFill>
                        </a:rPr>
                        <a:t> retention is required per </a:t>
                      </a:r>
                      <a:r>
                        <a:rPr lang="en-US" sz="1100" b="0" baseline="0" dirty="0">
                          <a:solidFill>
                            <a:schemeClr val="tx2"/>
                          </a:solidFill>
                          <a:hlinkClick r:id="rId6"/>
                        </a:rPr>
                        <a:t>Policy 1413AVA: Corporate Records Management</a:t>
                      </a:r>
                      <a:r>
                        <a:rPr lang="en-US" sz="1100" b="0" baseline="0" dirty="0">
                          <a:solidFill>
                            <a:schemeClr val="tx2"/>
                          </a:solidFill>
                        </a:rPr>
                        <a:t>, contact your Functional Records Lead. All other company data should be </a:t>
                      </a:r>
                      <a:r>
                        <a:rPr lang="en-US" sz="1100" dirty="0">
                          <a:solidFill>
                            <a:schemeClr val="tx2"/>
                          </a:solidFill>
                        </a:rPr>
                        <a:t>retained for 3 years once template/document/record is no longer current, then</a:t>
                      </a:r>
                      <a:r>
                        <a:rPr lang="en-US" sz="1100" baseline="0" dirty="0">
                          <a:solidFill>
                            <a:schemeClr val="tx2"/>
                          </a:solidFill>
                        </a:rPr>
                        <a:t> securely deleted.</a:t>
                      </a:r>
                      <a:endParaRPr lang="en-US" sz="1100" dirty="0">
                        <a:solidFill>
                          <a:schemeClr val="tx2"/>
                        </a:solidFill>
                      </a:endParaRPr>
                    </a:p>
                    <a:p>
                      <a:pPr algn="l" fontAlgn="t"/>
                      <a:r>
                        <a:rPr lang="en-US" sz="1100" b="1" i="0" u="none" strike="noStrike" dirty="0">
                          <a:solidFill>
                            <a:schemeClr val="tx2"/>
                          </a:solidFill>
                          <a:effectLst/>
                          <a:latin typeface="+mn-lt"/>
                          <a:hlinkClick r:id="rId5"/>
                        </a:rPr>
                        <a:t>Client data</a:t>
                      </a:r>
                      <a:r>
                        <a:rPr lang="en-US" sz="1100" b="1" i="0" u="none" strike="noStrike" dirty="0">
                          <a:solidFill>
                            <a:schemeClr val="tx2"/>
                          </a:solidFill>
                          <a:effectLst/>
                          <a:latin typeface="+mn-lt"/>
                        </a:rPr>
                        <a:t>: </a:t>
                      </a:r>
                      <a:r>
                        <a:rPr lang="en-US" sz="1100" b="0" i="0" u="none" strike="noStrike" dirty="0">
                          <a:solidFill>
                            <a:schemeClr val="tx2"/>
                          </a:solidFill>
                          <a:effectLst/>
                          <a:latin typeface="+mn-lt"/>
                        </a:rPr>
                        <a:t>If</a:t>
                      </a:r>
                      <a:r>
                        <a:rPr lang="en-US" sz="1100" b="0" i="0" u="none" strike="noStrike" baseline="0" dirty="0">
                          <a:solidFill>
                            <a:schemeClr val="tx2"/>
                          </a:solidFill>
                          <a:effectLst/>
                          <a:latin typeface="+mn-lt"/>
                        </a:rPr>
                        <a:t> retention is required per </a:t>
                      </a:r>
                      <a:r>
                        <a:rPr lang="en-US" sz="1100" b="0" i="0" u="none" strike="noStrike" baseline="0" dirty="0">
                          <a:solidFill>
                            <a:schemeClr val="tx2"/>
                          </a:solidFill>
                          <a:effectLst/>
                          <a:latin typeface="+mn-lt"/>
                          <a:hlinkClick r:id="rId7"/>
                        </a:rPr>
                        <a:t>Policy 0123AVA: Client Records Management</a:t>
                      </a:r>
                      <a:r>
                        <a:rPr lang="en-US" sz="1100" b="0" i="0" u="none" strike="noStrike" baseline="0" dirty="0">
                          <a:solidFill>
                            <a:schemeClr val="tx2"/>
                          </a:solidFill>
                          <a:effectLst/>
                          <a:latin typeface="+mn-lt"/>
                        </a:rPr>
                        <a:t>, contact your Project Lead for more information. All other client data should be deleted at the end of an engagement if there is no business need.</a:t>
                      </a:r>
                      <a:endParaRPr lang="en-US" sz="1100" b="0" i="0" u="none" strike="noStrike" dirty="0">
                        <a:solidFill>
                          <a:schemeClr val="tx2"/>
                        </a:solidFill>
                        <a:effectLst/>
                        <a:latin typeface="+mn-lt"/>
                      </a:endParaRPr>
                    </a:p>
                  </a:txBody>
                  <a:tcPr marL="34290" marR="3429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943290500"/>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04C8A47B-212F-478E-912B-7F15ABA20E0B}" type="slidenum">
              <a:rPr lang="en-US" smtClean="0"/>
              <a:pPr/>
              <a:t>6</a:t>
            </a:fld>
            <a:endParaRPr lang="en-US" dirty="0"/>
          </a:p>
        </p:txBody>
      </p:sp>
      <p:sp>
        <p:nvSpPr>
          <p:cNvPr id="5" name="Content Placeholder 4"/>
          <p:cNvSpPr>
            <a:spLocks noGrp="1"/>
          </p:cNvSpPr>
          <p:nvPr>
            <p:ph idx="1"/>
          </p:nvPr>
        </p:nvSpPr>
        <p:spPr/>
        <p:txBody>
          <a:bodyPr/>
          <a:lstStyle/>
          <a:p>
            <a:r>
              <a:rPr lang="en-US" sz="1800" dirty="0">
                <a:solidFill>
                  <a:srgbClr val="464646"/>
                </a:solidFill>
              </a:rPr>
              <a:t>This document contains </a:t>
            </a:r>
            <a:r>
              <a:rPr lang="en-US" sz="1800" b="1" dirty="0">
                <a:solidFill>
                  <a:schemeClr val="accent1"/>
                </a:solidFill>
              </a:rPr>
              <a:t>&lt;Highly Confidential Data&gt;</a:t>
            </a:r>
            <a:r>
              <a:rPr lang="en-US" sz="1800" dirty="0">
                <a:solidFill>
                  <a:srgbClr val="464646"/>
                </a:solidFill>
              </a:rPr>
              <a:t> per Avanade’s </a:t>
            </a:r>
            <a:r>
              <a:rPr lang="en-US" sz="1800" dirty="0">
                <a:solidFill>
                  <a:srgbClr val="464646"/>
                </a:solidFill>
                <a:hlinkClick r:id="rId2"/>
              </a:rPr>
              <a:t>Data Classification &amp; Protection Standard</a:t>
            </a:r>
            <a:r>
              <a:rPr lang="en-US" sz="1800" dirty="0"/>
              <a:t>.</a:t>
            </a:r>
            <a:endParaRPr lang="en-GB" sz="1800" dirty="0">
              <a:cs typeface="Calibri" pitchFamily="34" charset="0"/>
            </a:endParaRPr>
          </a:p>
          <a:p>
            <a:r>
              <a:rPr lang="en-US" sz="1800" dirty="0">
                <a:solidFill>
                  <a:srgbClr val="464646"/>
                </a:solidFill>
              </a:rPr>
              <a:t>Highly confidential data is very sensitive company data, client data, and personal data that is used for legitimate business purposes. </a:t>
            </a:r>
          </a:p>
          <a:p>
            <a:r>
              <a:rPr lang="en-US" sz="1800" dirty="0">
                <a:solidFill>
                  <a:srgbClr val="464646"/>
                </a:solidFill>
              </a:rPr>
              <a:t>More information can be found on the </a:t>
            </a:r>
            <a:r>
              <a:rPr lang="en-US" sz="1800" dirty="0">
                <a:solidFill>
                  <a:schemeClr val="accent1"/>
                </a:solidFill>
                <a:hlinkClick r:id="rId3"/>
              </a:rPr>
              <a:t>Data Classification and Protection website</a:t>
            </a:r>
            <a:r>
              <a:rPr lang="en-US" sz="1800" dirty="0">
                <a:solidFill>
                  <a:schemeClr val="tx2"/>
                </a:solidFill>
                <a:hlinkClick r:id="rId3"/>
              </a:rPr>
              <a:t> </a:t>
            </a:r>
            <a:r>
              <a:rPr lang="en-US" sz="1800" dirty="0">
                <a:solidFill>
                  <a:srgbClr val="464646"/>
                </a:solidFill>
              </a:rPr>
              <a:t>including tools, templates, and training. </a:t>
            </a:r>
          </a:p>
          <a:p>
            <a:endParaRPr lang="en-US" sz="1800" dirty="0">
              <a:solidFill>
                <a:srgbClr val="464646"/>
              </a:solidFill>
            </a:endParaRPr>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p:txBody>
      </p:sp>
      <p:sp>
        <p:nvSpPr>
          <p:cNvPr id="2" name="Title 1"/>
          <p:cNvSpPr>
            <a:spLocks noGrp="1"/>
          </p:cNvSpPr>
          <p:nvPr>
            <p:ph type="title"/>
          </p:nvPr>
        </p:nvSpPr>
        <p:spPr/>
        <p:txBody>
          <a:bodyPr/>
          <a:lstStyle/>
          <a:p>
            <a:r>
              <a:rPr lang="en-US" dirty="0"/>
              <a:t>Classifications and Document Control – Highly Confidential Data</a:t>
            </a:r>
          </a:p>
        </p:txBody>
      </p:sp>
      <p:graphicFrame>
        <p:nvGraphicFramePr>
          <p:cNvPr id="9" name="Table 8"/>
          <p:cNvGraphicFramePr>
            <a:graphicFrameLocks noGrp="1"/>
          </p:cNvGraphicFramePr>
          <p:nvPr>
            <p:extLst/>
          </p:nvPr>
        </p:nvGraphicFramePr>
        <p:xfrm>
          <a:off x="960792" y="3425469"/>
          <a:ext cx="10270415" cy="2705100"/>
        </p:xfrm>
        <a:graphic>
          <a:graphicData uri="http://schemas.openxmlformats.org/drawingml/2006/table">
            <a:tbl>
              <a:tblPr firstCol="1" bandRow="1">
                <a:effectLst/>
                <a:tableStyleId>{5C22544A-7EE6-4342-B048-85BDC9FD1C3A}</a:tableStyleId>
              </a:tblPr>
              <a:tblGrid>
                <a:gridCol w="1501325">
                  <a:extLst>
                    <a:ext uri="{9D8B030D-6E8A-4147-A177-3AD203B41FA5}">
                      <a16:colId xmlns:a16="http://schemas.microsoft.com/office/drawing/2014/main" val="20000"/>
                    </a:ext>
                  </a:extLst>
                </a:gridCol>
                <a:gridCol w="8769090">
                  <a:extLst>
                    <a:ext uri="{9D8B030D-6E8A-4147-A177-3AD203B41FA5}">
                      <a16:colId xmlns:a16="http://schemas.microsoft.com/office/drawing/2014/main" val="20001"/>
                    </a:ext>
                  </a:extLst>
                </a:gridCol>
              </a:tblGrid>
              <a:tr h="0">
                <a:tc gridSpan="2">
                  <a:txBody>
                    <a:bodyPr/>
                    <a:lstStyle/>
                    <a:p>
                      <a:pPr algn="l" fontAlgn="t"/>
                      <a:r>
                        <a:rPr lang="en-US" sz="1100" b="1" i="0" u="none" strike="noStrike" dirty="0">
                          <a:solidFill>
                            <a:schemeClr val="tx2"/>
                          </a:solidFill>
                          <a:effectLst/>
                          <a:latin typeface="Segoe UI" panose="020B0502040204020203" pitchFamily="34" charset="0"/>
                          <a:cs typeface="Segoe UI" panose="020B0502040204020203" pitchFamily="34" charset="0"/>
                        </a:rPr>
                        <a:t>Mandatory Protection for </a:t>
                      </a:r>
                      <a:r>
                        <a:rPr lang="en-US" sz="1100" b="1" i="0" u="none" strike="noStrike" dirty="0">
                          <a:solidFill>
                            <a:schemeClr val="accent1"/>
                          </a:solidFill>
                          <a:effectLst/>
                          <a:latin typeface="Segoe UI" panose="020B0502040204020203" pitchFamily="34" charset="0"/>
                          <a:cs typeface="Segoe UI" panose="020B0502040204020203" pitchFamily="34" charset="0"/>
                        </a:rPr>
                        <a:t>Highly Confidential Data</a:t>
                      </a:r>
                    </a:p>
                  </a:txBody>
                  <a:tcPr marL="25724" marR="25724"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l" fontAlgn="t"/>
                      <a:endParaRPr lang="en-US" sz="1000" b="1" i="0" u="none" strike="noStrike" dirty="0">
                        <a:solidFill>
                          <a:srgbClr val="000000"/>
                        </a:solidFill>
                        <a:effectLst/>
                        <a:latin typeface="Arial" panose="020B0604020202020204" pitchFamily="34" charset="0"/>
                      </a:endParaRPr>
                    </a:p>
                  </a:txBody>
                  <a:tcPr marL="9525" marR="9525" marT="9525" marB="0"/>
                </a:tc>
                <a:extLst>
                  <a:ext uri="{0D108BD9-81ED-4DB2-BD59-A6C34878D82A}">
                    <a16:rowId xmlns:a16="http://schemas.microsoft.com/office/drawing/2014/main" val="10000"/>
                  </a:ext>
                </a:extLst>
              </a:tr>
              <a:tr h="0">
                <a:tc>
                  <a:txBody>
                    <a:bodyPr/>
                    <a:lstStyle/>
                    <a:p>
                      <a:pPr marL="0" algn="l" defTabSz="914400" rtl="0" eaLnBrk="1" fontAlgn="t" latinLnBrk="0" hangingPunct="1"/>
                      <a:r>
                        <a:rPr lang="en-US" sz="1100" b="1" i="1" u="none" strike="noStrike" kern="1200" dirty="0">
                          <a:solidFill>
                            <a:schemeClr val="tx2"/>
                          </a:solidFill>
                          <a:effectLst/>
                          <a:latin typeface="Segoe UI" panose="020B0502040204020203" pitchFamily="34" charset="0"/>
                          <a:ea typeface="+mn-ea"/>
                          <a:cs typeface="Segoe UI" panose="020B0502040204020203" pitchFamily="34" charset="0"/>
                        </a:rPr>
                        <a:t>Access</a:t>
                      </a:r>
                    </a:p>
                  </a:txBody>
                  <a:tcPr marL="25724" marR="25724"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100" u="none" strike="noStrike" dirty="0">
                          <a:solidFill>
                            <a:schemeClr val="tx2"/>
                          </a:solidFill>
                          <a:effectLst/>
                          <a:latin typeface="Segoe UI" panose="020B0502040204020203" pitchFamily="34" charset="0"/>
                          <a:cs typeface="Segoe UI" panose="020B0502040204020203" pitchFamily="34" charset="0"/>
                        </a:rPr>
                        <a:t>Access is limited</a:t>
                      </a:r>
                      <a:r>
                        <a:rPr lang="en-US" sz="1100" u="none" strike="noStrike" baseline="0" dirty="0">
                          <a:solidFill>
                            <a:schemeClr val="tx2"/>
                          </a:solidFill>
                          <a:effectLst/>
                          <a:latin typeface="Segoe UI" panose="020B0502040204020203" pitchFamily="34" charset="0"/>
                          <a:cs typeface="Segoe UI" panose="020B0502040204020203" pitchFamily="34" charset="0"/>
                        </a:rPr>
                        <a:t> to select individuals/groups that need it to perform their job duties</a:t>
                      </a:r>
                      <a:r>
                        <a:rPr lang="en-US" sz="1100" b="0" u="none" strike="noStrike" baseline="0" dirty="0">
                          <a:solidFill>
                            <a:schemeClr val="tx2"/>
                          </a:solidFill>
                          <a:effectLst/>
                          <a:latin typeface="Segoe UI" panose="020B0502040204020203" pitchFamily="34" charset="0"/>
                          <a:cs typeface="Segoe UI" panose="020B0502040204020203" pitchFamily="34" charset="0"/>
                        </a:rPr>
                        <a:t>. Access is enforced by encrypting the file </a:t>
                      </a:r>
                      <a:r>
                        <a:rPr lang="en-US" sz="1100" b="0" u="none" strike="noStrike" dirty="0">
                          <a:solidFill>
                            <a:schemeClr val="tx2"/>
                          </a:solidFill>
                          <a:effectLst/>
                          <a:latin typeface="Segoe UI" panose="020B0502040204020203" pitchFamily="34" charset="0"/>
                          <a:cs typeface="Segoe UI" panose="020B0502040204020203" pitchFamily="34" charset="0"/>
                        </a:rPr>
                        <a:t>using minimum 256-bit encryption</a:t>
                      </a:r>
                      <a:r>
                        <a:rPr lang="en-US" sz="1100" b="0" u="none" strike="noStrike" baseline="0" dirty="0">
                          <a:solidFill>
                            <a:schemeClr val="tx2"/>
                          </a:solidFill>
                          <a:effectLst/>
                          <a:latin typeface="Segoe UI" panose="020B0502040204020203" pitchFamily="34" charset="0"/>
                          <a:cs typeface="Segoe UI" panose="020B0502040204020203" pitchFamily="34" charset="0"/>
                        </a:rPr>
                        <a:t> before being shared or stored anywhere except Avanade workstations</a:t>
                      </a:r>
                      <a:r>
                        <a:rPr lang="en-US" sz="1100" b="0" u="none" strike="noStrike" dirty="0">
                          <a:solidFill>
                            <a:schemeClr val="tx2"/>
                          </a:solidFill>
                          <a:effectLst/>
                          <a:latin typeface="Segoe UI" panose="020B0502040204020203" pitchFamily="34" charset="0"/>
                          <a:cs typeface="Segoe UI" panose="020B0502040204020203" pitchFamily="34" charset="0"/>
                        </a:rPr>
                        <a:t>. </a:t>
                      </a:r>
                      <a:endParaRPr lang="en-US" sz="1100" b="0" i="0" u="none" strike="noStrike" dirty="0">
                        <a:solidFill>
                          <a:schemeClr val="tx2"/>
                        </a:solidFill>
                        <a:effectLst/>
                        <a:latin typeface="Segoe UI" panose="020B0502040204020203" pitchFamily="34" charset="0"/>
                        <a:cs typeface="Segoe UI" panose="020B0502040204020203" pitchFamily="34" charset="0"/>
                      </a:endParaRPr>
                    </a:p>
                  </a:txBody>
                  <a:tcPr marL="34290" marR="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0">
                <a:tc>
                  <a:txBody>
                    <a:bodyPr/>
                    <a:lstStyle/>
                    <a:p>
                      <a:pPr marL="0" algn="l" defTabSz="914400" rtl="0" eaLnBrk="1" fontAlgn="t" latinLnBrk="0" hangingPunct="1"/>
                      <a:r>
                        <a:rPr lang="en-US" sz="1100" b="1" i="1" u="none" strike="noStrike" kern="1200" dirty="0">
                          <a:solidFill>
                            <a:schemeClr val="tx2"/>
                          </a:solidFill>
                          <a:effectLst/>
                          <a:latin typeface="Segoe UI" panose="020B0502040204020203" pitchFamily="34" charset="0"/>
                          <a:ea typeface="+mn-ea"/>
                          <a:cs typeface="Segoe UI" panose="020B0502040204020203" pitchFamily="34" charset="0"/>
                        </a:rPr>
                        <a:t>Devices</a:t>
                      </a:r>
                    </a:p>
                  </a:txBody>
                  <a:tcPr marL="25724" marR="25724"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100" u="none" strike="noStrike" dirty="0">
                          <a:solidFill>
                            <a:schemeClr val="tx2"/>
                          </a:solidFill>
                          <a:effectLst/>
                          <a:latin typeface="Segoe UI" panose="020B0502040204020203" pitchFamily="34" charset="0"/>
                          <a:cs typeface="Segoe UI" panose="020B0502040204020203" pitchFamily="34" charset="0"/>
                        </a:rPr>
                        <a:t>Drive is encrypted to minimum 256 bit encryption; when disposal is necessary, physically destroy or securely overwrite when no longer needed.</a:t>
                      </a:r>
                      <a:endParaRPr lang="en-US" sz="1100" b="1" i="0" u="none" strike="noStrike" dirty="0">
                        <a:solidFill>
                          <a:schemeClr val="tx2"/>
                        </a:solidFill>
                        <a:effectLst/>
                        <a:latin typeface="Segoe UI" panose="020B0502040204020203" pitchFamily="34" charset="0"/>
                        <a:cs typeface="Segoe UI" panose="020B0502040204020203" pitchFamily="34" charset="0"/>
                      </a:endParaRPr>
                    </a:p>
                  </a:txBody>
                  <a:tcPr marL="34290" marR="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0">
                <a:tc>
                  <a:txBody>
                    <a:bodyPr/>
                    <a:lstStyle/>
                    <a:p>
                      <a:pPr marL="0" algn="l" defTabSz="914400" rtl="0" eaLnBrk="1" fontAlgn="t" latinLnBrk="0" hangingPunct="1"/>
                      <a:r>
                        <a:rPr lang="en-US" sz="1100" b="1" i="1" u="none" strike="noStrike" kern="1200" dirty="0">
                          <a:solidFill>
                            <a:schemeClr val="tx2"/>
                          </a:solidFill>
                          <a:effectLst/>
                          <a:latin typeface="Segoe UI" panose="020B0502040204020203" pitchFamily="34" charset="0"/>
                          <a:ea typeface="+mn-ea"/>
                          <a:cs typeface="Segoe UI" panose="020B0502040204020203" pitchFamily="34" charset="0"/>
                        </a:rPr>
                        <a:t>Storage/Sharing</a:t>
                      </a:r>
                    </a:p>
                  </a:txBody>
                  <a:tcPr marL="25724" marR="25724"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100" b="0" i="0" u="none" strike="noStrike" dirty="0">
                          <a:solidFill>
                            <a:schemeClr val="tx2"/>
                          </a:solidFill>
                          <a:effectLst/>
                          <a:latin typeface="Segoe UI" panose="020B0502040204020203" pitchFamily="34" charset="0"/>
                          <a:cs typeface="Segoe UI" panose="020B0502040204020203" pitchFamily="34" charset="0"/>
                        </a:rPr>
                        <a:t>If highly confidential data will be leaving your workstation for any reason (e.g., email, SharePoint, syncing with OneDrive), it must be encrypted with Active Directory RMS or other approved tools to limit access to the intended audience.  Once the data is encrypted, the data may be shared using any Avanade-approved sharing and storage platforms (e.g., SharePoint, OneDrive, email).</a:t>
                      </a:r>
                    </a:p>
                  </a:txBody>
                  <a:tcPr marL="34290" marR="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0">
                <a:tc>
                  <a:txBody>
                    <a:bodyPr/>
                    <a:lstStyle/>
                    <a:p>
                      <a:pPr marL="0" algn="l" defTabSz="914400" rtl="0" eaLnBrk="1" fontAlgn="t" latinLnBrk="0" hangingPunct="1"/>
                      <a:r>
                        <a:rPr lang="en-US" sz="1100" b="1" i="1" u="none" strike="noStrike" kern="1200" dirty="0">
                          <a:solidFill>
                            <a:schemeClr val="tx2"/>
                          </a:solidFill>
                          <a:effectLst/>
                          <a:latin typeface="Segoe UI" panose="020B0502040204020203" pitchFamily="34" charset="0"/>
                          <a:ea typeface="+mn-ea"/>
                          <a:cs typeface="Segoe UI" panose="020B0502040204020203" pitchFamily="34" charset="0"/>
                        </a:rPr>
                        <a:t>Transmission</a:t>
                      </a:r>
                    </a:p>
                  </a:txBody>
                  <a:tcPr marL="25724" marR="25724"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100" b="0" dirty="0">
                          <a:solidFill>
                            <a:schemeClr val="tx2"/>
                          </a:solidFill>
                          <a:latin typeface="Segoe UI" panose="020B0502040204020203" pitchFamily="34" charset="0"/>
                          <a:cs typeface="Segoe UI" panose="020B0502040204020203" pitchFamily="34" charset="0"/>
                          <a:hlinkClick r:id="rId4"/>
                        </a:rPr>
                        <a:t>Company data</a:t>
                      </a:r>
                      <a:r>
                        <a:rPr lang="en-US" sz="1100" b="0" dirty="0">
                          <a:solidFill>
                            <a:schemeClr val="tx2"/>
                          </a:solidFill>
                          <a:latin typeface="Segoe UI" panose="020B0502040204020203" pitchFamily="34" charset="0"/>
                          <a:cs typeface="Segoe UI" panose="020B0502040204020203" pitchFamily="34" charset="0"/>
                        </a:rPr>
                        <a:t> and </a:t>
                      </a:r>
                      <a:r>
                        <a:rPr lang="en-US" sz="1100" b="0" i="0" u="none" strike="noStrike" dirty="0">
                          <a:solidFill>
                            <a:schemeClr val="tx2"/>
                          </a:solidFill>
                          <a:effectLst/>
                          <a:latin typeface="Segoe UI" panose="020B0502040204020203" pitchFamily="34" charset="0"/>
                          <a:cs typeface="Segoe UI" panose="020B0502040204020203" pitchFamily="34" charset="0"/>
                          <a:hlinkClick r:id="rId5"/>
                        </a:rPr>
                        <a:t>client data</a:t>
                      </a:r>
                      <a:r>
                        <a:rPr lang="en-US" sz="1100" b="0" i="0" u="none" strike="noStrike" dirty="0">
                          <a:solidFill>
                            <a:schemeClr val="tx2"/>
                          </a:solidFill>
                          <a:effectLst/>
                          <a:latin typeface="Segoe UI" panose="020B0502040204020203" pitchFamily="34" charset="0"/>
                          <a:cs typeface="Segoe UI" panose="020B0502040204020203" pitchFamily="34" charset="0"/>
                        </a:rPr>
                        <a:t> </a:t>
                      </a:r>
                      <a:r>
                        <a:rPr lang="en-US" sz="1100" dirty="0">
                          <a:solidFill>
                            <a:schemeClr val="tx2"/>
                          </a:solidFill>
                          <a:latin typeface="Segoe UI" panose="020B0502040204020203" pitchFamily="34" charset="0"/>
                          <a:cs typeface="Segoe UI" panose="020B0502040204020203" pitchFamily="34" charset="0"/>
                        </a:rPr>
                        <a:t>that is transmitted to or received from</a:t>
                      </a:r>
                      <a:r>
                        <a:rPr lang="en-US" sz="1100" baseline="0" dirty="0">
                          <a:solidFill>
                            <a:schemeClr val="tx2"/>
                          </a:solidFill>
                          <a:latin typeface="Segoe UI" panose="020B0502040204020203" pitchFamily="34" charset="0"/>
                          <a:cs typeface="Segoe UI" panose="020B0502040204020203" pitchFamily="34" charset="0"/>
                        </a:rPr>
                        <a:t> </a:t>
                      </a:r>
                      <a:r>
                        <a:rPr lang="en-US" sz="1100" dirty="0">
                          <a:solidFill>
                            <a:schemeClr val="tx2"/>
                          </a:solidFill>
                          <a:latin typeface="Segoe UI" panose="020B0502040204020203" pitchFamily="34" charset="0"/>
                          <a:cs typeface="Segoe UI" panose="020B0502040204020203" pitchFamily="34" charset="0"/>
                        </a:rPr>
                        <a:t>outside</a:t>
                      </a:r>
                      <a:r>
                        <a:rPr lang="en-US" sz="1100" baseline="0" dirty="0">
                          <a:solidFill>
                            <a:schemeClr val="tx2"/>
                          </a:solidFill>
                          <a:latin typeface="Segoe UI" panose="020B0502040204020203" pitchFamily="34" charset="0"/>
                          <a:cs typeface="Segoe UI" panose="020B0502040204020203" pitchFamily="34" charset="0"/>
                        </a:rPr>
                        <a:t> of Avanade</a:t>
                      </a:r>
                      <a:r>
                        <a:rPr lang="en-US" sz="1100" dirty="0">
                          <a:solidFill>
                            <a:schemeClr val="tx2"/>
                          </a:solidFill>
                          <a:latin typeface="Segoe UI" panose="020B0502040204020203" pitchFamily="34" charset="0"/>
                          <a:cs typeface="Segoe UI" panose="020B0502040204020203" pitchFamily="34" charset="0"/>
                        </a:rPr>
                        <a:t> must be encrypted</a:t>
                      </a:r>
                      <a:r>
                        <a:rPr lang="en-US" sz="1100" baseline="0" dirty="0">
                          <a:solidFill>
                            <a:schemeClr val="tx2"/>
                          </a:solidFill>
                          <a:latin typeface="Segoe UI" panose="020B0502040204020203" pitchFamily="34" charset="0"/>
                          <a:cs typeface="Segoe UI" panose="020B0502040204020203" pitchFamily="34" charset="0"/>
                        </a:rPr>
                        <a:t> (e.g., FTPS, SSL, HTTPS, TLS).</a:t>
                      </a:r>
                      <a:endParaRPr lang="en-US" sz="1100" dirty="0">
                        <a:solidFill>
                          <a:schemeClr val="tx2"/>
                        </a:solidFill>
                        <a:latin typeface="Segoe UI" panose="020B0502040204020203" pitchFamily="34" charset="0"/>
                        <a:cs typeface="Segoe UI" panose="020B0502040204020203" pitchFamily="34" charset="0"/>
                      </a:endParaRPr>
                    </a:p>
                  </a:txBody>
                  <a:tcPr marL="34290" marR="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0">
                <a:tc>
                  <a:txBody>
                    <a:bodyPr/>
                    <a:lstStyle/>
                    <a:p>
                      <a:pPr marL="0" algn="l" defTabSz="914400" rtl="0" eaLnBrk="1" fontAlgn="t" latinLnBrk="0" hangingPunct="1"/>
                      <a:r>
                        <a:rPr lang="en-US" sz="1100" b="1" i="1" u="none" strike="noStrike" kern="1200" dirty="0">
                          <a:solidFill>
                            <a:schemeClr val="tx2"/>
                          </a:solidFill>
                          <a:effectLst/>
                          <a:latin typeface="Segoe UI" panose="020B0502040204020203" pitchFamily="34" charset="0"/>
                          <a:ea typeface="+mn-ea"/>
                          <a:cs typeface="Segoe UI" panose="020B0502040204020203" pitchFamily="34" charset="0"/>
                        </a:rPr>
                        <a:t>Retention</a:t>
                      </a:r>
                    </a:p>
                  </a:txBody>
                  <a:tcPr marL="25724" marR="25724"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100" b="1" dirty="0">
                          <a:solidFill>
                            <a:schemeClr val="tx2"/>
                          </a:solidFill>
                          <a:latin typeface="Segoe UI" panose="020B0502040204020203" pitchFamily="34" charset="0"/>
                          <a:cs typeface="Segoe UI" panose="020B0502040204020203" pitchFamily="34" charset="0"/>
                          <a:hlinkClick r:id="rId4"/>
                        </a:rPr>
                        <a:t>Company data</a:t>
                      </a:r>
                      <a:r>
                        <a:rPr lang="en-US" sz="1100" b="1" dirty="0">
                          <a:solidFill>
                            <a:schemeClr val="tx2"/>
                          </a:solidFill>
                          <a:latin typeface="Segoe UI" panose="020B0502040204020203" pitchFamily="34" charset="0"/>
                          <a:cs typeface="Segoe UI" panose="020B0502040204020203" pitchFamily="34" charset="0"/>
                        </a:rPr>
                        <a:t>: </a:t>
                      </a:r>
                      <a:r>
                        <a:rPr lang="en-US" sz="1100" b="0" dirty="0">
                          <a:solidFill>
                            <a:schemeClr val="tx2"/>
                          </a:solidFill>
                          <a:latin typeface="Segoe UI" panose="020B0502040204020203" pitchFamily="34" charset="0"/>
                          <a:cs typeface="Segoe UI" panose="020B0502040204020203" pitchFamily="34" charset="0"/>
                        </a:rPr>
                        <a:t>If</a:t>
                      </a:r>
                      <a:r>
                        <a:rPr lang="en-US" sz="1100" b="0" baseline="0" dirty="0">
                          <a:solidFill>
                            <a:schemeClr val="tx2"/>
                          </a:solidFill>
                          <a:latin typeface="Segoe UI" panose="020B0502040204020203" pitchFamily="34" charset="0"/>
                          <a:cs typeface="Segoe UI" panose="020B0502040204020203" pitchFamily="34" charset="0"/>
                        </a:rPr>
                        <a:t> retention is required per </a:t>
                      </a:r>
                      <a:r>
                        <a:rPr lang="en-US" sz="1100" b="0" baseline="0" dirty="0">
                          <a:solidFill>
                            <a:schemeClr val="tx2"/>
                          </a:solidFill>
                          <a:latin typeface="Segoe UI" panose="020B0502040204020203" pitchFamily="34" charset="0"/>
                          <a:cs typeface="Segoe UI" panose="020B0502040204020203" pitchFamily="34" charset="0"/>
                          <a:hlinkClick r:id="rId6"/>
                        </a:rPr>
                        <a:t>Policy 1413AVA: Corporate Records Management</a:t>
                      </a:r>
                      <a:r>
                        <a:rPr lang="en-US" sz="1100" b="0" baseline="0" dirty="0">
                          <a:solidFill>
                            <a:schemeClr val="tx2"/>
                          </a:solidFill>
                          <a:latin typeface="Segoe UI" panose="020B0502040204020203" pitchFamily="34" charset="0"/>
                          <a:cs typeface="Segoe UI" panose="020B0502040204020203" pitchFamily="34" charset="0"/>
                        </a:rPr>
                        <a:t>, contact your Functional Records Lead. All other company data should be </a:t>
                      </a:r>
                      <a:r>
                        <a:rPr lang="en-US" sz="1100" dirty="0">
                          <a:solidFill>
                            <a:schemeClr val="tx2"/>
                          </a:solidFill>
                          <a:latin typeface="Segoe UI" panose="020B0502040204020203" pitchFamily="34" charset="0"/>
                          <a:cs typeface="Segoe UI" panose="020B0502040204020203" pitchFamily="34" charset="0"/>
                        </a:rPr>
                        <a:t>retained for 3 years once template/document/record is no longer current, then</a:t>
                      </a:r>
                      <a:r>
                        <a:rPr lang="en-US" sz="1100" baseline="0" dirty="0">
                          <a:solidFill>
                            <a:schemeClr val="tx2"/>
                          </a:solidFill>
                          <a:latin typeface="Segoe UI" panose="020B0502040204020203" pitchFamily="34" charset="0"/>
                          <a:cs typeface="Segoe UI" panose="020B0502040204020203" pitchFamily="34" charset="0"/>
                        </a:rPr>
                        <a:t> securely deleted.</a:t>
                      </a:r>
                      <a:endParaRPr lang="en-US" sz="1100" dirty="0">
                        <a:solidFill>
                          <a:schemeClr val="tx2"/>
                        </a:solidFill>
                        <a:latin typeface="Segoe UI" panose="020B0502040204020203" pitchFamily="34" charset="0"/>
                        <a:cs typeface="Segoe UI" panose="020B0502040204020203" pitchFamily="34" charset="0"/>
                      </a:endParaRPr>
                    </a:p>
                    <a:p>
                      <a:pPr algn="l" fontAlgn="t"/>
                      <a:r>
                        <a:rPr lang="en-US" sz="1100" b="1" i="0" u="none" strike="noStrike" dirty="0">
                          <a:solidFill>
                            <a:schemeClr val="tx2"/>
                          </a:solidFill>
                          <a:effectLst/>
                          <a:latin typeface="Segoe UI" panose="020B0502040204020203" pitchFamily="34" charset="0"/>
                          <a:cs typeface="Segoe UI" panose="020B0502040204020203" pitchFamily="34" charset="0"/>
                          <a:hlinkClick r:id="rId5"/>
                        </a:rPr>
                        <a:t>Client data</a:t>
                      </a:r>
                      <a:r>
                        <a:rPr lang="en-US" sz="1100" b="1" i="0" u="none" strike="noStrike" dirty="0">
                          <a:solidFill>
                            <a:schemeClr val="tx2"/>
                          </a:solidFill>
                          <a:effectLst/>
                          <a:latin typeface="Segoe UI" panose="020B0502040204020203" pitchFamily="34" charset="0"/>
                          <a:cs typeface="Segoe UI" panose="020B0502040204020203" pitchFamily="34" charset="0"/>
                        </a:rPr>
                        <a:t>: </a:t>
                      </a:r>
                      <a:r>
                        <a:rPr lang="en-US" sz="1100" b="0" i="0" u="none" strike="noStrike" dirty="0">
                          <a:solidFill>
                            <a:schemeClr val="tx2"/>
                          </a:solidFill>
                          <a:effectLst/>
                          <a:latin typeface="Segoe UI" panose="020B0502040204020203" pitchFamily="34" charset="0"/>
                          <a:cs typeface="Segoe UI" panose="020B0502040204020203" pitchFamily="34" charset="0"/>
                        </a:rPr>
                        <a:t>If</a:t>
                      </a:r>
                      <a:r>
                        <a:rPr lang="en-US" sz="1100" b="0" i="0" u="none" strike="noStrike" baseline="0" dirty="0">
                          <a:solidFill>
                            <a:schemeClr val="tx2"/>
                          </a:solidFill>
                          <a:effectLst/>
                          <a:latin typeface="Segoe UI" panose="020B0502040204020203" pitchFamily="34" charset="0"/>
                          <a:cs typeface="Segoe UI" panose="020B0502040204020203" pitchFamily="34" charset="0"/>
                        </a:rPr>
                        <a:t> retention is required per </a:t>
                      </a:r>
                      <a:r>
                        <a:rPr lang="en-US" sz="1100" b="0" i="0" u="none" strike="noStrike" baseline="0" dirty="0">
                          <a:solidFill>
                            <a:schemeClr val="tx2"/>
                          </a:solidFill>
                          <a:effectLst/>
                          <a:latin typeface="Segoe UI" panose="020B0502040204020203" pitchFamily="34" charset="0"/>
                          <a:cs typeface="Segoe UI" panose="020B0502040204020203" pitchFamily="34" charset="0"/>
                          <a:hlinkClick r:id="rId7"/>
                        </a:rPr>
                        <a:t>Policy 0123AVA: Client Records Management</a:t>
                      </a:r>
                      <a:r>
                        <a:rPr lang="en-US" sz="1100" b="0" i="0" u="none" strike="noStrike" baseline="0" dirty="0">
                          <a:solidFill>
                            <a:schemeClr val="tx2"/>
                          </a:solidFill>
                          <a:effectLst/>
                          <a:latin typeface="Segoe UI" panose="020B0502040204020203" pitchFamily="34" charset="0"/>
                          <a:cs typeface="Segoe UI" panose="020B0502040204020203" pitchFamily="34" charset="0"/>
                        </a:rPr>
                        <a:t>, contact your Project Lead for more information. All other client data should be deleted at the end of an engagement if there is no business need.</a:t>
                      </a:r>
                      <a:endParaRPr lang="en-US" sz="1100" b="0" i="0" u="none" strike="noStrike" dirty="0">
                        <a:solidFill>
                          <a:schemeClr val="tx2"/>
                        </a:solidFill>
                        <a:effectLst/>
                        <a:latin typeface="Segoe UI" panose="020B0502040204020203" pitchFamily="34" charset="0"/>
                        <a:cs typeface="Segoe UI" panose="020B0502040204020203" pitchFamily="34" charset="0"/>
                      </a:endParaRPr>
                    </a:p>
                  </a:txBody>
                  <a:tcPr marL="34290" marR="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884650130"/>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04C8A47B-212F-478E-912B-7F15ABA20E0B}" type="slidenum">
              <a:rPr lang="en-US" smtClean="0"/>
              <a:pPr/>
              <a:t>7</a:t>
            </a:fld>
            <a:endParaRPr lang="en-US" dirty="0"/>
          </a:p>
        </p:txBody>
      </p:sp>
      <p:sp>
        <p:nvSpPr>
          <p:cNvPr id="5" name="Content Placeholder 4"/>
          <p:cNvSpPr>
            <a:spLocks noGrp="1"/>
          </p:cNvSpPr>
          <p:nvPr>
            <p:ph idx="1"/>
          </p:nvPr>
        </p:nvSpPr>
        <p:spPr/>
        <p:txBody>
          <a:bodyPr/>
          <a:lstStyle/>
          <a:p>
            <a:r>
              <a:rPr lang="en-US" sz="1600" dirty="0">
                <a:solidFill>
                  <a:srgbClr val="464646"/>
                </a:solidFill>
              </a:rPr>
              <a:t>This document contains </a:t>
            </a:r>
            <a:r>
              <a:rPr lang="en-US" sz="1600" b="1" dirty="0">
                <a:solidFill>
                  <a:schemeClr val="accent1"/>
                </a:solidFill>
              </a:rPr>
              <a:t>&lt;Restricted Data&gt;</a:t>
            </a:r>
            <a:r>
              <a:rPr lang="en-US" sz="1600" dirty="0">
                <a:solidFill>
                  <a:srgbClr val="464646"/>
                </a:solidFill>
              </a:rPr>
              <a:t> per Avanade’s </a:t>
            </a:r>
            <a:r>
              <a:rPr lang="en-US" sz="1600" dirty="0">
                <a:solidFill>
                  <a:srgbClr val="464646"/>
                </a:solidFill>
                <a:hlinkClick r:id="rId2"/>
              </a:rPr>
              <a:t>Data Classification &amp; Protection Standard</a:t>
            </a:r>
            <a:r>
              <a:rPr lang="en-US" sz="1600" kern="0" dirty="0"/>
              <a:t>.</a:t>
            </a:r>
            <a:endParaRPr lang="en-GB" sz="1600" kern="0" dirty="0"/>
          </a:p>
          <a:p>
            <a:r>
              <a:rPr lang="en-US" sz="1600" dirty="0">
                <a:solidFill>
                  <a:srgbClr val="464646"/>
                </a:solidFill>
              </a:rPr>
              <a:t>Restricted data is highly sensitive, strategic company data that is material, non-public and relates to company matters. It is intended for business use only by a limited number of personnel.  Restricted data is not available to all personnel and must not be shared with media, analysts, competitors, or other external audiences. </a:t>
            </a:r>
          </a:p>
          <a:p>
            <a:r>
              <a:rPr lang="en-US" sz="1600" dirty="0">
                <a:solidFill>
                  <a:srgbClr val="464646"/>
                </a:solidFill>
              </a:rPr>
              <a:t>More information can be found on the </a:t>
            </a:r>
            <a:r>
              <a:rPr lang="en-US" sz="1600" dirty="0">
                <a:solidFill>
                  <a:schemeClr val="accent1"/>
                </a:solidFill>
                <a:hlinkClick r:id="rId3"/>
              </a:rPr>
              <a:t>Data Classification and Protection website</a:t>
            </a:r>
            <a:r>
              <a:rPr lang="en-US" sz="1600" dirty="0">
                <a:solidFill>
                  <a:schemeClr val="tx2"/>
                </a:solidFill>
                <a:hlinkClick r:id="rId3"/>
              </a:rPr>
              <a:t> </a:t>
            </a:r>
            <a:r>
              <a:rPr lang="en-US" sz="1600" dirty="0">
                <a:solidFill>
                  <a:srgbClr val="464646"/>
                </a:solidFill>
              </a:rPr>
              <a:t>including tools, templates, and training. </a:t>
            </a:r>
          </a:p>
          <a:p>
            <a:endParaRPr lang="en-US" sz="1800" dirty="0">
              <a:solidFill>
                <a:srgbClr val="464646"/>
              </a:solidFill>
            </a:endParaRPr>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p:txBody>
      </p:sp>
      <p:sp>
        <p:nvSpPr>
          <p:cNvPr id="2" name="Title 1"/>
          <p:cNvSpPr>
            <a:spLocks noGrp="1"/>
          </p:cNvSpPr>
          <p:nvPr>
            <p:ph type="title"/>
          </p:nvPr>
        </p:nvSpPr>
        <p:spPr/>
        <p:txBody>
          <a:bodyPr/>
          <a:lstStyle/>
          <a:p>
            <a:r>
              <a:rPr lang="en-US" dirty="0"/>
              <a:t>Classifications and Document Control – Restricted Data</a:t>
            </a:r>
          </a:p>
        </p:txBody>
      </p:sp>
      <p:graphicFrame>
        <p:nvGraphicFramePr>
          <p:cNvPr id="9" name="Table 8"/>
          <p:cNvGraphicFramePr>
            <a:graphicFrameLocks noGrp="1"/>
          </p:cNvGraphicFramePr>
          <p:nvPr>
            <p:extLst/>
          </p:nvPr>
        </p:nvGraphicFramePr>
        <p:xfrm>
          <a:off x="960791" y="3222362"/>
          <a:ext cx="10270415" cy="2893482"/>
        </p:xfrm>
        <a:graphic>
          <a:graphicData uri="http://schemas.openxmlformats.org/drawingml/2006/table">
            <a:tbl>
              <a:tblPr firstCol="1" bandRow="1">
                <a:effectLst/>
                <a:tableStyleId>{5C22544A-7EE6-4342-B048-85BDC9FD1C3A}</a:tableStyleId>
              </a:tblPr>
              <a:tblGrid>
                <a:gridCol w="1501326">
                  <a:extLst>
                    <a:ext uri="{9D8B030D-6E8A-4147-A177-3AD203B41FA5}">
                      <a16:colId xmlns:a16="http://schemas.microsoft.com/office/drawing/2014/main" val="20000"/>
                    </a:ext>
                  </a:extLst>
                </a:gridCol>
                <a:gridCol w="8769089">
                  <a:extLst>
                    <a:ext uri="{9D8B030D-6E8A-4147-A177-3AD203B41FA5}">
                      <a16:colId xmlns:a16="http://schemas.microsoft.com/office/drawing/2014/main" val="20001"/>
                    </a:ext>
                  </a:extLst>
                </a:gridCol>
              </a:tblGrid>
              <a:tr h="256962">
                <a:tc gridSpan="2">
                  <a:txBody>
                    <a:bodyPr/>
                    <a:lstStyle/>
                    <a:p>
                      <a:pPr algn="l" fontAlgn="t"/>
                      <a:r>
                        <a:rPr lang="en-US" sz="1100" b="1" i="0" u="none" strike="noStrike" dirty="0">
                          <a:solidFill>
                            <a:schemeClr val="tx2"/>
                          </a:solidFill>
                          <a:effectLst/>
                          <a:latin typeface="Segoe UI" panose="020B0502040204020203" pitchFamily="34" charset="0"/>
                          <a:cs typeface="Segoe UI" panose="020B0502040204020203" pitchFamily="34" charset="0"/>
                        </a:rPr>
                        <a:t>Mandatory Protection for </a:t>
                      </a:r>
                      <a:r>
                        <a:rPr lang="en-US" sz="1100" b="1" i="0" u="none" strike="noStrike" dirty="0">
                          <a:solidFill>
                            <a:schemeClr val="accent1"/>
                          </a:solidFill>
                          <a:effectLst/>
                          <a:latin typeface="Segoe UI" panose="020B0502040204020203" pitchFamily="34" charset="0"/>
                          <a:cs typeface="Segoe UI" panose="020B0502040204020203" pitchFamily="34" charset="0"/>
                        </a:rPr>
                        <a:t>Restricted Data</a:t>
                      </a:r>
                    </a:p>
                  </a:txBody>
                  <a:tcPr marL="25724" marR="25724"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l" fontAlgn="t"/>
                      <a:endParaRPr lang="en-US" sz="1000" b="1" i="0" u="none" strike="noStrike" dirty="0">
                        <a:solidFill>
                          <a:srgbClr val="000000"/>
                        </a:solidFill>
                        <a:effectLst/>
                        <a:latin typeface="Arial" panose="020B0604020202020204" pitchFamily="34" charset="0"/>
                      </a:endParaRPr>
                    </a:p>
                  </a:txBody>
                  <a:tcPr marL="9525" marR="9525" marT="9525" marB="0"/>
                </a:tc>
                <a:extLst>
                  <a:ext uri="{0D108BD9-81ED-4DB2-BD59-A6C34878D82A}">
                    <a16:rowId xmlns:a16="http://schemas.microsoft.com/office/drawing/2014/main" val="10000"/>
                  </a:ext>
                </a:extLst>
              </a:tr>
              <a:tr h="0">
                <a:tc>
                  <a:txBody>
                    <a:bodyPr/>
                    <a:lstStyle/>
                    <a:p>
                      <a:pPr marL="0" algn="l" defTabSz="914400" rtl="0" eaLnBrk="1" fontAlgn="t" latinLnBrk="0" hangingPunct="1"/>
                      <a:r>
                        <a:rPr lang="en-US" sz="1100" b="1" i="1" u="none" strike="noStrike" kern="1200" dirty="0">
                          <a:solidFill>
                            <a:schemeClr val="tx2"/>
                          </a:solidFill>
                          <a:effectLst/>
                          <a:latin typeface="Segoe UI" panose="020B0502040204020203" pitchFamily="34" charset="0"/>
                          <a:ea typeface="+mn-ea"/>
                          <a:cs typeface="Segoe UI" panose="020B0502040204020203" pitchFamily="34" charset="0"/>
                        </a:rPr>
                        <a:t>Access</a:t>
                      </a:r>
                    </a:p>
                  </a:txBody>
                  <a:tcPr marL="25724" marR="25724"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100" u="none" strike="noStrike" dirty="0">
                          <a:solidFill>
                            <a:schemeClr val="tx2"/>
                          </a:solidFill>
                          <a:effectLst/>
                          <a:latin typeface="Segoe UI" panose="020B0502040204020203" pitchFamily="34" charset="0"/>
                          <a:cs typeface="Segoe UI" panose="020B0502040204020203" pitchFamily="34" charset="0"/>
                        </a:rPr>
                        <a:t>Access is limited</a:t>
                      </a:r>
                      <a:r>
                        <a:rPr lang="en-US" sz="1100" u="none" strike="noStrike" baseline="0" dirty="0">
                          <a:solidFill>
                            <a:schemeClr val="tx2"/>
                          </a:solidFill>
                          <a:effectLst/>
                          <a:latin typeface="Segoe UI" panose="020B0502040204020203" pitchFamily="34" charset="0"/>
                          <a:cs typeface="Segoe UI" panose="020B0502040204020203" pitchFamily="34" charset="0"/>
                        </a:rPr>
                        <a:t> to a VERY small group of people - only select individuals who have legitimate business need</a:t>
                      </a:r>
                      <a:r>
                        <a:rPr lang="en-US" sz="1100" b="0" u="none" strike="noStrike" baseline="0" dirty="0">
                          <a:solidFill>
                            <a:schemeClr val="tx2"/>
                          </a:solidFill>
                          <a:effectLst/>
                          <a:latin typeface="Segoe UI" panose="020B0502040204020203" pitchFamily="34" charset="0"/>
                          <a:cs typeface="Segoe UI" panose="020B0502040204020203" pitchFamily="34" charset="0"/>
                        </a:rPr>
                        <a:t>. Access is enforced by encrypting the file </a:t>
                      </a:r>
                      <a:r>
                        <a:rPr lang="en-US" sz="1100" b="0" u="none" strike="noStrike" dirty="0">
                          <a:solidFill>
                            <a:schemeClr val="tx2"/>
                          </a:solidFill>
                          <a:effectLst/>
                          <a:latin typeface="Segoe UI" panose="020B0502040204020203" pitchFamily="34" charset="0"/>
                          <a:cs typeface="Segoe UI" panose="020B0502040204020203" pitchFamily="34" charset="0"/>
                        </a:rPr>
                        <a:t>using minimum 256-bit encryption</a:t>
                      </a:r>
                      <a:r>
                        <a:rPr lang="en-US" sz="1100" b="0" u="none" strike="noStrike" baseline="0" dirty="0">
                          <a:solidFill>
                            <a:schemeClr val="tx2"/>
                          </a:solidFill>
                          <a:effectLst/>
                          <a:latin typeface="Segoe UI" panose="020B0502040204020203" pitchFamily="34" charset="0"/>
                          <a:cs typeface="Segoe UI" panose="020B0502040204020203" pitchFamily="34" charset="0"/>
                        </a:rPr>
                        <a:t> before being shared or stored anywhere except Avanade workstations</a:t>
                      </a:r>
                      <a:r>
                        <a:rPr lang="en-US" sz="1100" b="0" u="none" strike="noStrike" dirty="0">
                          <a:solidFill>
                            <a:schemeClr val="tx2"/>
                          </a:solidFill>
                          <a:effectLst/>
                          <a:latin typeface="Segoe UI" panose="020B0502040204020203" pitchFamily="34" charset="0"/>
                          <a:cs typeface="Segoe UI" panose="020B0502040204020203" pitchFamily="34" charset="0"/>
                        </a:rPr>
                        <a:t>. Test data containing restricted data has additional</a:t>
                      </a:r>
                      <a:r>
                        <a:rPr lang="en-US" sz="1100" b="0" u="none" strike="noStrike" baseline="0" dirty="0">
                          <a:solidFill>
                            <a:schemeClr val="tx2"/>
                          </a:solidFill>
                          <a:effectLst/>
                          <a:latin typeface="Segoe UI" panose="020B0502040204020203" pitchFamily="34" charset="0"/>
                          <a:cs typeface="Segoe UI" panose="020B0502040204020203" pitchFamily="34" charset="0"/>
                        </a:rPr>
                        <a:t> limitations.</a:t>
                      </a:r>
                      <a:r>
                        <a:rPr lang="en-US" sz="1100" b="0" u="none" strike="noStrike" dirty="0">
                          <a:solidFill>
                            <a:schemeClr val="tx2"/>
                          </a:solidFill>
                          <a:effectLst/>
                          <a:latin typeface="Segoe UI" panose="020B0502040204020203" pitchFamily="34" charset="0"/>
                          <a:cs typeface="Segoe UI" panose="020B0502040204020203" pitchFamily="34" charset="0"/>
                        </a:rPr>
                        <a:t> </a:t>
                      </a:r>
                      <a:endParaRPr lang="en-US" sz="1100" b="0" i="0" u="none" strike="noStrike" dirty="0">
                        <a:solidFill>
                          <a:schemeClr val="tx2"/>
                        </a:solidFill>
                        <a:effectLst/>
                        <a:latin typeface="Segoe UI" panose="020B0502040204020203" pitchFamily="34" charset="0"/>
                        <a:cs typeface="Segoe UI" panose="020B0502040204020203" pitchFamily="34" charset="0"/>
                      </a:endParaRPr>
                    </a:p>
                  </a:txBody>
                  <a:tcPr marL="34290" marR="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0">
                <a:tc>
                  <a:txBody>
                    <a:bodyPr/>
                    <a:lstStyle/>
                    <a:p>
                      <a:pPr marL="0" algn="l" defTabSz="914400" rtl="0" eaLnBrk="1" fontAlgn="t" latinLnBrk="0" hangingPunct="1"/>
                      <a:r>
                        <a:rPr lang="en-US" sz="1100" b="1" i="1" u="none" strike="noStrike" kern="1200" dirty="0">
                          <a:solidFill>
                            <a:schemeClr val="tx2"/>
                          </a:solidFill>
                          <a:effectLst/>
                          <a:latin typeface="Segoe UI" panose="020B0502040204020203" pitchFamily="34" charset="0"/>
                          <a:ea typeface="+mn-ea"/>
                          <a:cs typeface="Segoe UI" panose="020B0502040204020203" pitchFamily="34" charset="0"/>
                        </a:rPr>
                        <a:t>Devices</a:t>
                      </a:r>
                    </a:p>
                  </a:txBody>
                  <a:tcPr marL="25724" marR="25724"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100" u="none" strike="noStrike" dirty="0">
                          <a:solidFill>
                            <a:schemeClr val="tx2"/>
                          </a:solidFill>
                          <a:effectLst/>
                          <a:latin typeface="Segoe UI" panose="020B0502040204020203" pitchFamily="34" charset="0"/>
                          <a:cs typeface="Segoe UI" panose="020B0502040204020203" pitchFamily="34" charset="0"/>
                        </a:rPr>
                        <a:t>Drive is encrypted to minimum 256 bit encryption; when disposal is necessary, physically destroy or securely overwrite when no longer needed.</a:t>
                      </a:r>
                      <a:endParaRPr lang="en-US" sz="1100" b="1" i="0" u="none" strike="noStrike" dirty="0">
                        <a:solidFill>
                          <a:schemeClr val="tx2"/>
                        </a:solidFill>
                        <a:effectLst/>
                        <a:latin typeface="Segoe UI" panose="020B0502040204020203" pitchFamily="34" charset="0"/>
                        <a:cs typeface="Segoe UI" panose="020B0502040204020203" pitchFamily="34" charset="0"/>
                      </a:endParaRPr>
                    </a:p>
                  </a:txBody>
                  <a:tcPr marL="34290" marR="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0">
                <a:tc>
                  <a:txBody>
                    <a:bodyPr/>
                    <a:lstStyle/>
                    <a:p>
                      <a:pPr marL="0" algn="l" defTabSz="914400" rtl="0" eaLnBrk="1" fontAlgn="t" latinLnBrk="0" hangingPunct="1"/>
                      <a:r>
                        <a:rPr lang="en-US" sz="1100" b="1" i="1" u="none" strike="noStrike" kern="1200" dirty="0">
                          <a:solidFill>
                            <a:schemeClr val="tx2"/>
                          </a:solidFill>
                          <a:effectLst/>
                          <a:latin typeface="Segoe UI" panose="020B0502040204020203" pitchFamily="34" charset="0"/>
                          <a:ea typeface="+mn-ea"/>
                          <a:cs typeface="Segoe UI" panose="020B0502040204020203" pitchFamily="34" charset="0"/>
                        </a:rPr>
                        <a:t>Storage/Sharing</a:t>
                      </a:r>
                    </a:p>
                  </a:txBody>
                  <a:tcPr marL="25724" marR="25724"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100" b="0" i="0" u="none" strike="noStrike" dirty="0">
                          <a:solidFill>
                            <a:schemeClr val="tx2"/>
                          </a:solidFill>
                          <a:effectLst/>
                          <a:latin typeface="Segoe UI" panose="020B0502040204020203" pitchFamily="34" charset="0"/>
                          <a:cs typeface="Segoe UI" panose="020B0502040204020203" pitchFamily="34" charset="0"/>
                        </a:rPr>
                        <a:t>If Restricted Data will be leaving your workstation for any reason (e.g., email, SharePoint, syncing with OneDrive), it must be encrypted with Active Directory RMS or other approved tools to limit access to the intended audience.  Once the data is encrypted, the data may be shared using any Avanade-approved sharing and storage platforms (e.g., SharePoint, OneDrive, email).</a:t>
                      </a:r>
                      <a:endParaRPr lang="en-US" sz="1100" b="1" i="0" u="none" strike="noStrike" dirty="0">
                        <a:solidFill>
                          <a:schemeClr val="tx2"/>
                        </a:solidFill>
                        <a:effectLst/>
                        <a:latin typeface="Segoe UI" panose="020B0502040204020203" pitchFamily="34" charset="0"/>
                        <a:cs typeface="Segoe UI" panose="020B0502040204020203" pitchFamily="34" charset="0"/>
                      </a:endParaRPr>
                    </a:p>
                  </a:txBody>
                  <a:tcPr marL="34290" marR="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0">
                <a:tc>
                  <a:txBody>
                    <a:bodyPr/>
                    <a:lstStyle/>
                    <a:p>
                      <a:pPr marL="0" algn="l" defTabSz="914400" rtl="0" eaLnBrk="1" fontAlgn="t" latinLnBrk="0" hangingPunct="1"/>
                      <a:r>
                        <a:rPr lang="en-US" sz="1100" b="1" i="1" u="none" strike="noStrike" kern="1200" dirty="0">
                          <a:solidFill>
                            <a:schemeClr val="tx2"/>
                          </a:solidFill>
                          <a:effectLst/>
                          <a:latin typeface="Segoe UI" panose="020B0502040204020203" pitchFamily="34" charset="0"/>
                          <a:ea typeface="+mn-ea"/>
                          <a:cs typeface="Segoe UI" panose="020B0502040204020203" pitchFamily="34" charset="0"/>
                        </a:rPr>
                        <a:t>Transmission</a:t>
                      </a:r>
                    </a:p>
                  </a:txBody>
                  <a:tcPr marL="25724" marR="25724"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100" b="0" dirty="0">
                          <a:solidFill>
                            <a:schemeClr val="tx2"/>
                          </a:solidFill>
                          <a:latin typeface="Segoe UI" panose="020B0502040204020203" pitchFamily="34" charset="0"/>
                          <a:cs typeface="Segoe UI" panose="020B0502040204020203" pitchFamily="34" charset="0"/>
                          <a:hlinkClick r:id="rId4"/>
                        </a:rPr>
                        <a:t>Company data</a:t>
                      </a:r>
                      <a:r>
                        <a:rPr lang="en-US" sz="1100" b="0" dirty="0">
                          <a:solidFill>
                            <a:schemeClr val="tx2"/>
                          </a:solidFill>
                          <a:latin typeface="Segoe UI" panose="020B0502040204020203" pitchFamily="34" charset="0"/>
                          <a:cs typeface="Segoe UI" panose="020B0502040204020203" pitchFamily="34" charset="0"/>
                        </a:rPr>
                        <a:t> and </a:t>
                      </a:r>
                      <a:r>
                        <a:rPr lang="en-US" sz="1100" b="0" i="0" u="none" strike="noStrike" dirty="0">
                          <a:solidFill>
                            <a:schemeClr val="tx2"/>
                          </a:solidFill>
                          <a:effectLst/>
                          <a:latin typeface="Segoe UI" panose="020B0502040204020203" pitchFamily="34" charset="0"/>
                          <a:cs typeface="Segoe UI" panose="020B0502040204020203" pitchFamily="34" charset="0"/>
                          <a:hlinkClick r:id="rId5"/>
                        </a:rPr>
                        <a:t>client data</a:t>
                      </a:r>
                      <a:r>
                        <a:rPr lang="en-US" sz="1100" b="0" i="0" u="none" strike="noStrike" dirty="0">
                          <a:solidFill>
                            <a:schemeClr val="tx2"/>
                          </a:solidFill>
                          <a:effectLst/>
                          <a:latin typeface="Segoe UI" panose="020B0502040204020203" pitchFamily="34" charset="0"/>
                          <a:cs typeface="Segoe UI" panose="020B0502040204020203" pitchFamily="34" charset="0"/>
                        </a:rPr>
                        <a:t>  </a:t>
                      </a:r>
                      <a:r>
                        <a:rPr lang="en-US" sz="1100" dirty="0">
                          <a:solidFill>
                            <a:schemeClr val="tx2"/>
                          </a:solidFill>
                          <a:latin typeface="Segoe UI" panose="020B0502040204020203" pitchFamily="34" charset="0"/>
                          <a:cs typeface="Segoe UI" panose="020B0502040204020203" pitchFamily="34" charset="0"/>
                        </a:rPr>
                        <a:t>that is transmitted to or received from</a:t>
                      </a:r>
                      <a:r>
                        <a:rPr lang="en-US" sz="1100" baseline="0" dirty="0">
                          <a:solidFill>
                            <a:schemeClr val="tx2"/>
                          </a:solidFill>
                          <a:latin typeface="Segoe UI" panose="020B0502040204020203" pitchFamily="34" charset="0"/>
                          <a:cs typeface="Segoe UI" panose="020B0502040204020203" pitchFamily="34" charset="0"/>
                        </a:rPr>
                        <a:t> </a:t>
                      </a:r>
                      <a:r>
                        <a:rPr lang="en-US" sz="1100" dirty="0">
                          <a:solidFill>
                            <a:schemeClr val="tx2"/>
                          </a:solidFill>
                          <a:latin typeface="Segoe UI" panose="020B0502040204020203" pitchFamily="34" charset="0"/>
                          <a:cs typeface="Segoe UI" panose="020B0502040204020203" pitchFamily="34" charset="0"/>
                        </a:rPr>
                        <a:t>outside</a:t>
                      </a:r>
                      <a:r>
                        <a:rPr lang="en-US" sz="1100" baseline="0" dirty="0">
                          <a:solidFill>
                            <a:schemeClr val="tx2"/>
                          </a:solidFill>
                          <a:latin typeface="Segoe UI" panose="020B0502040204020203" pitchFamily="34" charset="0"/>
                          <a:cs typeface="Segoe UI" panose="020B0502040204020203" pitchFamily="34" charset="0"/>
                        </a:rPr>
                        <a:t> of Avanade</a:t>
                      </a:r>
                      <a:r>
                        <a:rPr lang="en-US" sz="1100" dirty="0">
                          <a:solidFill>
                            <a:schemeClr val="tx2"/>
                          </a:solidFill>
                          <a:latin typeface="Segoe UI" panose="020B0502040204020203" pitchFamily="34" charset="0"/>
                          <a:cs typeface="Segoe UI" panose="020B0502040204020203" pitchFamily="34" charset="0"/>
                        </a:rPr>
                        <a:t> must be encrypted</a:t>
                      </a:r>
                      <a:r>
                        <a:rPr lang="en-US" sz="1100" baseline="0" dirty="0">
                          <a:solidFill>
                            <a:schemeClr val="tx2"/>
                          </a:solidFill>
                          <a:latin typeface="Segoe UI" panose="020B0502040204020203" pitchFamily="34" charset="0"/>
                          <a:cs typeface="Segoe UI" panose="020B0502040204020203" pitchFamily="34" charset="0"/>
                        </a:rPr>
                        <a:t> (e.g., FTPS, SSL, HTTPS, TLS).</a:t>
                      </a:r>
                      <a:endParaRPr lang="en-US" sz="1100" dirty="0">
                        <a:solidFill>
                          <a:schemeClr val="tx2"/>
                        </a:solidFill>
                        <a:latin typeface="Segoe UI" panose="020B0502040204020203" pitchFamily="34" charset="0"/>
                        <a:cs typeface="Segoe UI" panose="020B0502040204020203" pitchFamily="34" charset="0"/>
                      </a:endParaRPr>
                    </a:p>
                  </a:txBody>
                  <a:tcPr marL="34290" marR="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0">
                <a:tc>
                  <a:txBody>
                    <a:bodyPr/>
                    <a:lstStyle/>
                    <a:p>
                      <a:pPr marL="0" algn="l" defTabSz="914400" rtl="0" eaLnBrk="1" fontAlgn="t" latinLnBrk="0" hangingPunct="1"/>
                      <a:r>
                        <a:rPr lang="en-US" sz="1100" b="1" i="1" u="none" strike="noStrike" kern="1200" dirty="0">
                          <a:solidFill>
                            <a:schemeClr val="tx2"/>
                          </a:solidFill>
                          <a:effectLst/>
                          <a:latin typeface="Segoe UI" panose="020B0502040204020203" pitchFamily="34" charset="0"/>
                          <a:ea typeface="+mn-ea"/>
                          <a:cs typeface="Segoe UI" panose="020B0502040204020203" pitchFamily="34" charset="0"/>
                        </a:rPr>
                        <a:t>Retention</a:t>
                      </a:r>
                    </a:p>
                  </a:txBody>
                  <a:tcPr marL="25724" marR="25724"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100" b="1" dirty="0">
                          <a:solidFill>
                            <a:schemeClr val="tx2"/>
                          </a:solidFill>
                          <a:latin typeface="Segoe UI" panose="020B0502040204020203" pitchFamily="34" charset="0"/>
                          <a:cs typeface="Segoe UI" panose="020B0502040204020203" pitchFamily="34" charset="0"/>
                          <a:hlinkClick r:id="rId4"/>
                        </a:rPr>
                        <a:t>Company data</a:t>
                      </a:r>
                      <a:r>
                        <a:rPr lang="en-US" sz="1100" b="1" dirty="0">
                          <a:solidFill>
                            <a:schemeClr val="tx2"/>
                          </a:solidFill>
                          <a:latin typeface="Segoe UI" panose="020B0502040204020203" pitchFamily="34" charset="0"/>
                          <a:cs typeface="Segoe UI" panose="020B0502040204020203" pitchFamily="34" charset="0"/>
                        </a:rPr>
                        <a:t>: </a:t>
                      </a:r>
                      <a:r>
                        <a:rPr lang="en-US" sz="1100" b="0" dirty="0">
                          <a:solidFill>
                            <a:schemeClr val="tx2"/>
                          </a:solidFill>
                          <a:latin typeface="Segoe UI" panose="020B0502040204020203" pitchFamily="34" charset="0"/>
                          <a:cs typeface="Segoe UI" panose="020B0502040204020203" pitchFamily="34" charset="0"/>
                        </a:rPr>
                        <a:t>If</a:t>
                      </a:r>
                      <a:r>
                        <a:rPr lang="en-US" sz="1100" b="0" baseline="0" dirty="0">
                          <a:solidFill>
                            <a:schemeClr val="tx2"/>
                          </a:solidFill>
                          <a:latin typeface="Segoe UI" panose="020B0502040204020203" pitchFamily="34" charset="0"/>
                          <a:cs typeface="Segoe UI" panose="020B0502040204020203" pitchFamily="34" charset="0"/>
                        </a:rPr>
                        <a:t> retention is required per </a:t>
                      </a:r>
                      <a:r>
                        <a:rPr lang="en-US" sz="1100" b="0" baseline="0" dirty="0">
                          <a:solidFill>
                            <a:schemeClr val="tx2"/>
                          </a:solidFill>
                          <a:latin typeface="Segoe UI" panose="020B0502040204020203" pitchFamily="34" charset="0"/>
                          <a:cs typeface="Segoe UI" panose="020B0502040204020203" pitchFamily="34" charset="0"/>
                          <a:hlinkClick r:id="rId6"/>
                        </a:rPr>
                        <a:t>Policy 1413AVA: Corporate Records Management</a:t>
                      </a:r>
                      <a:r>
                        <a:rPr lang="en-US" sz="1100" b="0" baseline="0" dirty="0">
                          <a:solidFill>
                            <a:schemeClr val="tx2"/>
                          </a:solidFill>
                          <a:latin typeface="Segoe UI" panose="020B0502040204020203" pitchFamily="34" charset="0"/>
                          <a:cs typeface="Segoe UI" panose="020B0502040204020203" pitchFamily="34" charset="0"/>
                        </a:rPr>
                        <a:t>, contact your Functional Records Lead. All other company data should be </a:t>
                      </a:r>
                      <a:r>
                        <a:rPr lang="en-US" sz="1100" dirty="0">
                          <a:solidFill>
                            <a:schemeClr val="tx2"/>
                          </a:solidFill>
                          <a:latin typeface="Segoe UI" panose="020B0502040204020203" pitchFamily="34" charset="0"/>
                          <a:cs typeface="Segoe UI" panose="020B0502040204020203" pitchFamily="34" charset="0"/>
                        </a:rPr>
                        <a:t>retained for 3 years once template/document/record is no longer current, then</a:t>
                      </a:r>
                      <a:r>
                        <a:rPr lang="en-US" sz="1100" baseline="0" dirty="0">
                          <a:solidFill>
                            <a:schemeClr val="tx2"/>
                          </a:solidFill>
                          <a:latin typeface="Segoe UI" panose="020B0502040204020203" pitchFamily="34" charset="0"/>
                          <a:cs typeface="Segoe UI" panose="020B0502040204020203" pitchFamily="34" charset="0"/>
                        </a:rPr>
                        <a:t> securely deleted.</a:t>
                      </a:r>
                      <a:endParaRPr lang="en-US" sz="1100" dirty="0">
                        <a:solidFill>
                          <a:schemeClr val="tx2"/>
                        </a:solidFill>
                        <a:latin typeface="Segoe UI" panose="020B0502040204020203" pitchFamily="34" charset="0"/>
                        <a:cs typeface="Segoe UI" panose="020B0502040204020203" pitchFamily="34" charset="0"/>
                      </a:endParaRPr>
                    </a:p>
                    <a:p>
                      <a:pPr algn="l" fontAlgn="t"/>
                      <a:r>
                        <a:rPr lang="en-US" sz="1100" b="1" i="0" u="none" strike="noStrike" dirty="0">
                          <a:solidFill>
                            <a:schemeClr val="tx2"/>
                          </a:solidFill>
                          <a:effectLst/>
                          <a:latin typeface="Segoe UI" panose="020B0502040204020203" pitchFamily="34" charset="0"/>
                          <a:cs typeface="Segoe UI" panose="020B0502040204020203" pitchFamily="34" charset="0"/>
                          <a:hlinkClick r:id="rId5"/>
                        </a:rPr>
                        <a:t>Client data</a:t>
                      </a:r>
                      <a:r>
                        <a:rPr lang="en-US" sz="1100" b="1" i="0" u="none" strike="noStrike" dirty="0">
                          <a:solidFill>
                            <a:schemeClr val="tx2"/>
                          </a:solidFill>
                          <a:effectLst/>
                          <a:latin typeface="Segoe UI" panose="020B0502040204020203" pitchFamily="34" charset="0"/>
                          <a:cs typeface="Segoe UI" panose="020B0502040204020203" pitchFamily="34" charset="0"/>
                        </a:rPr>
                        <a:t>: </a:t>
                      </a:r>
                      <a:r>
                        <a:rPr lang="en-US" sz="1100" b="0" i="0" u="none" strike="noStrike" dirty="0">
                          <a:solidFill>
                            <a:schemeClr val="tx2"/>
                          </a:solidFill>
                          <a:effectLst/>
                          <a:latin typeface="Segoe UI" panose="020B0502040204020203" pitchFamily="34" charset="0"/>
                          <a:cs typeface="Segoe UI" panose="020B0502040204020203" pitchFamily="34" charset="0"/>
                        </a:rPr>
                        <a:t>If</a:t>
                      </a:r>
                      <a:r>
                        <a:rPr lang="en-US" sz="1100" b="0" i="0" u="none" strike="noStrike" baseline="0" dirty="0">
                          <a:solidFill>
                            <a:schemeClr val="tx2"/>
                          </a:solidFill>
                          <a:effectLst/>
                          <a:latin typeface="Segoe UI" panose="020B0502040204020203" pitchFamily="34" charset="0"/>
                          <a:cs typeface="Segoe UI" panose="020B0502040204020203" pitchFamily="34" charset="0"/>
                        </a:rPr>
                        <a:t> retention is required per </a:t>
                      </a:r>
                      <a:r>
                        <a:rPr lang="en-US" sz="1100" b="0" i="0" u="none" strike="noStrike" baseline="0" dirty="0">
                          <a:solidFill>
                            <a:schemeClr val="tx2"/>
                          </a:solidFill>
                          <a:effectLst/>
                          <a:latin typeface="Segoe UI" panose="020B0502040204020203" pitchFamily="34" charset="0"/>
                          <a:cs typeface="Segoe UI" panose="020B0502040204020203" pitchFamily="34" charset="0"/>
                          <a:hlinkClick r:id="rId7"/>
                        </a:rPr>
                        <a:t>Policy 0123AVA: Client Records Management</a:t>
                      </a:r>
                      <a:r>
                        <a:rPr lang="en-US" sz="1100" b="0" i="0" u="none" strike="noStrike" baseline="0" dirty="0">
                          <a:solidFill>
                            <a:schemeClr val="tx2"/>
                          </a:solidFill>
                          <a:effectLst/>
                          <a:latin typeface="Segoe UI" panose="020B0502040204020203" pitchFamily="34" charset="0"/>
                          <a:cs typeface="Segoe UI" panose="020B0502040204020203" pitchFamily="34" charset="0"/>
                        </a:rPr>
                        <a:t>, contact your Project Lead for more information. All other client data should be deleted at the end of an engagement if there is no business need.</a:t>
                      </a:r>
                      <a:endParaRPr lang="en-US" sz="1100" b="0" i="0" u="none" strike="noStrike" dirty="0">
                        <a:solidFill>
                          <a:schemeClr val="tx2"/>
                        </a:solidFill>
                        <a:effectLst/>
                        <a:latin typeface="Segoe UI" panose="020B0502040204020203" pitchFamily="34" charset="0"/>
                        <a:cs typeface="Segoe UI" panose="020B0502040204020203" pitchFamily="34" charset="0"/>
                      </a:endParaRPr>
                    </a:p>
                  </a:txBody>
                  <a:tcPr marL="34290" marR="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443482265"/>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lstStyle/>
          <a:p>
            <a:endParaRPr lang="en-GB"/>
          </a:p>
        </p:txBody>
      </p:sp>
      <p:sp>
        <p:nvSpPr>
          <p:cNvPr id="4" name="Title 3"/>
          <p:cNvSpPr>
            <a:spLocks noGrp="1"/>
          </p:cNvSpPr>
          <p:nvPr>
            <p:ph type="title"/>
          </p:nvPr>
        </p:nvSpPr>
        <p:spPr/>
        <p:txBody>
          <a:bodyPr/>
          <a:lstStyle/>
          <a:p>
            <a:endParaRPr lang="en-GB"/>
          </a:p>
        </p:txBody>
      </p:sp>
    </p:spTree>
    <p:extLst>
      <p:ext uri="{BB962C8B-B14F-4D97-AF65-F5344CB8AC3E}">
        <p14:creationId xmlns:p14="http://schemas.microsoft.com/office/powerpoint/2010/main" val="3823633715"/>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3847DB54-D037-B84F-B6F1-2E8DA40D09AD}" type="slidenum">
              <a:rPr lang="en-US" smtClean="0"/>
              <a:pPr/>
              <a:t>9</a:t>
            </a:fld>
            <a:endParaRPr lang="en-US"/>
          </a:p>
        </p:txBody>
      </p:sp>
      <p:sp>
        <p:nvSpPr>
          <p:cNvPr id="3" name="Content Placeholder 2"/>
          <p:cNvSpPr>
            <a:spLocks noGrp="1"/>
          </p:cNvSpPr>
          <p:nvPr>
            <p:ph idx="1"/>
          </p:nvPr>
        </p:nvSpPr>
        <p:spPr/>
        <p:txBody>
          <a:bodyPr/>
          <a:lstStyle/>
          <a:p>
            <a:endParaRPr lang="en-GB"/>
          </a:p>
        </p:txBody>
      </p:sp>
      <p:sp>
        <p:nvSpPr>
          <p:cNvPr id="4" name="Title 3"/>
          <p:cNvSpPr>
            <a:spLocks noGrp="1"/>
          </p:cNvSpPr>
          <p:nvPr>
            <p:ph type="title"/>
          </p:nvPr>
        </p:nvSpPr>
        <p:spPr/>
        <p:txBody>
          <a:bodyPr/>
          <a:lstStyle/>
          <a:p>
            <a:endParaRPr lang="en-GB"/>
          </a:p>
        </p:txBody>
      </p:sp>
    </p:spTree>
    <p:extLst>
      <p:ext uri="{BB962C8B-B14F-4D97-AF65-F5344CB8AC3E}">
        <p14:creationId xmlns:p14="http://schemas.microsoft.com/office/powerpoint/2010/main" val="2553276665"/>
      </p:ext>
    </p:extLst>
  </p:cSld>
  <p:clrMapOvr>
    <a:masterClrMapping/>
  </p:clrMapOvr>
  <p:transition>
    <p:fade/>
  </p:transition>
</p:sld>
</file>

<file path=ppt/theme/theme1.xml><?xml version="1.0" encoding="utf-8"?>
<a:theme xmlns:a="http://schemas.openxmlformats.org/drawingml/2006/main" name="Highly Confidential">
  <a:themeElements>
    <a:clrScheme name="Avanade FY17">
      <a:dk1>
        <a:srgbClr val="595959"/>
      </a:dk1>
      <a:lt1>
        <a:sysClr val="window" lastClr="FFFFFF"/>
      </a:lt1>
      <a:dk2>
        <a:srgbClr val="FF5800"/>
      </a:dk2>
      <a:lt2>
        <a:srgbClr val="E7E6E6"/>
      </a:lt2>
      <a:accent1>
        <a:srgbClr val="FF5800"/>
      </a:accent1>
      <a:accent2>
        <a:srgbClr val="CE056A"/>
      </a:accent2>
      <a:accent3>
        <a:srgbClr val="C80000"/>
      </a:accent3>
      <a:accent4>
        <a:srgbClr val="FFB414"/>
      </a:accent4>
      <a:accent5>
        <a:srgbClr val="47800A"/>
      </a:accent5>
      <a:accent6>
        <a:srgbClr val="008376"/>
      </a:accent6>
      <a:hlink>
        <a:srgbClr val="FF5800"/>
      </a:hlink>
      <a:folHlink>
        <a:srgbClr val="890078"/>
      </a:folHlink>
    </a:clrScheme>
    <a:fontScheme name="Custom 1">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vanade_Glow" id="{EEE78BE3-8AC4-4FF6-969E-1AEFEC5E1D23}" vid="{2B20527F-BF9D-415A-88ED-99DE6B3941FC}"/>
    </a:ext>
  </a:extLst>
</a:theme>
</file>

<file path=ppt/theme/theme2.xml><?xml version="1.0" encoding="utf-8"?>
<a:theme xmlns:a="http://schemas.openxmlformats.org/drawingml/2006/main" name="Confidential">
  <a:themeElements>
    <a:clrScheme name="Avanade FY17">
      <a:dk1>
        <a:srgbClr val="595959"/>
      </a:dk1>
      <a:lt1>
        <a:sysClr val="window" lastClr="FFFFFF"/>
      </a:lt1>
      <a:dk2>
        <a:srgbClr val="FF5800"/>
      </a:dk2>
      <a:lt2>
        <a:srgbClr val="E7E6E6"/>
      </a:lt2>
      <a:accent1>
        <a:srgbClr val="FF5800"/>
      </a:accent1>
      <a:accent2>
        <a:srgbClr val="CE056A"/>
      </a:accent2>
      <a:accent3>
        <a:srgbClr val="C80000"/>
      </a:accent3>
      <a:accent4>
        <a:srgbClr val="FFB414"/>
      </a:accent4>
      <a:accent5>
        <a:srgbClr val="47800A"/>
      </a:accent5>
      <a:accent6>
        <a:srgbClr val="008376"/>
      </a:accent6>
      <a:hlink>
        <a:srgbClr val="FF5800"/>
      </a:hlink>
      <a:folHlink>
        <a:srgbClr val="890078"/>
      </a:folHlink>
    </a:clrScheme>
    <a:fontScheme name="Custom 1">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vanade_Glow" id="{EEE78BE3-8AC4-4FF6-969E-1AEFEC5E1D23}" vid="{365F818B-4E2F-446D-8EE3-EB45EE8156AD}"/>
    </a:ext>
  </a:extLst>
</a:theme>
</file>

<file path=ppt/theme/theme3.xml><?xml version="1.0" encoding="utf-8"?>
<a:theme xmlns:a="http://schemas.openxmlformats.org/drawingml/2006/main" name="Restricted">
  <a:themeElements>
    <a:clrScheme name="Avanade FY17">
      <a:dk1>
        <a:srgbClr val="595959"/>
      </a:dk1>
      <a:lt1>
        <a:sysClr val="window" lastClr="FFFFFF"/>
      </a:lt1>
      <a:dk2>
        <a:srgbClr val="FF5800"/>
      </a:dk2>
      <a:lt2>
        <a:srgbClr val="E7E6E6"/>
      </a:lt2>
      <a:accent1>
        <a:srgbClr val="FF5800"/>
      </a:accent1>
      <a:accent2>
        <a:srgbClr val="CE056A"/>
      </a:accent2>
      <a:accent3>
        <a:srgbClr val="C80000"/>
      </a:accent3>
      <a:accent4>
        <a:srgbClr val="FFB414"/>
      </a:accent4>
      <a:accent5>
        <a:srgbClr val="47800A"/>
      </a:accent5>
      <a:accent6>
        <a:srgbClr val="008376"/>
      </a:accent6>
      <a:hlink>
        <a:srgbClr val="FF5800"/>
      </a:hlink>
      <a:folHlink>
        <a:srgbClr val="890078"/>
      </a:folHlink>
    </a:clrScheme>
    <a:fontScheme name="Custom 1">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vanade_Glow" id="{EEE78BE3-8AC4-4FF6-969E-1AEFEC5E1D23}" vid="{BB74C20C-5209-4164-8A5A-7E5692DD1252}"/>
    </a:ext>
  </a:extLst>
</a:theme>
</file>

<file path=ppt/theme/theme4.xml><?xml version="1.0" encoding="utf-8"?>
<a:theme xmlns:a="http://schemas.openxmlformats.org/drawingml/2006/main" name="Avanade_Aurora">
  <a:themeElements>
    <a:clrScheme name="Avanade FY17">
      <a:dk1>
        <a:srgbClr val="595959"/>
      </a:dk1>
      <a:lt1>
        <a:sysClr val="window" lastClr="FFFFFF"/>
      </a:lt1>
      <a:dk2>
        <a:srgbClr val="FF5800"/>
      </a:dk2>
      <a:lt2>
        <a:srgbClr val="E7E6E6"/>
      </a:lt2>
      <a:accent1>
        <a:srgbClr val="FF5800"/>
      </a:accent1>
      <a:accent2>
        <a:srgbClr val="CE056A"/>
      </a:accent2>
      <a:accent3>
        <a:srgbClr val="C80000"/>
      </a:accent3>
      <a:accent4>
        <a:srgbClr val="FFB414"/>
      </a:accent4>
      <a:accent5>
        <a:srgbClr val="47800A"/>
      </a:accent5>
      <a:accent6>
        <a:srgbClr val="008376"/>
      </a:accent6>
      <a:hlink>
        <a:srgbClr val="FF5800"/>
      </a:hlink>
      <a:folHlink>
        <a:srgbClr val="890078"/>
      </a:folHlink>
    </a:clrScheme>
    <a:fontScheme name="Custom 1">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vanade_Glow" id="{EEE78BE3-8AC4-4FF6-969E-1AEFEC5E1D23}" vid="{F0053971-D716-4A5E-90D4-DA2225BE1837}"/>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Avanade_Glow</Template>
  <TotalTime>0</TotalTime>
  <Words>1046</Words>
  <Application>Microsoft Office PowerPoint</Application>
  <PresentationFormat>Widescreen</PresentationFormat>
  <Paragraphs>94</Paragraphs>
  <Slides>11</Slides>
  <Notes>1</Notes>
  <HiddenSlides>0</HiddenSlides>
  <MMClips>0</MMClips>
  <ScaleCrop>false</ScaleCrop>
  <HeadingPairs>
    <vt:vector size="6" baseType="variant">
      <vt:variant>
        <vt:lpstr>Fonts Used</vt:lpstr>
      </vt:variant>
      <vt:variant>
        <vt:i4>4</vt:i4>
      </vt:variant>
      <vt:variant>
        <vt:lpstr>Theme</vt:lpstr>
      </vt:variant>
      <vt:variant>
        <vt:i4>4</vt:i4>
      </vt:variant>
      <vt:variant>
        <vt:lpstr>Slide Titles</vt:lpstr>
      </vt:variant>
      <vt:variant>
        <vt:i4>11</vt:i4>
      </vt:variant>
    </vt:vector>
  </HeadingPairs>
  <TitlesOfParts>
    <vt:vector size="19" baseType="lpstr">
      <vt:lpstr>Arial</vt:lpstr>
      <vt:lpstr>Calibri</vt:lpstr>
      <vt:lpstr>Segoe UI</vt:lpstr>
      <vt:lpstr>Segoe UI Light</vt:lpstr>
      <vt:lpstr>Highly Confidential</vt:lpstr>
      <vt:lpstr>Confidential</vt:lpstr>
      <vt:lpstr>Restricted</vt:lpstr>
      <vt:lpstr>Avanade_Aurora</vt:lpstr>
      <vt:lpstr>PowerPoint Presentation</vt:lpstr>
      <vt:lpstr>Blijven of naar huis; wat gaan we doen?</vt:lpstr>
      <vt:lpstr>Demo één</vt:lpstr>
      <vt:lpstr>Data Labeling Rules and Classifications</vt:lpstr>
      <vt:lpstr>Classifications and Document Control – Confidential Data</vt:lpstr>
      <vt:lpstr>Classifications and Document Control – Highly Confidential Data</vt:lpstr>
      <vt:lpstr>Classifications and Document Control – Restricted Data</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2017-06-25T10:45:00Z</dcterms:created>
  <dcterms:modified xsi:type="dcterms:W3CDTF">2017-06-25T11:45:14Z</dcterms:modified>
  <cp:category/>
</cp:coreProperties>
</file>