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58" r:id="rId1"/>
    <p:sldMasterId id="2147483675" r:id="rId2"/>
    <p:sldMasterId id="2147483764" r:id="rId3"/>
    <p:sldMasterId id="2147483777" r:id="rId4"/>
  </p:sldMasterIdLst>
  <p:notesMasterIdLst>
    <p:notesMasterId r:id="rId16"/>
  </p:notesMasterIdLst>
  <p:sldIdLst>
    <p:sldId id="256" r:id="rId5"/>
    <p:sldId id="271" r:id="rId6"/>
    <p:sldId id="272" r:id="rId7"/>
    <p:sldId id="261" r:id="rId8"/>
    <p:sldId id="264" r:id="rId9"/>
    <p:sldId id="263" r:id="rId10"/>
    <p:sldId id="262" r:id="rId11"/>
    <p:sldId id="268" r:id="rId12"/>
    <p:sldId id="269" r:id="rId13"/>
    <p:sldId id="270"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3C14"/>
    <a:srgbClr val="890078"/>
    <a:srgbClr val="970032"/>
    <a:srgbClr val="C80000"/>
    <a:srgbClr val="FFB414"/>
    <a:srgbClr val="FF5800"/>
    <a:srgbClr val="D9D9D9"/>
    <a:srgbClr val="FFD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27" autoAdjust="0"/>
  </p:normalViewPr>
  <p:slideViewPr>
    <p:cSldViewPr snapToGrid="0" snapToObjects="1">
      <p:cViewPr varScale="1">
        <p:scale>
          <a:sx n="116" d="100"/>
          <a:sy n="116" d="100"/>
        </p:scale>
        <p:origin x="216" y="96"/>
      </p:cViewPr>
      <p:guideLst>
        <p:guide orient="horz" pos="2183"/>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323134-CEB1-9C43-B6DE-74B10BFB1C0A}" type="datetimeFigureOut">
              <a:rPr lang="en-US" smtClean="0"/>
              <a:t>6/25/2017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F17A60-5211-564C-AE51-C5EE6D827C53}" type="slidenum">
              <a:rPr lang="en-US" smtClean="0"/>
              <a:t>‹#›</a:t>
            </a:fld>
            <a:endParaRPr lang="en-US"/>
          </a:p>
        </p:txBody>
      </p:sp>
    </p:spTree>
    <p:extLst>
      <p:ext uri="{BB962C8B-B14F-4D97-AF65-F5344CB8AC3E}">
        <p14:creationId xmlns:p14="http://schemas.microsoft.com/office/powerpoint/2010/main" val="1852717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B52349-C4E0-4519-BB5A-69D36C66CAF5}" type="slidenum">
              <a:rPr lang="en-US" smtClean="0"/>
              <a:t>4</a:t>
            </a:fld>
            <a:endParaRPr lang="en-US"/>
          </a:p>
        </p:txBody>
      </p:sp>
    </p:spTree>
    <p:extLst>
      <p:ext uri="{BB962C8B-B14F-4D97-AF65-F5344CB8AC3E}">
        <p14:creationId xmlns:p14="http://schemas.microsoft.com/office/powerpoint/2010/main" val="21745145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Aurora - 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 name="Rectangle 4"/>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 name="Rectangle 5"/>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 name="Rectangle 6"/>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 name="Rectangle 9"/>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1" name="Rectangle 10"/>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2" name="Rectangle 11"/>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Rectangle 12"/>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14"/>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17" name="Rectangle 16"/>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18"/>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19"/>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2" name="Subtitle 2"/>
          <p:cNvSpPr>
            <a:spLocks noGrp="1"/>
          </p:cNvSpPr>
          <p:nvPr>
            <p:ph type="subTitle" idx="1"/>
          </p:nvPr>
        </p:nvSpPr>
        <p:spPr>
          <a:xfrm>
            <a:off x="1074875" y="4156074"/>
            <a:ext cx="10524898" cy="1092819"/>
          </a:xfrm>
        </p:spPr>
        <p:txBody>
          <a:bodyPr>
            <a:noAutofit/>
          </a:bodyPr>
          <a:lstStyle>
            <a:lvl1pPr marL="0" indent="0" algn="l">
              <a:buNone/>
              <a:defRPr lang="en-US" sz="2800" b="0" i="0" kern="1200" dirty="0">
                <a:solidFill>
                  <a:schemeClr val="bg1"/>
                </a:solidFill>
                <a:latin typeface="Segoe UI Light" charset="0"/>
                <a:ea typeface="Segoe UI Light" charset="0"/>
                <a:cs typeface="Segoe UI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Title 1"/>
          <p:cNvSpPr>
            <a:spLocks noGrp="1"/>
          </p:cNvSpPr>
          <p:nvPr>
            <p:ph type="title"/>
          </p:nvPr>
        </p:nvSpPr>
        <p:spPr>
          <a:xfrm>
            <a:off x="1074875" y="2989358"/>
            <a:ext cx="10533409" cy="1083878"/>
          </a:xfrm>
        </p:spPr>
        <p:txBody>
          <a:bodyPr/>
          <a:lstStyle>
            <a:lvl1pPr>
              <a:defRPr lang="en-GB" sz="4400" b="0" i="0" kern="1200" dirty="0">
                <a:solidFill>
                  <a:schemeClr val="bg1"/>
                </a:solidFill>
                <a:latin typeface="Segoe UI" charset="0"/>
                <a:ea typeface="Segoe UI" charset="0"/>
                <a:cs typeface="Segoe UI" charset="0"/>
              </a:defRPr>
            </a:lvl1pPr>
          </a:lstStyle>
          <a:p>
            <a:r>
              <a:rPr lang="en-US"/>
              <a:t>Click to edit Master title style</a:t>
            </a:r>
            <a:endParaRPr lang="en-GB" dirty="0"/>
          </a:p>
        </p:txBody>
      </p:sp>
    </p:spTree>
    <p:extLst>
      <p:ext uri="{BB962C8B-B14F-4D97-AF65-F5344CB8AC3E}">
        <p14:creationId xmlns:p14="http://schemas.microsoft.com/office/powerpoint/2010/main" val="927335217"/>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urora - 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59817" y="1524000"/>
            <a:ext cx="5181600"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3817" y="1524000"/>
            <a:ext cx="4936414"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p:cNvSpPr>
            <a:spLocks noGrp="1"/>
          </p:cNvSpPr>
          <p:nvPr>
            <p:ph type="sldNum" sz="quarter" idx="12"/>
          </p:nvPr>
        </p:nvSpPr>
        <p:spPr>
          <a:xfrm>
            <a:off x="11230231" y="6356350"/>
            <a:ext cx="496632"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84190491"/>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urora - Title Only">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0483587"/>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Aurora - Divider slide">
    <p:spTree>
      <p:nvGrpSpPr>
        <p:cNvPr id="1" name=""/>
        <p:cNvGrpSpPr/>
        <p:nvPr/>
      </p:nvGrpSpPr>
      <p:grpSpPr>
        <a:xfrm>
          <a:off x="0" y="0"/>
          <a:ext cx="0" cy="0"/>
          <a:chOff x="0" y="0"/>
          <a:chExt cx="0" cy="0"/>
        </a:xfrm>
      </p:grpSpPr>
      <p:sp>
        <p:nvSpPr>
          <p:cNvPr id="6" name="Rectangle 5"/>
          <p:cNvSpPr txBox="1">
            <a:spLocks noChangeArrowheads="1"/>
          </p:cNvSpPr>
          <p:nvPr userDrawn="1"/>
        </p:nvSpPr>
        <p:spPr bwMode="auto">
          <a:xfrm>
            <a:off x="4731663" y="6600908"/>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dirty="0">
                <a:solidFill>
                  <a:schemeClr val="bg1"/>
                </a:solidFill>
                <a:latin typeface="Segoe UI" panose="020B0502040204020203" pitchFamily="34" charset="0"/>
                <a:cs typeface="Segoe UI" panose="020B0502040204020203" pitchFamily="34" charset="0"/>
              </a:rPr>
              <a:t>©2017 Avanade Inc. All Rights Reserved.</a:t>
            </a:r>
          </a:p>
        </p:txBody>
      </p:sp>
    </p:spTree>
    <p:extLst>
      <p:ext uri="{BB962C8B-B14F-4D97-AF65-F5344CB8AC3E}">
        <p14:creationId xmlns:p14="http://schemas.microsoft.com/office/powerpoint/2010/main" val="653659084"/>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Aurora - 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 name="Rectangle 4"/>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 name="Rectangle 5"/>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 name="Rectangle 6"/>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 name="Rectangle 9"/>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1" name="Rectangle 10"/>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2" name="Rectangle 11"/>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Rectangle 12"/>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14"/>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17" name="Rectangle 16"/>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18"/>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19"/>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2" name="Subtitle 2"/>
          <p:cNvSpPr>
            <a:spLocks noGrp="1"/>
          </p:cNvSpPr>
          <p:nvPr>
            <p:ph type="subTitle" idx="1"/>
          </p:nvPr>
        </p:nvSpPr>
        <p:spPr>
          <a:xfrm>
            <a:off x="1074875" y="4156074"/>
            <a:ext cx="10524898" cy="1092819"/>
          </a:xfrm>
        </p:spPr>
        <p:txBody>
          <a:bodyPr>
            <a:noAutofit/>
          </a:bodyPr>
          <a:lstStyle>
            <a:lvl1pPr marL="0" indent="0" algn="l">
              <a:buNone/>
              <a:defRPr lang="en-US" sz="2800" b="0" i="0" kern="1200" dirty="0">
                <a:solidFill>
                  <a:schemeClr val="bg1"/>
                </a:solidFill>
                <a:latin typeface="Segoe UI Light" charset="0"/>
                <a:ea typeface="Segoe UI Light" charset="0"/>
                <a:cs typeface="Segoe UI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3" name="Title 1"/>
          <p:cNvSpPr>
            <a:spLocks noGrp="1"/>
          </p:cNvSpPr>
          <p:nvPr>
            <p:ph type="title"/>
          </p:nvPr>
        </p:nvSpPr>
        <p:spPr>
          <a:xfrm>
            <a:off x="1074875" y="2989358"/>
            <a:ext cx="10533409" cy="1083878"/>
          </a:xfrm>
        </p:spPr>
        <p:txBody>
          <a:bodyPr/>
          <a:lstStyle>
            <a:lvl1pPr>
              <a:defRPr lang="en-GB" sz="4400" b="0" i="0" kern="1200" dirty="0">
                <a:solidFill>
                  <a:schemeClr val="bg1"/>
                </a:solidFill>
                <a:latin typeface="Segoe UI" charset="0"/>
                <a:ea typeface="Segoe UI" charset="0"/>
                <a:cs typeface="Segoe UI" charset="0"/>
              </a:defRPr>
            </a:lvl1pPr>
          </a:lstStyle>
          <a:p>
            <a:r>
              <a:rPr lang="en-US" dirty="0"/>
              <a:t>Click to edit Master title style</a:t>
            </a:r>
            <a:endParaRPr lang="en-GB" dirty="0"/>
          </a:p>
        </p:txBody>
      </p:sp>
    </p:spTree>
    <p:extLst>
      <p:ext uri="{BB962C8B-B14F-4D97-AF65-F5344CB8AC3E}">
        <p14:creationId xmlns:p14="http://schemas.microsoft.com/office/powerpoint/2010/main" val="246248078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urora - Title and content">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ext Placeholder 2"/>
          <p:cNvSpPr>
            <a:spLocks noGrp="1"/>
          </p:cNvSpPr>
          <p:nvPr>
            <p:ph idx="1"/>
          </p:nvPr>
        </p:nvSpPr>
        <p:spPr>
          <a:xfrm>
            <a:off x="960792" y="1524000"/>
            <a:ext cx="10270415"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37823575"/>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Aurora -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793" y="1122363"/>
            <a:ext cx="10270414" cy="2387600"/>
          </a:xfrm>
        </p:spPr>
        <p:txBody>
          <a:bodyPr anchor="b">
            <a:noAutofit/>
          </a:bodyPr>
          <a:lstStyle>
            <a:lvl1pPr algn="l">
              <a:defRPr sz="4400" b="0" i="0">
                <a:solidFill>
                  <a:schemeClr val="tx1"/>
                </a:solidFill>
                <a:latin typeface="Segoe UI" charset="0"/>
                <a:ea typeface="Segoe UI" charset="0"/>
                <a:cs typeface="Segoe UI" charset="0"/>
              </a:defRPr>
            </a:lvl1pPr>
          </a:lstStyle>
          <a:p>
            <a:r>
              <a:rPr lang="en-US"/>
              <a:t>Click to edit Master title style</a:t>
            </a:r>
            <a:endParaRPr lang="en-US" dirty="0"/>
          </a:p>
        </p:txBody>
      </p:sp>
      <p:sp>
        <p:nvSpPr>
          <p:cNvPr id="3" name="Subtitle 2"/>
          <p:cNvSpPr>
            <a:spLocks noGrp="1"/>
          </p:cNvSpPr>
          <p:nvPr>
            <p:ph type="subTitle" idx="1"/>
          </p:nvPr>
        </p:nvSpPr>
        <p:spPr>
          <a:xfrm>
            <a:off x="960793" y="3682980"/>
            <a:ext cx="10270414" cy="1655762"/>
          </a:xfrm>
        </p:spPr>
        <p:txBody>
          <a:bodyPr>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Tree>
    <p:extLst>
      <p:ext uri="{BB962C8B-B14F-4D97-AF65-F5344CB8AC3E}">
        <p14:creationId xmlns:p14="http://schemas.microsoft.com/office/powerpoint/2010/main" val="2355762086"/>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urora - 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59817" y="1524000"/>
            <a:ext cx="5181600"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3817" y="1524000"/>
            <a:ext cx="4936414"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p:cNvSpPr>
            <a:spLocks noGrp="1"/>
          </p:cNvSpPr>
          <p:nvPr>
            <p:ph type="sldNum" sz="quarter" idx="12"/>
          </p:nvPr>
        </p:nvSpPr>
        <p:spPr>
          <a:xfrm>
            <a:off x="11230231" y="6356350"/>
            <a:ext cx="496632"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007545"/>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urora - Title Only">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87235357"/>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847DB54-D037-B84F-B6F1-2E8DA40D09AD}" type="slidenum">
              <a:rPr lang="en-US" smtClean="0"/>
              <a:pPr/>
              <a:t>‹#›</a:t>
            </a:fld>
            <a:endParaRPr lang="en-US"/>
          </a:p>
        </p:txBody>
      </p:sp>
    </p:spTree>
    <p:extLst>
      <p:ext uri="{BB962C8B-B14F-4D97-AF65-F5344CB8AC3E}">
        <p14:creationId xmlns:p14="http://schemas.microsoft.com/office/powerpoint/2010/main" val="217152096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Aurora - Divider slide">
    <p:spTree>
      <p:nvGrpSpPr>
        <p:cNvPr id="1" name=""/>
        <p:cNvGrpSpPr/>
        <p:nvPr/>
      </p:nvGrpSpPr>
      <p:grpSpPr>
        <a:xfrm>
          <a:off x="0" y="0"/>
          <a:ext cx="0" cy="0"/>
          <a:chOff x="0" y="0"/>
          <a:chExt cx="0" cy="0"/>
        </a:xfrm>
      </p:grpSpPr>
      <p:sp>
        <p:nvSpPr>
          <p:cNvPr id="6" name="Rectangle 5"/>
          <p:cNvSpPr txBox="1">
            <a:spLocks noChangeArrowheads="1"/>
          </p:cNvSpPr>
          <p:nvPr userDrawn="1"/>
        </p:nvSpPr>
        <p:spPr bwMode="auto">
          <a:xfrm>
            <a:off x="4731663" y="6600908"/>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dirty="0">
                <a:solidFill>
                  <a:schemeClr val="bg1"/>
                </a:solidFill>
                <a:latin typeface="Segoe UI" panose="020B0502040204020203" pitchFamily="34" charset="0"/>
                <a:cs typeface="Segoe UI" panose="020B0502040204020203" pitchFamily="34" charset="0"/>
              </a:rPr>
              <a:t>©2017 Avanade Inc. All Rights Reserved.</a:t>
            </a:r>
          </a:p>
        </p:txBody>
      </p:sp>
    </p:spTree>
    <p:extLst>
      <p:ext uri="{BB962C8B-B14F-4D97-AF65-F5344CB8AC3E}">
        <p14:creationId xmlns:p14="http://schemas.microsoft.com/office/powerpoint/2010/main" val="1142458958"/>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urora - Title and content">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ext Placeholder 2"/>
          <p:cNvSpPr>
            <a:spLocks noGrp="1"/>
          </p:cNvSpPr>
          <p:nvPr>
            <p:ph idx="1"/>
          </p:nvPr>
        </p:nvSpPr>
        <p:spPr>
          <a:xfrm>
            <a:off x="960792" y="1524000"/>
            <a:ext cx="10270415" cy="4351338"/>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9350366"/>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p:cNvSpPr>
            <a:spLocks noGrp="1"/>
          </p:cNvSpPr>
          <p:nvPr>
            <p:ph type="sldNum" sz="quarter" idx="12"/>
          </p:nvPr>
        </p:nvSpPr>
        <p:spPr>
          <a:xfrm>
            <a:off x="11231207" y="6356350"/>
            <a:ext cx="495656"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3" name="Title 2"/>
          <p:cNvSpPr>
            <a:spLocks noGrp="1"/>
          </p:cNvSpPr>
          <p:nvPr>
            <p:ph type="title"/>
          </p:nvPr>
        </p:nvSpPr>
        <p:spPr>
          <a:xfrm>
            <a:off x="381000" y="390719"/>
            <a:ext cx="11430000" cy="998344"/>
          </a:xfrm>
          <a:prstGeom prst="rect">
            <a:avLst/>
          </a:prstGeom>
        </p:spPr>
        <p:txBody>
          <a:bodyPr/>
          <a:lstStyle>
            <a:lvl1pPr>
              <a:defRPr>
                <a:solidFill>
                  <a:schemeClr val="tx1"/>
                </a:solidFill>
              </a:defRPr>
            </a:lvl1pPr>
          </a:lstStyle>
          <a:p>
            <a:r>
              <a:rPr lang="en-US"/>
              <a:t>Click to edit Master title style</a:t>
            </a:r>
          </a:p>
        </p:txBody>
      </p:sp>
      <p:sp>
        <p:nvSpPr>
          <p:cNvPr id="12" name="Text Placeholder 11"/>
          <p:cNvSpPr>
            <a:spLocks noGrp="1"/>
          </p:cNvSpPr>
          <p:nvPr>
            <p:ph type="body" sz="quarter" idx="13"/>
          </p:nvPr>
        </p:nvSpPr>
        <p:spPr>
          <a:xfrm>
            <a:off x="381000" y="1524000"/>
            <a:ext cx="11430000" cy="4597400"/>
          </a:xfrm>
          <a:prstGeom prst="rect">
            <a:avLst/>
          </a:prstGeom>
        </p:spPr>
        <p:txBody>
          <a:bodyPr vert="horz" lIns="91440" tIns="45720" rIns="91440" bIns="45720" rtlCol="0">
            <a:noAutofit/>
          </a:bodyPr>
          <a:lstStyle>
            <a:lvl1pPr marL="0" indent="0" algn="l" defTabSz="914400" rtl="0" eaLnBrk="1" latinLnBrk="0" hangingPunct="1">
              <a:lnSpc>
                <a:spcPct val="90000"/>
              </a:lnSpc>
              <a:buFont typeface="Arial"/>
              <a:buNone/>
              <a:defRPr lang="en-US" sz="2000" b="0" i="0" kern="1200" smtClean="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buFont typeface="Arial"/>
              <a:buChar char="•"/>
              <a:defRPr lang="en-US" sz="1800" b="0" i="0" kern="1200" smtClean="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buFont typeface="Arial"/>
              <a:buChar char="•"/>
              <a:defRPr lang="en-US" sz="1600" b="0" i="0" kern="1200" smtClean="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buFont typeface="Arial"/>
              <a:buChar char="•"/>
              <a:defRPr lang="en-US" sz="1400" b="0" i="0" kern="1200" smtClean="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buFont typeface="Arial"/>
              <a:buChar char="•"/>
              <a:defRPr lang="en-US" sz="1400" b="0" i="0" kern="1200">
                <a:solidFill>
                  <a:schemeClr val="tx1"/>
                </a:solidFill>
                <a:latin typeface="Segoe UI Light" charset="0"/>
                <a:ea typeface="Segoe UI Light" charset="0"/>
                <a:cs typeface="Segoe UI Light" charset="0"/>
              </a:defRPr>
            </a:lvl5pPr>
          </a:lstStyle>
          <a:p>
            <a:pPr lvl="0"/>
            <a:r>
              <a:rPr lang="en-US"/>
              <a:t>Edit Master text styles</a:t>
            </a:r>
          </a:p>
          <a:p>
            <a:pPr marL="685800" lvl="1" indent="-228600" algn="l" defTabSz="914400" rtl="0" eaLnBrk="1" latinLnBrk="0" hangingPunct="1">
              <a:lnSpc>
                <a:spcPct val="90000"/>
              </a:lnSpc>
              <a:spcBef>
                <a:spcPts val="500"/>
              </a:spcBef>
              <a:buFont typeface="Arial"/>
              <a:buChar char="•"/>
            </a:pPr>
            <a:r>
              <a:rPr lang="en-US"/>
              <a:t>Second level</a:t>
            </a:r>
          </a:p>
          <a:p>
            <a:pPr marL="1143000" lvl="2" indent="-228600" algn="l" defTabSz="914400" rtl="0" eaLnBrk="1" latinLnBrk="0" hangingPunct="1">
              <a:lnSpc>
                <a:spcPct val="90000"/>
              </a:lnSpc>
              <a:spcBef>
                <a:spcPts val="500"/>
              </a:spcBef>
              <a:buFont typeface="Arial"/>
              <a:buChar char="•"/>
            </a:pPr>
            <a:r>
              <a:rPr lang="en-US"/>
              <a:t>Third level</a:t>
            </a:r>
          </a:p>
          <a:p>
            <a:pPr marL="1600200" lvl="3" indent="-228600" algn="l" defTabSz="914400" rtl="0" eaLnBrk="1" latinLnBrk="0" hangingPunct="1">
              <a:lnSpc>
                <a:spcPct val="90000"/>
              </a:lnSpc>
              <a:spcBef>
                <a:spcPts val="500"/>
              </a:spcBef>
              <a:buFont typeface="Arial"/>
              <a:buChar char="•"/>
            </a:pPr>
            <a:r>
              <a:rPr lang="en-US"/>
              <a:t>Fourth level</a:t>
            </a:r>
          </a:p>
          <a:p>
            <a:pPr marL="2057400" lvl="4" indent="-228600" algn="l" defTabSz="914400" rtl="0" eaLnBrk="1" latinLnBrk="0" hangingPunct="1">
              <a:lnSpc>
                <a:spcPct val="90000"/>
              </a:lnSpc>
              <a:spcBef>
                <a:spcPts val="500"/>
              </a:spcBef>
              <a:buFont typeface="Arial"/>
              <a:buChar char="•"/>
            </a:pPr>
            <a:r>
              <a:rPr lang="en-US"/>
              <a:t>Fifth level</a:t>
            </a:r>
          </a:p>
        </p:txBody>
      </p:sp>
    </p:spTree>
    <p:extLst>
      <p:ext uri="{BB962C8B-B14F-4D97-AF65-F5344CB8AC3E}">
        <p14:creationId xmlns:p14="http://schemas.microsoft.com/office/powerpoint/2010/main" val="103375355"/>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p:cNvSpPr>
            <a:spLocks noGrp="1"/>
          </p:cNvSpPr>
          <p:nvPr>
            <p:ph type="sldNum" sz="quarter" idx="12"/>
          </p:nvPr>
        </p:nvSpPr>
        <p:spPr>
          <a:xfrm>
            <a:off x="11231207" y="6356350"/>
            <a:ext cx="495656"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6" name="Picture Placeholder 5"/>
          <p:cNvSpPr>
            <a:spLocks noGrp="1"/>
          </p:cNvSpPr>
          <p:nvPr>
            <p:ph type="pic" sz="quarter" idx="13"/>
          </p:nvPr>
        </p:nvSpPr>
        <p:spPr>
          <a:xfrm>
            <a:off x="0" y="0"/>
            <a:ext cx="12192000" cy="6858000"/>
          </a:xfrm>
          <a:prstGeom prst="rect">
            <a:avLst/>
          </a:prstGeom>
        </p:spPr>
        <p:txBody>
          <a:bodyPr anchor="ctr"/>
          <a:lstStyle>
            <a:lvl1pPr marL="0" indent="0" algn="ctr">
              <a:buNone/>
              <a:defRPr b="0">
                <a:solidFill>
                  <a:schemeClr val="tx1"/>
                </a:solidFill>
              </a:defRPr>
            </a:lvl1pPr>
          </a:lstStyle>
          <a:p>
            <a:endParaRPr lang="en-US"/>
          </a:p>
        </p:txBody>
      </p:sp>
    </p:spTree>
    <p:extLst>
      <p:ext uri="{BB962C8B-B14F-4D97-AF65-F5344CB8AC3E}">
        <p14:creationId xmlns:p14="http://schemas.microsoft.com/office/powerpoint/2010/main" val="3210045516"/>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Aurora -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793" y="1122363"/>
            <a:ext cx="10270414" cy="2387600"/>
          </a:xfrm>
        </p:spPr>
        <p:txBody>
          <a:bodyPr anchor="b">
            <a:noAutofit/>
          </a:bodyPr>
          <a:lstStyle>
            <a:lvl1pPr algn="l">
              <a:defRPr sz="4400" b="0" i="0">
                <a:solidFill>
                  <a:schemeClr val="tx1"/>
                </a:solidFill>
                <a:latin typeface="Segoe UI" charset="0"/>
                <a:ea typeface="Segoe UI" charset="0"/>
                <a:cs typeface="Segoe UI" charset="0"/>
              </a:defRPr>
            </a:lvl1pPr>
          </a:lstStyle>
          <a:p>
            <a:r>
              <a:rPr lang="en-US"/>
              <a:t>Click to edit Master title style</a:t>
            </a:r>
            <a:endParaRPr lang="en-US" dirty="0"/>
          </a:p>
        </p:txBody>
      </p:sp>
      <p:sp>
        <p:nvSpPr>
          <p:cNvPr id="3" name="Subtitle 2"/>
          <p:cNvSpPr>
            <a:spLocks noGrp="1"/>
          </p:cNvSpPr>
          <p:nvPr>
            <p:ph type="subTitle" idx="1"/>
          </p:nvPr>
        </p:nvSpPr>
        <p:spPr>
          <a:xfrm>
            <a:off x="960793" y="3682980"/>
            <a:ext cx="10270414" cy="1655762"/>
          </a:xfrm>
        </p:spPr>
        <p:txBody>
          <a:bodyPr>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Tree>
    <p:extLst>
      <p:ext uri="{BB962C8B-B14F-4D97-AF65-F5344CB8AC3E}">
        <p14:creationId xmlns:p14="http://schemas.microsoft.com/office/powerpoint/2010/main" val="1686677967"/>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userDrawn="1">
          <p15:clr>
            <a:srgbClr val="FBAE40"/>
          </p15:clr>
        </p15:guide>
        <p15:guide id="4" pos="7083" userDrawn="1">
          <p15:clr>
            <a:srgbClr val="FBAE40"/>
          </p15:clr>
        </p15:guide>
        <p15:guide id="5" orient="horz" pos="119" userDrawn="1">
          <p15:clr>
            <a:srgbClr val="FBAE40"/>
          </p15:clr>
        </p15:guide>
        <p15:guide id="6" orient="horz" pos="3929"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urora - 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59817" y="1524000"/>
            <a:ext cx="5181600"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3817" y="1524000"/>
            <a:ext cx="4936414"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p:cNvSpPr>
            <a:spLocks noGrp="1"/>
          </p:cNvSpPr>
          <p:nvPr>
            <p:ph type="sldNum" sz="quarter" idx="12"/>
          </p:nvPr>
        </p:nvSpPr>
        <p:spPr>
          <a:xfrm>
            <a:off x="11230231" y="6356350"/>
            <a:ext cx="496632"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52597621"/>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userDrawn="1">
          <p15:clr>
            <a:srgbClr val="FBAE40"/>
          </p15:clr>
        </p15:guide>
        <p15:guide id="4" pos="7083" userDrawn="1">
          <p15:clr>
            <a:srgbClr val="FBAE40"/>
          </p15:clr>
        </p15:guide>
        <p15:guide id="5" orient="horz" pos="119" userDrawn="1">
          <p15:clr>
            <a:srgbClr val="FBAE40"/>
          </p15:clr>
        </p15:guide>
        <p15:guide id="6" orient="horz" pos="392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urora - Title Only">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05493800"/>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userDrawn="1">
          <p15:clr>
            <a:srgbClr val="FBAE40"/>
          </p15:clr>
        </p15:guide>
        <p15:guide id="4" pos="7083" userDrawn="1">
          <p15:clr>
            <a:srgbClr val="FBAE40"/>
          </p15:clr>
        </p15:guide>
        <p15:guide id="5" orient="horz" pos="119" userDrawn="1">
          <p15:clr>
            <a:srgbClr val="FBAE40"/>
          </p15:clr>
        </p15:guide>
        <p15:guide id="6" orient="horz" pos="392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847DB54-D037-B84F-B6F1-2E8DA40D09AD}" type="slidenum">
              <a:rPr lang="en-US" smtClean="0"/>
              <a:pPr/>
              <a:t>‹#›</a:t>
            </a:fld>
            <a:endParaRPr lang="en-US"/>
          </a:p>
        </p:txBody>
      </p:sp>
    </p:spTree>
    <p:extLst>
      <p:ext uri="{BB962C8B-B14F-4D97-AF65-F5344CB8AC3E}">
        <p14:creationId xmlns:p14="http://schemas.microsoft.com/office/powerpoint/2010/main" val="292289360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Aurora - 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 name="Rectangle 4"/>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 name="Rectangle 5"/>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 name="Rectangle 6"/>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 name="Rectangle 9"/>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1" name="Rectangle 10"/>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2" name="Rectangle 11"/>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Rectangle 12"/>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14"/>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17" name="Rectangle 16"/>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18"/>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19"/>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2" name="Subtitle 2"/>
          <p:cNvSpPr>
            <a:spLocks noGrp="1"/>
          </p:cNvSpPr>
          <p:nvPr>
            <p:ph type="subTitle" idx="1"/>
          </p:nvPr>
        </p:nvSpPr>
        <p:spPr>
          <a:xfrm>
            <a:off x="1074875" y="4156074"/>
            <a:ext cx="10524898" cy="1092819"/>
          </a:xfrm>
        </p:spPr>
        <p:txBody>
          <a:bodyPr>
            <a:noAutofit/>
          </a:bodyPr>
          <a:lstStyle>
            <a:lvl1pPr marL="0" indent="0" algn="l">
              <a:buNone/>
              <a:defRPr lang="en-US" sz="2800" b="0" i="0" kern="1200" dirty="0">
                <a:solidFill>
                  <a:schemeClr val="bg1"/>
                </a:solidFill>
                <a:latin typeface="Segoe UI Light" charset="0"/>
                <a:ea typeface="Segoe UI Light" charset="0"/>
                <a:cs typeface="Segoe UI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3" name="Title 1"/>
          <p:cNvSpPr>
            <a:spLocks noGrp="1"/>
          </p:cNvSpPr>
          <p:nvPr>
            <p:ph type="title"/>
          </p:nvPr>
        </p:nvSpPr>
        <p:spPr>
          <a:xfrm>
            <a:off x="1074875" y="2989358"/>
            <a:ext cx="10533409" cy="1083878"/>
          </a:xfrm>
        </p:spPr>
        <p:txBody>
          <a:bodyPr/>
          <a:lstStyle>
            <a:lvl1pPr>
              <a:defRPr lang="en-GB" sz="4400" b="0" i="0" kern="1200" dirty="0">
                <a:solidFill>
                  <a:schemeClr val="bg1"/>
                </a:solidFill>
                <a:latin typeface="Segoe UI" charset="0"/>
                <a:ea typeface="Segoe UI" charset="0"/>
                <a:cs typeface="Segoe UI" charset="0"/>
              </a:defRPr>
            </a:lvl1pPr>
          </a:lstStyle>
          <a:p>
            <a:r>
              <a:rPr lang="en-US" dirty="0"/>
              <a:t>Click to edit Master title style</a:t>
            </a:r>
            <a:endParaRPr lang="en-GB" dirty="0"/>
          </a:p>
        </p:txBody>
      </p:sp>
    </p:spTree>
    <p:extLst>
      <p:ext uri="{BB962C8B-B14F-4D97-AF65-F5344CB8AC3E}">
        <p14:creationId xmlns:p14="http://schemas.microsoft.com/office/powerpoint/2010/main" val="3532212760"/>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urora - Title and content">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ext Placeholder 2"/>
          <p:cNvSpPr>
            <a:spLocks noGrp="1"/>
          </p:cNvSpPr>
          <p:nvPr>
            <p:ph idx="1"/>
          </p:nvPr>
        </p:nvSpPr>
        <p:spPr>
          <a:xfrm>
            <a:off x="960792" y="1524000"/>
            <a:ext cx="10270415" cy="4351338"/>
          </a:xfrm>
          <a:prstGeom prst="rect">
            <a:avLst/>
          </a:prstGeom>
        </p:spPr>
        <p:txBody>
          <a:bodyPr vert="horz" lIns="91440" tIns="45720" rIns="91440" bIns="45720"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22050161"/>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Aurora -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793" y="1122363"/>
            <a:ext cx="10270414" cy="2387600"/>
          </a:xfrm>
        </p:spPr>
        <p:txBody>
          <a:bodyPr anchor="b">
            <a:noAutofit/>
          </a:bodyPr>
          <a:lstStyle>
            <a:lvl1pPr algn="l">
              <a:defRPr sz="4400" b="0" i="0">
                <a:solidFill>
                  <a:schemeClr val="tx1"/>
                </a:solidFill>
                <a:latin typeface="Segoe UI" charset="0"/>
                <a:ea typeface="Segoe UI" charset="0"/>
                <a:cs typeface="Segoe UI" charset="0"/>
              </a:defRPr>
            </a:lvl1pPr>
          </a:lstStyle>
          <a:p>
            <a:r>
              <a:rPr lang="en-US"/>
              <a:t>Click to edit Master title style</a:t>
            </a:r>
            <a:endParaRPr lang="en-US" dirty="0"/>
          </a:p>
        </p:txBody>
      </p:sp>
      <p:sp>
        <p:nvSpPr>
          <p:cNvPr id="3" name="Subtitle 2"/>
          <p:cNvSpPr>
            <a:spLocks noGrp="1"/>
          </p:cNvSpPr>
          <p:nvPr>
            <p:ph type="subTitle" idx="1"/>
          </p:nvPr>
        </p:nvSpPr>
        <p:spPr>
          <a:xfrm>
            <a:off x="960793" y="3682980"/>
            <a:ext cx="10270414" cy="1655762"/>
          </a:xfrm>
        </p:spPr>
        <p:txBody>
          <a:bodyPr>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Tree>
    <p:extLst>
      <p:ext uri="{BB962C8B-B14F-4D97-AF65-F5344CB8AC3E}">
        <p14:creationId xmlns:p14="http://schemas.microsoft.com/office/powerpoint/2010/main" val="305581057"/>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hyperlink" Target="https://avanade.sharepoint.com/sites/policies/Policies2/Data%20Management/1431_DataManagement.pdf"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hyperlink" Target="https://avanade.sharepoint.com/sites/policies/Policies2/Data%20Management/1431_DataManagement.pdf" TargetMode="External"/><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s://avanade.sharepoint.com/sites/policies/Policies2/Data%20Management/1431_DataManagement.pdf" TargetMode="External"/><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AvanadeLogoNoTM_AWColor_RGB.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1639" y="6069204"/>
            <a:ext cx="1494933" cy="548639"/>
          </a:xfrm>
          <a:prstGeom prst="rect">
            <a:avLst/>
          </a:prstGeom>
        </p:spPr>
      </p:pic>
      <p:sp>
        <p:nvSpPr>
          <p:cNvPr id="2" name="Title Placeholder 1"/>
          <p:cNvSpPr>
            <a:spLocks noGrp="1"/>
          </p:cNvSpPr>
          <p:nvPr>
            <p:ph type="title"/>
          </p:nvPr>
        </p:nvSpPr>
        <p:spPr>
          <a:xfrm>
            <a:off x="960792" y="390719"/>
            <a:ext cx="10270415" cy="998344"/>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960792" y="1524000"/>
            <a:ext cx="10270415"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896600" y="6584960"/>
            <a:ext cx="457200" cy="266806"/>
          </a:xfrm>
          <a:prstGeom prst="rect">
            <a:avLst/>
          </a:prstGeom>
        </p:spPr>
        <p:txBody>
          <a:bodyPr vert="horz" lIns="91440" tIns="45720" rIns="91440" bIns="45720" rtlCol="0" anchor="ctr"/>
          <a:lstStyle>
            <a:lvl1pPr algn="r">
              <a:defRPr sz="1050" b="0" i="0">
                <a:solidFill>
                  <a:schemeClr val="tx1">
                    <a:tint val="75000"/>
                  </a:schemeClr>
                </a:solidFill>
                <a:latin typeface="Segoe UI Light" charset="0"/>
                <a:ea typeface="Segoe UI Light" charset="0"/>
                <a:cs typeface="Segoe UI Light" charset="0"/>
              </a:defRPr>
            </a:lvl1pPr>
          </a:lstStyle>
          <a:p>
            <a:fld id="{3847DB54-D037-B84F-B6F1-2E8DA40D09AD}" type="slidenum">
              <a:rPr lang="en-US" smtClean="0"/>
              <a:pPr/>
              <a:t>‹#›</a:t>
            </a:fld>
            <a:endParaRPr lang="en-US"/>
          </a:p>
        </p:txBody>
      </p:sp>
      <p:sp>
        <p:nvSpPr>
          <p:cNvPr id="8" name="Rectangle 5"/>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dirty="0">
                <a:solidFill>
                  <a:schemeClr val="bg1">
                    <a:lumMod val="75000"/>
                  </a:schemeClr>
                </a:solidFill>
                <a:latin typeface="Segoe UI" panose="020B0502040204020203" pitchFamily="34" charset="0"/>
                <a:cs typeface="Segoe UI" panose="020B0502040204020203" pitchFamily="34" charset="0"/>
              </a:rPr>
              <a:t>©2017 Avanade Inc. All Rights Reserved.</a:t>
            </a:r>
          </a:p>
        </p:txBody>
      </p:sp>
      <p:sp>
        <p:nvSpPr>
          <p:cNvPr id="9" name="TextBox 8"/>
          <p:cNvSpPr txBox="1"/>
          <p:nvPr userDrawn="1"/>
        </p:nvSpPr>
        <p:spPr>
          <a:xfrm>
            <a:off x="8514496" y="6274700"/>
            <a:ext cx="2777072" cy="200055"/>
          </a:xfrm>
          <a:prstGeom prst="rect">
            <a:avLst/>
          </a:prstGeom>
          <a:noFill/>
        </p:spPr>
        <p:txBody>
          <a:bodyPr wrap="square" rtlCol="0">
            <a:spAutoFit/>
          </a:bodyPr>
          <a:lstStyle/>
          <a:p>
            <a:pPr algn="r"/>
            <a:r>
              <a:rPr lang="en-US" sz="700" dirty="0">
                <a:solidFill>
                  <a:srgbClr val="FF5800"/>
                </a:solidFill>
              </a:rPr>
              <a:t>&lt;Highly Confidential&gt; </a:t>
            </a:r>
            <a:r>
              <a:rPr lang="en-US" sz="700" dirty="0">
                <a:solidFill>
                  <a:srgbClr val="464646"/>
                </a:solidFill>
              </a:rPr>
              <a:t>See Avanade’s </a:t>
            </a:r>
            <a:r>
              <a:rPr lang="en-US" sz="700" dirty="0">
                <a:solidFill>
                  <a:srgbClr val="FF5800"/>
                </a:solidFill>
                <a:hlinkClick r:id="rId9"/>
              </a:rPr>
              <a:t>Data Management Policy</a:t>
            </a:r>
            <a:endParaRPr lang="en-US" sz="700" dirty="0">
              <a:solidFill>
                <a:srgbClr val="FF5800"/>
              </a:solidFill>
            </a:endParaRPr>
          </a:p>
        </p:txBody>
      </p:sp>
      <p:sp>
        <p:nvSpPr>
          <p:cNvPr id="10" name="Rectangle 9"/>
          <p:cNvSpPr/>
          <p:nvPr userDrawn="1"/>
        </p:nvSpPr>
        <p:spPr>
          <a:xfrm>
            <a:off x="960793" y="0"/>
            <a:ext cx="10270414" cy="203287"/>
          </a:xfrm>
          <a:prstGeom prst="rect">
            <a:avLst/>
          </a:prstGeom>
          <a:gradFill>
            <a:gsLst>
              <a:gs pos="80000">
                <a:srgbClr val="FF5800"/>
              </a:gs>
              <a:gs pos="0">
                <a:srgbClr val="B43C14"/>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2" name="Rectangle 11"/>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Rectangle 12"/>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14"/>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7" name="Rectangle 16"/>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18"/>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19"/>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2" name="Rectangle 21"/>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3" name="Rectangle 22"/>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4" name="Rectangle 23"/>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5" name="Rectangle 24"/>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6" name="Rectangle 25"/>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56093164"/>
      </p:ext>
    </p:extLst>
  </p:cSld>
  <p:clrMap bg1="lt1" tx1="dk1" bg2="lt2" tx2="dk2" accent1="accent1" accent2="accent2" accent3="accent3" accent4="accent4" accent5="accent5" accent6="accent6" hlink="hlink" folHlink="folHlink"/>
  <p:sldLayoutIdLst>
    <p:sldLayoutId id="2147483781" r:id="rId1"/>
    <p:sldLayoutId id="2147483760" r:id="rId2"/>
    <p:sldLayoutId id="2147483761" r:id="rId3"/>
    <p:sldLayoutId id="2147483762" r:id="rId4"/>
    <p:sldLayoutId id="2147483763" r:id="rId5"/>
    <p:sldLayoutId id="2147483783" r:id="rId6"/>
  </p:sldLayoutIdLst>
  <p:transition>
    <p:fade/>
  </p:transition>
  <p:hf hdr="0"/>
  <p:txStyles>
    <p:titleStyle>
      <a:lvl1pPr algn="l" defTabSz="914400" rtl="0" eaLnBrk="1" latinLnBrk="0" hangingPunct="1">
        <a:lnSpc>
          <a:spcPct val="90000"/>
        </a:lnSpc>
        <a:spcBef>
          <a:spcPct val="0"/>
        </a:spcBef>
        <a:buNone/>
        <a:defRPr sz="3600" b="0" i="0" kern="1200">
          <a:solidFill>
            <a:schemeClr val="tx1"/>
          </a:solidFill>
          <a:latin typeface="Segoe UI Light" charset="0"/>
          <a:ea typeface="Segoe UI Light" charset="0"/>
          <a:cs typeface="Segoe UI Light" charset="0"/>
        </a:defRPr>
      </a:lvl1pPr>
    </p:titleStyle>
    <p:bodyStyle>
      <a:lvl1pPr marL="0" indent="0" algn="l" defTabSz="914400" rtl="0" eaLnBrk="1" latinLnBrk="0" hangingPunct="1">
        <a:lnSpc>
          <a:spcPct val="90000"/>
        </a:lnSpc>
        <a:spcBef>
          <a:spcPts val="1000"/>
        </a:spcBef>
        <a:buFont typeface="Arial"/>
        <a:buNone/>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60792" y="390719"/>
            <a:ext cx="10270415" cy="998344"/>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960792" y="1524000"/>
            <a:ext cx="10270415"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896600" y="6584960"/>
            <a:ext cx="457200" cy="266806"/>
          </a:xfrm>
          <a:prstGeom prst="rect">
            <a:avLst/>
          </a:prstGeom>
        </p:spPr>
        <p:txBody>
          <a:bodyPr vert="horz" lIns="91440" tIns="45720" rIns="91440" bIns="45720" rtlCol="0" anchor="ctr"/>
          <a:lstStyle>
            <a:lvl1pPr algn="r">
              <a:defRPr sz="1050" b="0" i="0">
                <a:solidFill>
                  <a:schemeClr val="tx1">
                    <a:tint val="75000"/>
                  </a:schemeClr>
                </a:solidFill>
                <a:latin typeface="Segoe UI Light" charset="0"/>
                <a:ea typeface="Segoe UI Light" charset="0"/>
                <a:cs typeface="Segoe UI Light" charset="0"/>
              </a:defRPr>
            </a:lvl1pPr>
          </a:lstStyle>
          <a:p>
            <a:fld id="{3847DB54-D037-B84F-B6F1-2E8DA40D09AD}" type="slidenum">
              <a:rPr lang="en-US" smtClean="0"/>
              <a:pPr/>
              <a:t>‹#›</a:t>
            </a:fld>
            <a:endParaRPr lang="en-US"/>
          </a:p>
        </p:txBody>
      </p:sp>
      <p:sp>
        <p:nvSpPr>
          <p:cNvPr id="10" name="TextBox 9"/>
          <p:cNvSpPr txBox="1"/>
          <p:nvPr/>
        </p:nvSpPr>
        <p:spPr>
          <a:xfrm>
            <a:off x="8876480" y="6272968"/>
            <a:ext cx="2415909" cy="200055"/>
          </a:xfrm>
          <a:prstGeom prst="rect">
            <a:avLst/>
          </a:prstGeom>
          <a:noFill/>
        </p:spPr>
        <p:txBody>
          <a:bodyPr wrap="square" rtlCol="0">
            <a:spAutoFit/>
          </a:bodyPr>
          <a:lstStyle/>
          <a:p>
            <a:pPr algn="r"/>
            <a:r>
              <a:rPr lang="en-US" sz="700" dirty="0">
                <a:solidFill>
                  <a:srgbClr val="FF5800"/>
                </a:solidFill>
              </a:rPr>
              <a:t>&lt;Confidential&gt; </a:t>
            </a:r>
            <a:r>
              <a:rPr lang="en-US" sz="700" dirty="0">
                <a:solidFill>
                  <a:srgbClr val="464646"/>
                </a:solidFill>
              </a:rPr>
              <a:t>See Avanade’s </a:t>
            </a:r>
            <a:r>
              <a:rPr lang="en-US" sz="700" dirty="0">
                <a:solidFill>
                  <a:srgbClr val="FF5800"/>
                </a:solidFill>
                <a:hlinkClick r:id="rId8"/>
              </a:rPr>
              <a:t>Data Management Policy</a:t>
            </a:r>
            <a:endParaRPr lang="en-US" sz="700" dirty="0">
              <a:solidFill>
                <a:srgbClr val="FF5800"/>
              </a:solidFill>
            </a:endParaRPr>
          </a:p>
        </p:txBody>
      </p:sp>
      <p:pic>
        <p:nvPicPr>
          <p:cNvPr id="9" name="Picture 8" descr="AvanadeLogoNoTM_AWColor_RGB.png"/>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41639" y="6069204"/>
            <a:ext cx="1494933" cy="548639"/>
          </a:xfrm>
          <a:prstGeom prst="rect">
            <a:avLst/>
          </a:prstGeom>
        </p:spPr>
      </p:pic>
      <p:sp>
        <p:nvSpPr>
          <p:cNvPr id="11" name="Rectangle 5"/>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dirty="0">
                <a:solidFill>
                  <a:schemeClr val="bg1">
                    <a:lumMod val="75000"/>
                  </a:schemeClr>
                </a:solidFill>
                <a:latin typeface="Segoe UI" panose="020B0502040204020203" pitchFamily="34" charset="0"/>
                <a:cs typeface="Segoe UI" panose="020B0502040204020203" pitchFamily="34" charset="0"/>
              </a:rPr>
              <a:t>©2017 Avanade Inc. All Rights Reserved.</a:t>
            </a:r>
          </a:p>
        </p:txBody>
      </p:sp>
      <p:sp>
        <p:nvSpPr>
          <p:cNvPr id="12" name="Rectangle 11"/>
          <p:cNvSpPr/>
          <p:nvPr userDrawn="1"/>
        </p:nvSpPr>
        <p:spPr>
          <a:xfrm>
            <a:off x="960793" y="0"/>
            <a:ext cx="10270414" cy="203287"/>
          </a:xfrm>
          <a:prstGeom prst="rect">
            <a:avLst/>
          </a:prstGeom>
          <a:gradFill>
            <a:gsLst>
              <a:gs pos="80000">
                <a:srgbClr val="FF5800"/>
              </a:gs>
              <a:gs pos="0">
                <a:srgbClr val="B43C14"/>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14"/>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7" name="Rectangle 16"/>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18"/>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19"/>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2" name="Rectangle 21"/>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3" name="Rectangle 22"/>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4" name="Rectangle 23"/>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5" name="Rectangle 24"/>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6" name="Rectangle 25"/>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7" name="Rectangle 26"/>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8" name="Rectangle 27"/>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80119443"/>
      </p:ext>
    </p:extLst>
  </p:cSld>
  <p:clrMap bg1="lt1" tx1="dk1" bg2="lt2" tx2="dk2" accent1="accent1" accent2="accent2" accent3="accent3" accent4="accent4" accent5="accent5" accent6="accent6" hlink="hlink" folHlink="folHlink"/>
  <p:sldLayoutIdLst>
    <p:sldLayoutId id="2147483785" r:id="rId1"/>
    <p:sldLayoutId id="2147483720" r:id="rId2"/>
    <p:sldLayoutId id="2147483719" r:id="rId3"/>
    <p:sldLayoutId id="2147483722" r:id="rId4"/>
    <p:sldLayoutId id="2147483723" r:id="rId5"/>
    <p:sldLayoutId id="2147483780" r:id="rId6"/>
  </p:sldLayoutIdLst>
  <p:transition>
    <p:fade/>
  </p:transition>
  <p:hf hdr="0"/>
  <p:txStyles>
    <p:titleStyle>
      <a:lvl1pPr algn="l" defTabSz="914400" rtl="0" eaLnBrk="1" latinLnBrk="0" hangingPunct="1">
        <a:lnSpc>
          <a:spcPct val="90000"/>
        </a:lnSpc>
        <a:spcBef>
          <a:spcPct val="0"/>
        </a:spcBef>
        <a:buNone/>
        <a:defRPr sz="3600" b="0" i="0" kern="1200">
          <a:solidFill>
            <a:schemeClr val="tx1"/>
          </a:solidFill>
          <a:latin typeface="Segoe UI Light" charset="0"/>
          <a:ea typeface="Segoe UI Light" charset="0"/>
          <a:cs typeface="Segoe UI Light" charset="0"/>
        </a:defRPr>
      </a:lvl1pPr>
    </p:titleStyle>
    <p:bodyStyle>
      <a:lvl1pPr marL="0" indent="0" algn="l" defTabSz="914400" rtl="0" eaLnBrk="1" latinLnBrk="0" hangingPunct="1">
        <a:lnSpc>
          <a:spcPct val="90000"/>
        </a:lnSpc>
        <a:spcBef>
          <a:spcPts val="1000"/>
        </a:spcBef>
        <a:buFont typeface="Arial"/>
        <a:buNone/>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extBox 9"/>
          <p:cNvSpPr txBox="1"/>
          <p:nvPr userDrawn="1"/>
        </p:nvSpPr>
        <p:spPr>
          <a:xfrm>
            <a:off x="8875659" y="6272986"/>
            <a:ext cx="2415909" cy="200055"/>
          </a:xfrm>
          <a:prstGeom prst="rect">
            <a:avLst/>
          </a:prstGeom>
          <a:noFill/>
        </p:spPr>
        <p:txBody>
          <a:bodyPr wrap="square" rtlCol="0">
            <a:spAutoFit/>
          </a:bodyPr>
          <a:lstStyle/>
          <a:p>
            <a:pPr algn="r"/>
            <a:r>
              <a:rPr lang="en-US" sz="700" dirty="0">
                <a:solidFill>
                  <a:srgbClr val="FF5800"/>
                </a:solidFill>
              </a:rPr>
              <a:t>&lt;Restricted&gt; </a:t>
            </a:r>
            <a:r>
              <a:rPr lang="en-US" sz="700" dirty="0">
                <a:solidFill>
                  <a:srgbClr val="464646"/>
                </a:solidFill>
              </a:rPr>
              <a:t>See Avanade’s </a:t>
            </a:r>
            <a:r>
              <a:rPr lang="en-US" sz="700" dirty="0">
                <a:solidFill>
                  <a:srgbClr val="FF5800"/>
                </a:solidFill>
                <a:hlinkClick r:id="rId8"/>
              </a:rPr>
              <a:t>Data Management Policy</a:t>
            </a:r>
            <a:endParaRPr lang="en-US" sz="700" dirty="0">
              <a:solidFill>
                <a:srgbClr val="FF5800"/>
              </a:solidFill>
            </a:endParaRPr>
          </a:p>
        </p:txBody>
      </p:sp>
      <p:sp>
        <p:nvSpPr>
          <p:cNvPr id="2" name="Title Placeholder 1"/>
          <p:cNvSpPr>
            <a:spLocks noGrp="1"/>
          </p:cNvSpPr>
          <p:nvPr>
            <p:ph type="title"/>
          </p:nvPr>
        </p:nvSpPr>
        <p:spPr>
          <a:xfrm>
            <a:off x="960792" y="390719"/>
            <a:ext cx="10270415" cy="998344"/>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960792" y="1524000"/>
            <a:ext cx="10270415"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896600" y="6584960"/>
            <a:ext cx="457200" cy="266806"/>
          </a:xfrm>
          <a:prstGeom prst="rect">
            <a:avLst/>
          </a:prstGeom>
        </p:spPr>
        <p:txBody>
          <a:bodyPr vert="horz" lIns="91440" tIns="45720" rIns="91440" bIns="45720" rtlCol="0" anchor="ctr"/>
          <a:lstStyle>
            <a:lvl1pPr algn="r">
              <a:defRPr sz="1050" b="0" i="0">
                <a:solidFill>
                  <a:schemeClr val="tx1">
                    <a:tint val="75000"/>
                  </a:schemeClr>
                </a:solidFill>
                <a:latin typeface="Segoe UI Light" charset="0"/>
                <a:ea typeface="Segoe UI Light" charset="0"/>
                <a:cs typeface="Segoe UI Light" charset="0"/>
              </a:defRPr>
            </a:lvl1pPr>
          </a:lstStyle>
          <a:p>
            <a:fld id="{3847DB54-D037-B84F-B6F1-2E8DA40D09AD}" type="slidenum">
              <a:rPr lang="en-US" smtClean="0"/>
              <a:pPr/>
              <a:t>‹#›</a:t>
            </a:fld>
            <a:endParaRPr lang="en-US"/>
          </a:p>
        </p:txBody>
      </p:sp>
      <p:pic>
        <p:nvPicPr>
          <p:cNvPr id="9" name="Picture 8" descr="AvanadeLogoNoTM_AWColor_RGB.png"/>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41639" y="6069204"/>
            <a:ext cx="1494933" cy="548639"/>
          </a:xfrm>
          <a:prstGeom prst="rect">
            <a:avLst/>
          </a:prstGeom>
        </p:spPr>
      </p:pic>
      <p:sp>
        <p:nvSpPr>
          <p:cNvPr id="11" name="Rectangle 5"/>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dirty="0">
                <a:solidFill>
                  <a:schemeClr val="bg1">
                    <a:lumMod val="75000"/>
                  </a:schemeClr>
                </a:solidFill>
                <a:latin typeface="Segoe UI" panose="020B0502040204020203" pitchFamily="34" charset="0"/>
                <a:cs typeface="Segoe UI" panose="020B0502040204020203" pitchFamily="34" charset="0"/>
              </a:rPr>
              <a:t>©2017 Avanade Inc. All Rights Reserved.</a:t>
            </a:r>
          </a:p>
        </p:txBody>
      </p:sp>
      <p:sp>
        <p:nvSpPr>
          <p:cNvPr id="12" name="Rectangle 11"/>
          <p:cNvSpPr/>
          <p:nvPr userDrawn="1"/>
        </p:nvSpPr>
        <p:spPr>
          <a:xfrm>
            <a:off x="960793" y="0"/>
            <a:ext cx="10270414" cy="203287"/>
          </a:xfrm>
          <a:prstGeom prst="rect">
            <a:avLst/>
          </a:prstGeom>
          <a:gradFill>
            <a:gsLst>
              <a:gs pos="80000">
                <a:srgbClr val="FF5800"/>
              </a:gs>
              <a:gs pos="0">
                <a:srgbClr val="B43C14"/>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14"/>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7" name="Rectangle 16"/>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18"/>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19"/>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2" name="Rectangle 21"/>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3" name="Rectangle 22"/>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4" name="Rectangle 23"/>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5" name="Rectangle 24"/>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6" name="Rectangle 25"/>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7" name="Rectangle 26"/>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8" name="Rectangle 27"/>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57012942"/>
      </p:ext>
    </p:extLst>
  </p:cSld>
  <p:clrMap bg1="lt1" tx1="dk1" bg2="lt2" tx2="dk2" accent1="accent1" accent2="accent2" accent3="accent3" accent4="accent4" accent5="accent5" accent6="accent6" hlink="hlink" folHlink="folHlink"/>
  <p:sldLayoutIdLst>
    <p:sldLayoutId id="2147483786" r:id="rId1"/>
    <p:sldLayoutId id="2147483766" r:id="rId2"/>
    <p:sldLayoutId id="2147483767" r:id="rId3"/>
    <p:sldLayoutId id="2147483768" r:id="rId4"/>
    <p:sldLayoutId id="2147483769" r:id="rId5"/>
    <p:sldLayoutId id="2147483784" r:id="rId6"/>
  </p:sldLayoutIdLst>
  <p:transition>
    <p:fade/>
  </p:transition>
  <p:hf hdr="0"/>
  <p:txStyles>
    <p:titleStyle>
      <a:lvl1pPr algn="l" defTabSz="914400" rtl="0" eaLnBrk="1" latinLnBrk="0" hangingPunct="1">
        <a:lnSpc>
          <a:spcPct val="90000"/>
        </a:lnSpc>
        <a:spcBef>
          <a:spcPct val="0"/>
        </a:spcBef>
        <a:buNone/>
        <a:defRPr sz="3600" b="0" i="0" kern="1200">
          <a:solidFill>
            <a:schemeClr val="tx1"/>
          </a:solidFill>
          <a:latin typeface="Segoe UI Light" charset="0"/>
          <a:ea typeface="Segoe UI Light" charset="0"/>
          <a:cs typeface="Segoe UI Light" charset="0"/>
        </a:defRPr>
      </a:lvl1pPr>
    </p:titleStyle>
    <p:bodyStyle>
      <a:lvl1pPr marL="0" indent="0" algn="l" defTabSz="914400" rtl="0" eaLnBrk="1" latinLnBrk="0" hangingPunct="1">
        <a:lnSpc>
          <a:spcPct val="90000"/>
        </a:lnSpc>
        <a:spcBef>
          <a:spcPts val="1000"/>
        </a:spcBef>
        <a:buFont typeface="Arial"/>
        <a:buNone/>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5"/>
          <a:stretch>
            <a:fillRect/>
          </a:stretch>
        </a:blip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6"/>
          <a:stretch>
            <a:fillRect/>
          </a:stretch>
        </p:blipFill>
        <p:spPr>
          <a:xfrm>
            <a:off x="2429248" y="2083305"/>
            <a:ext cx="7333503" cy="2691389"/>
          </a:xfrm>
          <a:prstGeom prst="rect">
            <a:avLst/>
          </a:prstGeom>
        </p:spPr>
      </p:pic>
      <p:sp>
        <p:nvSpPr>
          <p:cNvPr id="11" name="Rectangle 5"/>
          <p:cNvSpPr txBox="1">
            <a:spLocks noChangeArrowheads="1"/>
          </p:cNvSpPr>
          <p:nvPr/>
        </p:nvSpPr>
        <p:spPr bwMode="auto">
          <a:xfrm>
            <a:off x="4731663" y="6600908"/>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dirty="0">
                <a:solidFill>
                  <a:schemeClr val="bg1"/>
                </a:solidFill>
                <a:latin typeface="Segoe UI" panose="020B0502040204020203" pitchFamily="34" charset="0"/>
                <a:cs typeface="Segoe UI" panose="020B0502040204020203" pitchFamily="34" charset="0"/>
              </a:rPr>
              <a:t>©2017 Avanade Inc. All Rights Reserved.</a:t>
            </a:r>
          </a:p>
        </p:txBody>
      </p:sp>
      <p:sp>
        <p:nvSpPr>
          <p:cNvPr id="4" name="Rectangle 3"/>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 name="Rectangle 4"/>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 name="Rectangle 5"/>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 name="Rectangle 6"/>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8" name="Rectangle 7"/>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 name="Rectangle 9"/>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2" name="Rectangle 11"/>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Rectangle 12"/>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14"/>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17" name="Rectangle 16"/>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18"/>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19"/>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22122713"/>
      </p:ext>
    </p:extLst>
  </p:cSld>
  <p:clrMap bg1="lt1" tx1="dk1" bg2="lt2" tx2="dk2" accent1="accent1" accent2="accent2" accent3="accent3" accent4="accent4" accent5="accent5" accent6="accent6" hlink="hlink" folHlink="folHlink"/>
  <p:sldLayoutIdLst>
    <p:sldLayoutId id="2147483778" r:id="rId1"/>
    <p:sldLayoutId id="2147483770" r:id="rId2"/>
    <p:sldLayoutId id="2147483771" r:id="rId3"/>
  </p:sldLayoutIdLst>
  <p:transition>
    <p:fade/>
  </p:transition>
  <p:hf hdr="0"/>
  <p:txStyles>
    <p:titleStyle>
      <a:lvl1pPr algn="l" defTabSz="914400" rtl="0" eaLnBrk="1" latinLnBrk="0" hangingPunct="1">
        <a:lnSpc>
          <a:spcPct val="90000"/>
        </a:lnSpc>
        <a:spcBef>
          <a:spcPct val="0"/>
        </a:spcBef>
        <a:buNone/>
        <a:defRPr sz="3600" b="0" i="0" kern="1200">
          <a:solidFill>
            <a:schemeClr val="tx1"/>
          </a:solidFill>
          <a:latin typeface="Segoe UI Light" charset="0"/>
          <a:ea typeface="Segoe UI Light" charset="0"/>
          <a:cs typeface="Segoe UI Light" charset="0"/>
        </a:defRPr>
      </a:lvl1pPr>
    </p:titleStyle>
    <p:bodyStyle>
      <a:lvl1pPr marL="228600" indent="-228600" algn="l" defTabSz="914400" rtl="0" eaLnBrk="1" latinLnBrk="0" hangingPunct="1">
        <a:lnSpc>
          <a:spcPct val="90000"/>
        </a:lnSpc>
        <a:spcBef>
          <a:spcPts val="1000"/>
        </a:spcBef>
        <a:buFont typeface="Arial"/>
        <a:buChar char="•"/>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hyperlink" Target="https://avanade.sharepoint.com/sites/policies/Policies2/Data%20Management/1431_DataManagement.pdf"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hyperlink" Target="https://avanade.sharepoint.com/sites/DataClassificationProtection/Pages/welcome-data-classification.aspx"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t.avanade.com/sites/DataClassificationProtection/Pages/welcome-data-classification.aspx" TargetMode="External"/><Relationship Id="rId7" Type="http://schemas.openxmlformats.org/officeDocument/2006/relationships/hyperlink" Target="https://at.avanade.com/organizations/Policies/Policies2/Forms/Document%20Set/docsethomepage.aspx?ID=799&amp;FolderCTID=0x0120D52000634FE8B87F4B4141A21BFCB3CDC3E3D6&amp;List=caf52708-714a-4e5f-ba50-5017dacf9744&amp;RootFolder=/organizations/Policies/Policies2/Client%20Records" TargetMode="External"/><Relationship Id="rId2" Type="http://schemas.openxmlformats.org/officeDocument/2006/relationships/hyperlink" Target="https://at.avanade.com/organizations/Policies/Policies2/ITS%20Security/5007_Data.pdf" TargetMode="External"/><Relationship Id="rId1" Type="http://schemas.openxmlformats.org/officeDocument/2006/relationships/slideLayout" Target="../slideLayouts/slideLayout8.xml"/><Relationship Id="rId6" Type="http://schemas.openxmlformats.org/officeDocument/2006/relationships/hyperlink" Target="https://at.avanade.com/organizations/Policies/_layouts/DocSetHome.aspx?id=/organizations/Policies/Policies2/Corporate%20Records&amp;Source=https://at.avanade.com/organizations/Policies/Pages/OperationsPolicies.aspx&amp;DefaultItemOpen=1" TargetMode="External"/><Relationship Id="rId5" Type="http://schemas.openxmlformats.org/officeDocument/2006/relationships/hyperlink" Target="https://at.avanade.com/organizations/ProtectAvanade/Protect%20Avanade%20Glossary%20of%20Terms/Client_Data.mht" TargetMode="External"/><Relationship Id="rId4" Type="http://schemas.openxmlformats.org/officeDocument/2006/relationships/hyperlink" Target="https://at.avanade.com/organizations/ProtectAvanade/Protect%20Avanade%20Glossary%20of%20Terms/Company_Data.mht"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at.avanade.com/sites/DataClassificationProtection/Pages/welcome-data-classification.aspx" TargetMode="External"/><Relationship Id="rId7" Type="http://schemas.openxmlformats.org/officeDocument/2006/relationships/hyperlink" Target="https://at.avanade.com/organizations/Policies/Policies2/Forms/Document%20Set/docsethomepage.aspx?ID=799&amp;FolderCTID=0x0120D52000634FE8B87F4B4141A21BFCB3CDC3E3D6&amp;List=caf52708-714a-4e5f-ba50-5017dacf9744&amp;RootFolder=/organizations/Policies/Policies2/Client%20Records" TargetMode="External"/><Relationship Id="rId2" Type="http://schemas.openxmlformats.org/officeDocument/2006/relationships/hyperlink" Target="https://at.avanade.com/organizations/Policies/Policies2/ITS%20Security/5007_Data.pdf" TargetMode="External"/><Relationship Id="rId1" Type="http://schemas.openxmlformats.org/officeDocument/2006/relationships/slideLayout" Target="../slideLayouts/slideLayout2.xml"/><Relationship Id="rId6" Type="http://schemas.openxmlformats.org/officeDocument/2006/relationships/hyperlink" Target="https://at.avanade.com/organizations/Policies/_layouts/DocSetHome.aspx?id=/organizations/Policies/Policies2/Corporate%20Records&amp;Source=https://at.avanade.com/organizations/Policies/Pages/OperationsPolicies.aspx&amp;DefaultItemOpen=1" TargetMode="External"/><Relationship Id="rId5" Type="http://schemas.openxmlformats.org/officeDocument/2006/relationships/hyperlink" Target="https://at.avanade.com/organizations/ProtectAvanade/Protect%20Avanade%20Glossary%20of%20Terms/Client_Data.mht" TargetMode="External"/><Relationship Id="rId4" Type="http://schemas.openxmlformats.org/officeDocument/2006/relationships/hyperlink" Target="https://at.avanade.com/organizations/ProtectAvanade/Protect%20Avanade%20Glossary%20of%20Terms/Company_Data.mht"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at.avanade.com/sites/DataClassificationProtection/Pages/welcome-data-classification.aspx" TargetMode="External"/><Relationship Id="rId7" Type="http://schemas.openxmlformats.org/officeDocument/2006/relationships/hyperlink" Target="https://at.avanade.com/organizations/Policies/Policies2/Forms/Document%20Set/docsethomepage.aspx?ID=799&amp;FolderCTID=0x0120D52000634FE8B87F4B4141A21BFCB3CDC3E3D6&amp;List=caf52708-714a-4e5f-ba50-5017dacf9744&amp;RootFolder=/organizations/Policies/Policies2/Client%20Records" TargetMode="External"/><Relationship Id="rId2" Type="http://schemas.openxmlformats.org/officeDocument/2006/relationships/hyperlink" Target="https://at.avanade.com/organizations/Policies/Policies2/ITS%20Security/5007_Data.pdf" TargetMode="External"/><Relationship Id="rId1" Type="http://schemas.openxmlformats.org/officeDocument/2006/relationships/slideLayout" Target="../slideLayouts/slideLayout14.xml"/><Relationship Id="rId6" Type="http://schemas.openxmlformats.org/officeDocument/2006/relationships/hyperlink" Target="https://at.avanade.com/organizations/Policies/_layouts/DocSetHome.aspx?id=/organizations/Policies/Policies2/Corporate%20Records&amp;Source=https://at.avanade.com/organizations/Policies/Pages/OperationsPolicies.aspx&amp;DefaultItemOpen=1" TargetMode="External"/><Relationship Id="rId5" Type="http://schemas.openxmlformats.org/officeDocument/2006/relationships/hyperlink" Target="https://at.avanade.com/organizations/ProtectAvanade/Protect%20Avanade%20Glossary%20of%20Terms/Client_Data.mht" TargetMode="External"/><Relationship Id="rId4" Type="http://schemas.openxmlformats.org/officeDocument/2006/relationships/hyperlink" Target="https://at.avanade.com/organizations/ProtectAvanade/Protect%20Avanade%20Glossary%20of%20Terms/Company_Data.mh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275244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847DB54-D037-B84F-B6F1-2E8DA40D09AD}" type="slidenum">
              <a:rPr lang="en-US" smtClean="0"/>
              <a:pPr/>
              <a:t>10</a:t>
            </a:fld>
            <a:endParaRPr lang="en-US"/>
          </a:p>
        </p:txBody>
      </p:sp>
      <p:sp>
        <p:nvSpPr>
          <p:cNvPr id="3" name="Content Placeholder 2"/>
          <p:cNvSpPr>
            <a:spLocks noGrp="1"/>
          </p:cNvSpPr>
          <p:nvPr>
            <p:ph idx="1"/>
          </p:nvPr>
        </p:nvSpPr>
        <p:spPr/>
        <p:txBody>
          <a:bodyPr/>
          <a:lstStyle/>
          <a:p>
            <a:endParaRPr lang="en-GB"/>
          </a:p>
        </p:txBody>
      </p:sp>
      <p:sp>
        <p:nvSpPr>
          <p:cNvPr id="4" name="Title 3"/>
          <p:cNvSpPr>
            <a:spLocks noGrp="1"/>
          </p:cNvSpPr>
          <p:nvPr>
            <p:ph type="title"/>
          </p:nvPr>
        </p:nvSpPr>
        <p:spPr/>
        <p:txBody>
          <a:bodyPr/>
          <a:lstStyle/>
          <a:p>
            <a:endParaRPr lang="en-GB"/>
          </a:p>
        </p:txBody>
      </p:sp>
    </p:spTree>
    <p:extLst>
      <p:ext uri="{BB962C8B-B14F-4D97-AF65-F5344CB8AC3E}">
        <p14:creationId xmlns:p14="http://schemas.microsoft.com/office/powerpoint/2010/main" val="232747631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116226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Light" charset="0"/>
                <a:cs typeface="Segoe UI Light"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a:ln>
                <a:noFill/>
              </a:ln>
              <a:solidFill>
                <a:srgbClr val="595959">
                  <a:lumMod val="65000"/>
                  <a:lumOff val="35000"/>
                </a:srgbClr>
              </a:solidFill>
              <a:effectLst/>
              <a:uLnTx/>
              <a:uFillTx/>
              <a:latin typeface="Segoe UI Light" charset="0"/>
              <a:cs typeface="Segoe UI Light" charset="0"/>
            </a:endParaRPr>
          </a:p>
        </p:txBody>
      </p:sp>
      <p:sp>
        <p:nvSpPr>
          <p:cNvPr id="3" name="Content Placeholder 2"/>
          <p:cNvSpPr>
            <a:spLocks noGrp="1"/>
          </p:cNvSpPr>
          <p:nvPr>
            <p:ph idx="1"/>
          </p:nvPr>
        </p:nvSpPr>
        <p:spPr/>
        <p:txBody>
          <a:bodyPr/>
          <a:lstStyle/>
          <a:p>
            <a:r>
              <a:rPr lang="en-GB" dirty="0"/>
              <a:t>Docker containers …</a:t>
            </a:r>
          </a:p>
          <a:p>
            <a:pPr marL="342900" indent="-342900">
              <a:buFont typeface="Arial" panose="020B0604020202020204" pitchFamily="34" charset="0"/>
              <a:buChar char="•"/>
            </a:pPr>
            <a:r>
              <a:rPr lang="en-GB" dirty="0"/>
              <a:t>(Windows en Linux) </a:t>
            </a:r>
            <a:r>
              <a:rPr lang="en-GB" dirty="0" err="1"/>
              <a:t>hosten</a:t>
            </a:r>
            <a:r>
              <a:rPr lang="en-GB" dirty="0"/>
              <a:t> op </a:t>
            </a:r>
            <a:r>
              <a:rPr lang="en-GB" dirty="0" err="1"/>
              <a:t>één</a:t>
            </a:r>
            <a:r>
              <a:rPr lang="en-GB" dirty="0"/>
              <a:t> system</a:t>
            </a:r>
          </a:p>
          <a:p>
            <a:pPr marL="342900" indent="-342900">
              <a:buFont typeface="Arial" panose="020B0604020202020204" pitchFamily="34" charset="0"/>
              <a:buChar char="•"/>
            </a:pPr>
            <a:r>
              <a:rPr lang="en-GB" dirty="0" err="1"/>
              <a:t>volgens</a:t>
            </a:r>
            <a:r>
              <a:rPr lang="en-GB" dirty="0"/>
              <a:t> </a:t>
            </a:r>
            <a:r>
              <a:rPr lang="en-GB" dirty="0" err="1"/>
              <a:t>een</a:t>
            </a:r>
            <a:r>
              <a:rPr lang="en-GB" dirty="0"/>
              <a:t> template </a:t>
            </a:r>
            <a:r>
              <a:rPr lang="en-GB" dirty="0" err="1"/>
              <a:t>aanmaken</a:t>
            </a:r>
            <a:endParaRPr lang="en-GB" dirty="0"/>
          </a:p>
          <a:p>
            <a:pPr marL="342900" indent="-342900">
              <a:buFont typeface="Arial" panose="020B0604020202020204" pitchFamily="34" charset="0"/>
              <a:buChar char="•"/>
            </a:pPr>
            <a:r>
              <a:rPr lang="en-GB" dirty="0" err="1"/>
              <a:t>gebruiken</a:t>
            </a:r>
            <a:r>
              <a:rPr lang="en-GB" dirty="0"/>
              <a:t> </a:t>
            </a:r>
            <a:r>
              <a:rPr lang="en-GB" dirty="0" err="1"/>
              <a:t>voor</a:t>
            </a:r>
            <a:r>
              <a:rPr lang="en-GB" dirty="0"/>
              <a:t> het </a:t>
            </a:r>
            <a:r>
              <a:rPr lang="en-GB" dirty="0" err="1"/>
              <a:t>inrichten</a:t>
            </a:r>
            <a:r>
              <a:rPr lang="en-GB" dirty="0"/>
              <a:t> van Continuous Integration</a:t>
            </a:r>
          </a:p>
          <a:p>
            <a:pPr marL="342900" indent="-342900">
              <a:buFont typeface="Arial" panose="020B0604020202020204" pitchFamily="34" charset="0"/>
              <a:buChar char="•"/>
            </a:pPr>
            <a:endParaRPr lang="en-GB" dirty="0"/>
          </a:p>
        </p:txBody>
      </p:sp>
      <p:sp>
        <p:nvSpPr>
          <p:cNvPr id="4" name="Title 3"/>
          <p:cNvSpPr>
            <a:spLocks noGrp="1"/>
          </p:cNvSpPr>
          <p:nvPr>
            <p:ph type="title"/>
          </p:nvPr>
        </p:nvSpPr>
        <p:spPr/>
        <p:txBody>
          <a:bodyPr/>
          <a:lstStyle/>
          <a:p>
            <a:r>
              <a:rPr lang="en-GB" dirty="0" err="1"/>
              <a:t>Blijven</a:t>
            </a:r>
            <a:r>
              <a:rPr lang="en-GB" dirty="0"/>
              <a:t> of </a:t>
            </a:r>
            <a:r>
              <a:rPr lang="en-GB" dirty="0" err="1"/>
              <a:t>naar</a:t>
            </a:r>
            <a:r>
              <a:rPr lang="en-GB" dirty="0"/>
              <a:t> huis; wat </a:t>
            </a:r>
            <a:r>
              <a:rPr lang="en-GB" dirty="0" err="1"/>
              <a:t>gaan</a:t>
            </a:r>
            <a:r>
              <a:rPr lang="en-GB" dirty="0"/>
              <a:t> we </a:t>
            </a:r>
            <a:r>
              <a:rPr lang="en-GB" dirty="0" err="1"/>
              <a:t>doen</a:t>
            </a:r>
            <a:r>
              <a:rPr lang="en-GB" dirty="0"/>
              <a:t>?</a:t>
            </a:r>
          </a:p>
        </p:txBody>
      </p:sp>
    </p:spTree>
    <p:extLst>
      <p:ext uri="{BB962C8B-B14F-4D97-AF65-F5344CB8AC3E}">
        <p14:creationId xmlns:p14="http://schemas.microsoft.com/office/powerpoint/2010/main" val="364054288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9D2793-16C3-4B4F-A65B-9E5A440935BC}"/>
              </a:ext>
            </a:extLst>
          </p:cNvPr>
          <p:cNvSpPr/>
          <p:nvPr/>
        </p:nvSpPr>
        <p:spPr>
          <a:xfrm>
            <a:off x="6170141" y="1389063"/>
            <a:ext cx="5061065" cy="4303283"/>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Light" charset="0"/>
                <a:cs typeface="Segoe UI Light"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50" b="0" i="0" u="none" strike="noStrike" kern="1200" cap="none" spc="0" normalizeH="0" baseline="0" noProof="0">
              <a:ln>
                <a:noFill/>
              </a:ln>
              <a:solidFill>
                <a:srgbClr val="595959">
                  <a:lumMod val="65000"/>
                  <a:lumOff val="35000"/>
                </a:srgbClr>
              </a:solidFill>
              <a:effectLst/>
              <a:uLnTx/>
              <a:uFillTx/>
              <a:latin typeface="Segoe UI Light" charset="0"/>
              <a:cs typeface="Segoe UI Light" charset="0"/>
            </a:endParaRPr>
          </a:p>
        </p:txBody>
      </p:sp>
      <p:sp>
        <p:nvSpPr>
          <p:cNvPr id="4" name="Title 3"/>
          <p:cNvSpPr>
            <a:spLocks noGrp="1"/>
          </p:cNvSpPr>
          <p:nvPr>
            <p:ph type="title"/>
          </p:nvPr>
        </p:nvSpPr>
        <p:spPr/>
        <p:txBody>
          <a:bodyPr/>
          <a:lstStyle/>
          <a:p>
            <a:r>
              <a:rPr lang="en-GB" dirty="0"/>
              <a:t>Demo </a:t>
            </a:r>
            <a:r>
              <a:rPr lang="en-GB" dirty="0" err="1"/>
              <a:t>één</a:t>
            </a:r>
            <a:endParaRPr lang="en-GB" dirty="0"/>
          </a:p>
        </p:txBody>
      </p:sp>
      <p:pic>
        <p:nvPicPr>
          <p:cNvPr id="1026" name="Picture 2" descr="https://www.docker.com/sites/default/files/Whale%20Logo332_5.png">
            <a:extLst>
              <a:ext uri="{FF2B5EF4-FFF2-40B4-BE49-F238E27FC236}">
                <a16:creationId xmlns:a16="http://schemas.microsoft.com/office/drawing/2014/main" id="{27DB8A0C-ACB5-433D-B6A3-3F7EB305C8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6997" y="987021"/>
            <a:ext cx="1325005" cy="9900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avatars2.githubusercontent.com/u/1412239?v=3&amp;s=200">
            <a:extLst>
              <a:ext uri="{FF2B5EF4-FFF2-40B4-BE49-F238E27FC236}">
                <a16:creationId xmlns:a16="http://schemas.microsoft.com/office/drawing/2014/main" id="{52C69478-4875-407F-BD57-E437C0668C5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384016" y="3106711"/>
            <a:ext cx="867986" cy="86798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odeopinion.com/wp-content/uploads/2016/02/aspnetcore.png">
            <a:extLst>
              <a:ext uri="{FF2B5EF4-FFF2-40B4-BE49-F238E27FC236}">
                <a16:creationId xmlns:a16="http://schemas.microsoft.com/office/drawing/2014/main" id="{83797498-A30C-420A-8438-7B7A9A4272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3138" y="1721065"/>
            <a:ext cx="1404037" cy="102026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upload.wikimedia.org/wikipedia/commons/thumb/7/7e/Node.js_logo_2015.svg/2000px-Node.js_logo_2015.svg.png">
            <a:extLst>
              <a:ext uri="{FF2B5EF4-FFF2-40B4-BE49-F238E27FC236}">
                <a16:creationId xmlns:a16="http://schemas.microsoft.com/office/drawing/2014/main" id="{68FF180B-A6DD-4008-914C-69D3027F4F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63138" y="3334408"/>
            <a:ext cx="1533745" cy="41259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php logo">
            <a:extLst>
              <a:ext uri="{FF2B5EF4-FFF2-40B4-BE49-F238E27FC236}">
                <a16:creationId xmlns:a16="http://schemas.microsoft.com/office/drawing/2014/main" id="{899EBDCA-06DF-4213-9DC3-A7544F7AA8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63137" y="4340077"/>
            <a:ext cx="1533745" cy="82822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A4E2878B-830C-4C5F-A506-BE3D1B5D6DB7}"/>
              </a:ext>
            </a:extLst>
          </p:cNvPr>
          <p:cNvCxnSpPr>
            <a:stCxn id="1028" idx="3"/>
            <a:endCxn id="1034" idx="1"/>
          </p:cNvCxnSpPr>
          <p:nvPr/>
        </p:nvCxnSpPr>
        <p:spPr>
          <a:xfrm>
            <a:off x="7252002" y="3540704"/>
            <a:ext cx="1811135" cy="1213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C35EC7D-3026-4C63-B178-F3563CAE2A51}"/>
              </a:ext>
            </a:extLst>
          </p:cNvPr>
          <p:cNvCxnSpPr>
            <a:cxnSpLocks/>
            <a:stCxn id="1028" idx="3"/>
            <a:endCxn id="1032" idx="1"/>
          </p:cNvCxnSpPr>
          <p:nvPr/>
        </p:nvCxnSpPr>
        <p:spPr>
          <a:xfrm>
            <a:off x="7252002" y="3540704"/>
            <a:ext cx="18111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D0B4DE3-897B-40A4-8C34-6C4CC4E6A66C}"/>
              </a:ext>
            </a:extLst>
          </p:cNvPr>
          <p:cNvCxnSpPr>
            <a:cxnSpLocks/>
            <a:stCxn id="1028" idx="3"/>
            <a:endCxn id="1030" idx="1"/>
          </p:cNvCxnSpPr>
          <p:nvPr/>
        </p:nvCxnSpPr>
        <p:spPr>
          <a:xfrm flipV="1">
            <a:off x="7252002" y="2231199"/>
            <a:ext cx="1811136" cy="1309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loud 22">
            <a:extLst>
              <a:ext uri="{FF2B5EF4-FFF2-40B4-BE49-F238E27FC236}">
                <a16:creationId xmlns:a16="http://schemas.microsoft.com/office/drawing/2014/main" id="{B8EA7D2B-2969-4662-A087-D7F5B753A645}"/>
              </a:ext>
            </a:extLst>
          </p:cNvPr>
          <p:cNvSpPr/>
          <p:nvPr/>
        </p:nvSpPr>
        <p:spPr>
          <a:xfrm>
            <a:off x="1647853" y="2737877"/>
            <a:ext cx="2553730" cy="16022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5" name="Straight Arrow Connector 24">
            <a:extLst>
              <a:ext uri="{FF2B5EF4-FFF2-40B4-BE49-F238E27FC236}">
                <a16:creationId xmlns:a16="http://schemas.microsoft.com/office/drawing/2014/main" id="{DE69C362-CD56-485E-AD61-7697782F5202}"/>
              </a:ext>
            </a:extLst>
          </p:cNvPr>
          <p:cNvCxnSpPr>
            <a:stCxn id="23" idx="0"/>
            <a:endCxn id="1028" idx="1"/>
          </p:cNvCxnSpPr>
          <p:nvPr/>
        </p:nvCxnSpPr>
        <p:spPr>
          <a:xfrm>
            <a:off x="4199455" y="3538977"/>
            <a:ext cx="2184561" cy="1727"/>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774711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t>Data Classifications help us identify how data  should be handled and protected. Classifying data provides a framework that enables ALL Avanade personnel to protect the confidentiality, integrity, and availability of company data and client data. Per the </a:t>
            </a:r>
            <a:r>
              <a:rPr lang="en-US" sz="1800" dirty="0">
                <a:hlinkClick r:id="rId3"/>
              </a:rPr>
              <a:t>Data Management Policy</a:t>
            </a:r>
            <a:r>
              <a:rPr lang="en-US" sz="1800" dirty="0"/>
              <a:t>, data in any form must be classified, labeled, and protected.</a:t>
            </a:r>
          </a:p>
          <a:p>
            <a:r>
              <a:rPr lang="en-US" sz="1800" dirty="0"/>
              <a:t>More information can be found on the </a:t>
            </a:r>
            <a:r>
              <a:rPr lang="en-US" sz="1800" dirty="0">
                <a:hlinkClick r:id="rId4"/>
              </a:rPr>
              <a:t>Data Classification and Protection website </a:t>
            </a:r>
            <a:r>
              <a:rPr lang="en-US" sz="1800" dirty="0"/>
              <a:t>including tools, templates, and training. </a:t>
            </a:r>
          </a:p>
          <a:p>
            <a:r>
              <a:rPr lang="en-US" sz="1800" dirty="0"/>
              <a:t>Please follow the below directions for using this template:</a:t>
            </a:r>
          </a:p>
          <a:p>
            <a:pPr defTabSz="283464"/>
            <a:r>
              <a:rPr lang="en-US" sz="1400" dirty="0"/>
              <a:t>Using the </a:t>
            </a:r>
            <a:r>
              <a:rPr lang="en-US" sz="1400" dirty="0">
                <a:hlinkClick r:id="rId4"/>
              </a:rPr>
              <a:t>Data Classification and Protection website,</a:t>
            </a:r>
            <a:r>
              <a:rPr lang="en-US" sz="1400" dirty="0"/>
              <a:t> select the appropriate classification for this PowerPoint. The highest classification 	should be used for any file containing more than one classification of data (example: if there is one page in a PowerPoint 	that 	contains restricted data, the whole file is restricted).</a:t>
            </a:r>
          </a:p>
          <a:p>
            <a:pPr defTabSz="283464"/>
            <a:r>
              <a:rPr lang="en-US" sz="1400" dirty="0"/>
              <a:t>Using the “New Slide” menu, make sure to pick the right classification. It should be the same classification throughout your presentation.</a:t>
            </a:r>
            <a:br>
              <a:rPr lang="en-US" sz="1400" dirty="0"/>
            </a:br>
            <a:r>
              <a:rPr lang="en-US" sz="1400" dirty="0"/>
              <a:t>	The classification labels are bottom left of each page. </a:t>
            </a:r>
          </a:p>
          <a:p>
            <a:r>
              <a:rPr lang="en-US" sz="1400" dirty="0"/>
              <a:t>Delete the non-applicable Control page following this page.</a:t>
            </a:r>
          </a:p>
          <a:p>
            <a:r>
              <a:rPr lang="en-US" sz="1400" dirty="0"/>
              <a:t>Ensure you are following the mandatory protections indicated on the Control slide for the classification.</a:t>
            </a:r>
          </a:p>
          <a:p>
            <a:r>
              <a:rPr lang="en-US" sz="1800" i="1" dirty="0"/>
              <a:t>Note: Unrestricted is only to be used for data that is </a:t>
            </a:r>
            <a:r>
              <a:rPr lang="en-US" sz="1800" b="1" i="1" dirty="0"/>
              <a:t>currently published externally. </a:t>
            </a:r>
            <a:r>
              <a:rPr lang="en-US" sz="1800" i="1" dirty="0"/>
              <a:t>There are no labeling or protections requirements for unrestricted data. </a:t>
            </a:r>
          </a:p>
        </p:txBody>
      </p:sp>
      <p:sp>
        <p:nvSpPr>
          <p:cNvPr id="12" name="Title 11"/>
          <p:cNvSpPr>
            <a:spLocks noGrp="1"/>
          </p:cNvSpPr>
          <p:nvPr>
            <p:ph type="title"/>
          </p:nvPr>
        </p:nvSpPr>
        <p:spPr/>
        <p:txBody>
          <a:bodyPr/>
          <a:lstStyle/>
          <a:p>
            <a:r>
              <a:rPr lang="en-US"/>
              <a:t>Data Labeling Rules and Classifications</a:t>
            </a:r>
          </a:p>
        </p:txBody>
      </p:sp>
      <p:sp>
        <p:nvSpPr>
          <p:cNvPr id="4" name="Oval 3"/>
          <p:cNvSpPr/>
          <p:nvPr/>
        </p:nvSpPr>
        <p:spPr>
          <a:xfrm>
            <a:off x="8829928" y="6056504"/>
            <a:ext cx="2634938" cy="604960"/>
          </a:xfrm>
          <a:prstGeom prst="ellipse">
            <a:avLst/>
          </a:prstGeom>
          <a:noFill/>
          <a:ln w="12700">
            <a:solidFill>
              <a:srgbClr val="FF5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Tree>
    <p:extLst>
      <p:ext uri="{BB962C8B-B14F-4D97-AF65-F5344CB8AC3E}">
        <p14:creationId xmlns:p14="http://schemas.microsoft.com/office/powerpoint/2010/main" val="270953978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4C8A47B-212F-478E-912B-7F15ABA20E0B}" type="slidenum">
              <a:rPr lang="en-US" smtClean="0"/>
              <a:pPr/>
              <a:t>5</a:t>
            </a:fld>
            <a:endParaRPr lang="en-US" dirty="0"/>
          </a:p>
        </p:txBody>
      </p:sp>
      <p:sp>
        <p:nvSpPr>
          <p:cNvPr id="5" name="Content Placeholder 4"/>
          <p:cNvSpPr>
            <a:spLocks noGrp="1"/>
          </p:cNvSpPr>
          <p:nvPr>
            <p:ph idx="1"/>
          </p:nvPr>
        </p:nvSpPr>
        <p:spPr/>
        <p:txBody>
          <a:bodyPr/>
          <a:lstStyle/>
          <a:p>
            <a:r>
              <a:rPr lang="en-US" sz="1800" dirty="0">
                <a:solidFill>
                  <a:srgbClr val="464646"/>
                </a:solidFill>
              </a:rPr>
              <a:t>This document contains </a:t>
            </a:r>
            <a:r>
              <a:rPr lang="en-US" sz="1800" b="1" dirty="0">
                <a:solidFill>
                  <a:schemeClr val="accent1"/>
                </a:solidFill>
              </a:rPr>
              <a:t>&lt;Confidential&gt;</a:t>
            </a:r>
            <a:r>
              <a:rPr lang="en-US" sz="1800" dirty="0"/>
              <a:t> </a:t>
            </a:r>
            <a:r>
              <a:rPr lang="en-US" sz="1800" dirty="0">
                <a:solidFill>
                  <a:srgbClr val="464646"/>
                </a:solidFill>
              </a:rPr>
              <a:t>data per Avanade’s</a:t>
            </a:r>
            <a:r>
              <a:rPr lang="en-US" sz="1800" dirty="0"/>
              <a:t> </a:t>
            </a:r>
            <a:r>
              <a:rPr lang="en-US" sz="1800" dirty="0">
                <a:hlinkClick r:id="rId2"/>
              </a:rPr>
              <a:t>Data Classification &amp; Protection Standard</a:t>
            </a:r>
            <a:r>
              <a:rPr lang="en-US" sz="1800" dirty="0"/>
              <a:t>.</a:t>
            </a:r>
          </a:p>
          <a:p>
            <a:r>
              <a:rPr lang="en-US" sz="1800" dirty="0">
                <a:solidFill>
                  <a:srgbClr val="464646"/>
                </a:solidFill>
              </a:rPr>
              <a:t>Confidential data is company data and client data not classified as restricted or highly confidential, and is generally not available to the public.</a:t>
            </a:r>
          </a:p>
          <a:p>
            <a:r>
              <a:rPr lang="en-US" sz="1800" dirty="0">
                <a:solidFill>
                  <a:srgbClr val="464646"/>
                </a:solidFill>
              </a:rPr>
              <a:t>More information can be found on the </a:t>
            </a:r>
            <a:r>
              <a:rPr lang="en-US" sz="1800" dirty="0">
                <a:hlinkClick r:id="rId3"/>
              </a:rPr>
              <a:t>Data Classification and Protection website </a:t>
            </a:r>
            <a:r>
              <a:rPr lang="en-US" sz="1800" dirty="0">
                <a:solidFill>
                  <a:srgbClr val="464646"/>
                </a:solidFill>
              </a:rPr>
              <a:t>including tools, templates, and training</a:t>
            </a:r>
          </a:p>
          <a:p>
            <a:endParaRPr lang="en-US" sz="1800" dirty="0">
              <a:solidFill>
                <a:srgbClr val="464646"/>
              </a:solidFill>
            </a:endParaRP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p:txBody>
      </p:sp>
      <p:sp>
        <p:nvSpPr>
          <p:cNvPr id="2" name="Title 1"/>
          <p:cNvSpPr>
            <a:spLocks noGrp="1"/>
          </p:cNvSpPr>
          <p:nvPr>
            <p:ph type="title"/>
          </p:nvPr>
        </p:nvSpPr>
        <p:spPr/>
        <p:txBody>
          <a:bodyPr/>
          <a:lstStyle/>
          <a:p>
            <a:r>
              <a:rPr lang="en-US" dirty="0"/>
              <a:t>Classifications and Document Control – Confidential Data</a:t>
            </a:r>
          </a:p>
        </p:txBody>
      </p:sp>
      <p:graphicFrame>
        <p:nvGraphicFramePr>
          <p:cNvPr id="9" name="Table 8"/>
          <p:cNvGraphicFramePr>
            <a:graphicFrameLocks noGrp="1"/>
          </p:cNvGraphicFramePr>
          <p:nvPr>
            <p:extLst/>
          </p:nvPr>
        </p:nvGraphicFramePr>
        <p:xfrm>
          <a:off x="960792" y="3369256"/>
          <a:ext cx="10270415" cy="2495731"/>
        </p:xfrm>
        <a:graphic>
          <a:graphicData uri="http://schemas.openxmlformats.org/drawingml/2006/table">
            <a:tbl>
              <a:tblPr firstCol="1" bandRow="1">
                <a:effectLst/>
                <a:tableStyleId>{5C22544A-7EE6-4342-B048-85BDC9FD1C3A}</a:tableStyleId>
              </a:tblPr>
              <a:tblGrid>
                <a:gridCol w="1501325">
                  <a:extLst>
                    <a:ext uri="{9D8B030D-6E8A-4147-A177-3AD203B41FA5}">
                      <a16:colId xmlns:a16="http://schemas.microsoft.com/office/drawing/2014/main" val="20000"/>
                    </a:ext>
                  </a:extLst>
                </a:gridCol>
                <a:gridCol w="8769090">
                  <a:extLst>
                    <a:ext uri="{9D8B030D-6E8A-4147-A177-3AD203B41FA5}">
                      <a16:colId xmlns:a16="http://schemas.microsoft.com/office/drawing/2014/main" val="20001"/>
                    </a:ext>
                  </a:extLst>
                </a:gridCol>
              </a:tblGrid>
              <a:tr h="158760">
                <a:tc gridSpan="2">
                  <a:txBody>
                    <a:bodyPr/>
                    <a:lstStyle/>
                    <a:p>
                      <a:pPr algn="l" fontAlgn="t"/>
                      <a:r>
                        <a:rPr lang="en-US" sz="1100" b="1" i="0" u="none" strike="noStrike" dirty="0">
                          <a:solidFill>
                            <a:schemeClr val="tx2"/>
                          </a:solidFill>
                          <a:effectLst/>
                          <a:latin typeface="+mn-lt"/>
                        </a:rPr>
                        <a:t>Mandatory Protection for </a:t>
                      </a:r>
                      <a:r>
                        <a:rPr lang="en-US" sz="1100" b="1" i="0" u="none" strike="noStrike" dirty="0">
                          <a:solidFill>
                            <a:schemeClr val="accent1"/>
                          </a:solidFill>
                          <a:effectLst/>
                          <a:latin typeface="+mn-lt"/>
                        </a:rPr>
                        <a:t>Confidential Data</a:t>
                      </a:r>
                    </a:p>
                  </a:txBody>
                  <a:tcPr marL="34290" marR="3429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t"/>
                      <a:endParaRPr lang="en-US" sz="1000" b="1" i="0" u="none" strike="noStrike" dirty="0">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10000"/>
                  </a:ext>
                </a:extLst>
              </a:tr>
              <a:tr h="644071">
                <a:tc>
                  <a:txBody>
                    <a:bodyPr/>
                    <a:lstStyle/>
                    <a:p>
                      <a:pPr marL="0" algn="l" defTabSz="914400" rtl="0" eaLnBrk="1" fontAlgn="t" latinLnBrk="0" hangingPunct="1"/>
                      <a:r>
                        <a:rPr lang="en-US" sz="1100" b="1" i="1" u="none" strike="noStrike" kern="1200" dirty="0">
                          <a:solidFill>
                            <a:schemeClr val="tx2"/>
                          </a:solidFill>
                          <a:effectLst/>
                          <a:latin typeface="+mn-lt"/>
                          <a:ea typeface="+mn-ea"/>
                          <a:cs typeface="+mn-cs"/>
                        </a:rPr>
                        <a:t>Access</a:t>
                      </a:r>
                    </a:p>
                  </a:txBody>
                  <a:tcPr marL="34290" marR="3429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100" b="1" dirty="0">
                          <a:solidFill>
                            <a:schemeClr val="tx2"/>
                          </a:solidFill>
                          <a:hlinkClick r:id="rId4"/>
                        </a:rPr>
                        <a:t>Company data</a:t>
                      </a:r>
                      <a:r>
                        <a:rPr lang="en-US" sz="1100" u="none" strike="noStrike" dirty="0">
                          <a:solidFill>
                            <a:srgbClr val="9933FF"/>
                          </a:solidFill>
                          <a:effectLst/>
                          <a:latin typeface="+mn-lt"/>
                        </a:rPr>
                        <a:t>: </a:t>
                      </a:r>
                      <a:r>
                        <a:rPr lang="en-US" sz="1100" u="none" strike="noStrike" dirty="0">
                          <a:solidFill>
                            <a:schemeClr val="tx2"/>
                          </a:solidFill>
                          <a:effectLst/>
                          <a:latin typeface="+mn-lt"/>
                        </a:rPr>
                        <a:t>May be granted to all Avanade personnel to</a:t>
                      </a:r>
                      <a:r>
                        <a:rPr lang="en-US" sz="1100" u="none" strike="noStrike" baseline="0" dirty="0">
                          <a:solidFill>
                            <a:schemeClr val="tx2"/>
                          </a:solidFill>
                          <a:effectLst/>
                          <a:latin typeface="+mn-lt"/>
                        </a:rPr>
                        <a:t> the extent </a:t>
                      </a:r>
                      <a:r>
                        <a:rPr lang="en-US" sz="1100" u="none" strike="noStrike" dirty="0">
                          <a:solidFill>
                            <a:schemeClr val="tx2"/>
                          </a:solidFill>
                          <a:effectLst/>
                          <a:latin typeface="+mn-lt"/>
                        </a:rPr>
                        <a:t>there is a legitimate business</a:t>
                      </a:r>
                      <a:r>
                        <a:rPr lang="en-US" sz="1100" u="none" strike="noStrike" baseline="0" dirty="0">
                          <a:solidFill>
                            <a:schemeClr val="tx2"/>
                          </a:solidFill>
                          <a:effectLst/>
                          <a:latin typeface="+mn-lt"/>
                        </a:rPr>
                        <a:t> reason.</a:t>
                      </a:r>
                    </a:p>
                    <a:p>
                      <a:pPr algn="l" fontAlgn="t"/>
                      <a:r>
                        <a:rPr lang="en-US" sz="1100" b="1" i="0" u="none" strike="noStrike" dirty="0">
                          <a:solidFill>
                            <a:schemeClr val="accent1"/>
                          </a:solidFill>
                          <a:effectLst/>
                          <a:latin typeface="+mn-lt"/>
                          <a:hlinkClick r:id="rId5"/>
                        </a:rPr>
                        <a:t>Client data</a:t>
                      </a:r>
                      <a:r>
                        <a:rPr lang="en-US" sz="1100" u="none" strike="noStrike" dirty="0">
                          <a:solidFill>
                            <a:schemeClr val="tx2"/>
                          </a:solidFill>
                          <a:effectLst/>
                          <a:latin typeface="+mn-lt"/>
                        </a:rPr>
                        <a:t>:</a:t>
                      </a:r>
                      <a:r>
                        <a:rPr lang="en-US" sz="1100" u="none" strike="noStrike" baseline="0" dirty="0">
                          <a:solidFill>
                            <a:srgbClr val="FF0000"/>
                          </a:solidFill>
                          <a:effectLst/>
                          <a:latin typeface="+mn-lt"/>
                        </a:rPr>
                        <a:t> </a:t>
                      </a:r>
                      <a:r>
                        <a:rPr lang="en-US" sz="1100" u="none" strike="noStrike" baseline="0" dirty="0">
                          <a:solidFill>
                            <a:schemeClr val="tx2"/>
                          </a:solidFill>
                          <a:effectLst/>
                          <a:latin typeface="+mn-lt"/>
                        </a:rPr>
                        <a:t>M</a:t>
                      </a:r>
                      <a:r>
                        <a:rPr lang="en-US" sz="1100" u="none" strike="noStrike" dirty="0">
                          <a:solidFill>
                            <a:schemeClr val="tx2"/>
                          </a:solidFill>
                          <a:effectLst/>
                          <a:latin typeface="+mn-lt"/>
                        </a:rPr>
                        <a:t>ay be shared with the entire</a:t>
                      </a:r>
                      <a:r>
                        <a:rPr lang="en-US" sz="1100" u="none" strike="noStrike" baseline="0" dirty="0">
                          <a:solidFill>
                            <a:schemeClr val="tx2"/>
                          </a:solidFill>
                          <a:effectLst/>
                          <a:latin typeface="+mn-lt"/>
                        </a:rPr>
                        <a:t> engagement team.</a:t>
                      </a:r>
                      <a:endParaRPr lang="en-US" sz="1100" u="none" strike="noStrike" dirty="0">
                        <a:solidFill>
                          <a:schemeClr val="tx2"/>
                        </a:solidFill>
                        <a:effectLst/>
                        <a:latin typeface="+mn-lt"/>
                      </a:endParaRPr>
                    </a:p>
                  </a:txBody>
                  <a:tcPr marL="34290" marR="3429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1428">
                <a:tc>
                  <a:txBody>
                    <a:bodyPr/>
                    <a:lstStyle/>
                    <a:p>
                      <a:pPr marL="0" algn="l" defTabSz="914400" rtl="0" eaLnBrk="1" fontAlgn="t" latinLnBrk="0" hangingPunct="1"/>
                      <a:r>
                        <a:rPr lang="en-US" sz="1100" b="1" i="1" u="none" strike="noStrike" kern="1200" dirty="0">
                          <a:solidFill>
                            <a:schemeClr val="tx2"/>
                          </a:solidFill>
                          <a:effectLst/>
                          <a:latin typeface="+mn-lt"/>
                          <a:ea typeface="+mn-ea"/>
                          <a:cs typeface="+mn-cs"/>
                        </a:rPr>
                        <a:t>Devices</a:t>
                      </a:r>
                    </a:p>
                  </a:txBody>
                  <a:tcPr marL="34290" marR="3429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100" u="none" strike="noStrike" dirty="0">
                          <a:solidFill>
                            <a:schemeClr val="tx2"/>
                          </a:solidFill>
                          <a:effectLst/>
                          <a:latin typeface="+mn-lt"/>
                        </a:rPr>
                        <a:t>Drive is encrypted to minimum 256 bit encryption; when disposal is necessary, physically destroy or securely overwrite when no longer needed.</a:t>
                      </a:r>
                      <a:endParaRPr lang="en-US" sz="1100" b="1" i="0" u="none" strike="noStrike" dirty="0">
                        <a:solidFill>
                          <a:schemeClr val="tx2"/>
                        </a:solidFill>
                        <a:effectLst/>
                        <a:latin typeface="+mn-lt"/>
                      </a:endParaRPr>
                    </a:p>
                  </a:txBody>
                  <a:tcPr marL="34290" marR="3429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58760">
                <a:tc>
                  <a:txBody>
                    <a:bodyPr/>
                    <a:lstStyle/>
                    <a:p>
                      <a:pPr marL="0" algn="l" defTabSz="914400" rtl="0" eaLnBrk="1" fontAlgn="t" latinLnBrk="0" hangingPunct="1"/>
                      <a:r>
                        <a:rPr lang="en-US" sz="1100" b="1" i="1" u="none" strike="noStrike" kern="1200" dirty="0">
                          <a:solidFill>
                            <a:schemeClr val="tx2"/>
                          </a:solidFill>
                          <a:effectLst/>
                          <a:latin typeface="+mn-lt"/>
                          <a:ea typeface="+mn-ea"/>
                          <a:cs typeface="+mn-cs"/>
                        </a:rPr>
                        <a:t>Storage/Sharing</a:t>
                      </a:r>
                    </a:p>
                  </a:txBody>
                  <a:tcPr marL="34290" marR="3429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i="0" u="none" strike="noStrike" baseline="0" dirty="0">
                          <a:solidFill>
                            <a:schemeClr val="tx2"/>
                          </a:solidFill>
                          <a:effectLst/>
                          <a:latin typeface="+mn-lt"/>
                        </a:rPr>
                        <a:t>Any company or client provided tool for storage or sharing is permissible.</a:t>
                      </a:r>
                      <a:endParaRPr lang="en-US" sz="1100" b="0" dirty="0">
                        <a:solidFill>
                          <a:schemeClr val="tx2"/>
                        </a:solidFill>
                      </a:endParaRPr>
                    </a:p>
                  </a:txBody>
                  <a:tcPr marL="34290" marR="3429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58760">
                <a:tc>
                  <a:txBody>
                    <a:bodyPr/>
                    <a:lstStyle/>
                    <a:p>
                      <a:pPr marL="0" algn="l" defTabSz="914400" rtl="0" eaLnBrk="1" fontAlgn="t" latinLnBrk="0" hangingPunct="1"/>
                      <a:r>
                        <a:rPr lang="en-US" sz="1100" b="1" i="1" u="none" strike="noStrike" kern="1200" dirty="0">
                          <a:solidFill>
                            <a:schemeClr val="tx2"/>
                          </a:solidFill>
                          <a:effectLst/>
                          <a:latin typeface="+mn-lt"/>
                          <a:ea typeface="+mn-ea"/>
                          <a:cs typeface="+mn-cs"/>
                        </a:rPr>
                        <a:t>Transmission</a:t>
                      </a:r>
                    </a:p>
                  </a:txBody>
                  <a:tcPr marL="34290" marR="3429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dirty="0">
                          <a:solidFill>
                            <a:schemeClr val="tx2"/>
                          </a:solidFill>
                          <a:hlinkClick r:id="rId4"/>
                        </a:rPr>
                        <a:t>Company data</a:t>
                      </a:r>
                      <a:r>
                        <a:rPr lang="en-US" sz="1100" b="0" dirty="0">
                          <a:solidFill>
                            <a:schemeClr val="tx2"/>
                          </a:solidFill>
                        </a:rPr>
                        <a:t> and </a:t>
                      </a:r>
                      <a:r>
                        <a:rPr lang="en-US" sz="1100" b="0" i="0" u="none" strike="noStrike" dirty="0">
                          <a:solidFill>
                            <a:schemeClr val="tx2"/>
                          </a:solidFill>
                          <a:effectLst/>
                          <a:latin typeface="+mn-lt"/>
                          <a:hlinkClick r:id="rId5"/>
                        </a:rPr>
                        <a:t>client data</a:t>
                      </a:r>
                      <a:r>
                        <a:rPr lang="en-US" sz="1100" b="0" i="0" u="none" strike="noStrike" dirty="0">
                          <a:solidFill>
                            <a:schemeClr val="tx2"/>
                          </a:solidFill>
                          <a:effectLst/>
                          <a:latin typeface="+mn-lt"/>
                        </a:rPr>
                        <a:t> </a:t>
                      </a:r>
                      <a:r>
                        <a:rPr lang="en-US" sz="1100" dirty="0">
                          <a:solidFill>
                            <a:schemeClr val="tx2"/>
                          </a:solidFill>
                        </a:rPr>
                        <a:t>that is transmitted to or received from</a:t>
                      </a:r>
                      <a:r>
                        <a:rPr lang="en-US" sz="1100" baseline="0" dirty="0">
                          <a:solidFill>
                            <a:schemeClr val="tx2"/>
                          </a:solidFill>
                        </a:rPr>
                        <a:t> </a:t>
                      </a:r>
                      <a:r>
                        <a:rPr lang="en-US" sz="1100" dirty="0">
                          <a:solidFill>
                            <a:schemeClr val="tx2"/>
                          </a:solidFill>
                        </a:rPr>
                        <a:t>outside</a:t>
                      </a:r>
                      <a:r>
                        <a:rPr lang="en-US" sz="1100" baseline="0" dirty="0">
                          <a:solidFill>
                            <a:schemeClr val="tx2"/>
                          </a:solidFill>
                        </a:rPr>
                        <a:t> of Avanade</a:t>
                      </a:r>
                      <a:r>
                        <a:rPr lang="en-US" sz="1100" dirty="0">
                          <a:solidFill>
                            <a:schemeClr val="tx2"/>
                          </a:solidFill>
                        </a:rPr>
                        <a:t> must be encrypted</a:t>
                      </a:r>
                      <a:r>
                        <a:rPr lang="en-US" sz="1100" baseline="0" dirty="0">
                          <a:solidFill>
                            <a:schemeClr val="tx2"/>
                          </a:solidFill>
                        </a:rPr>
                        <a:t> (e.g., FTPS, SSL, HTTPS, TLS).</a:t>
                      </a:r>
                      <a:endParaRPr lang="en-US" sz="1100" dirty="0">
                        <a:solidFill>
                          <a:schemeClr val="tx2"/>
                        </a:solidFill>
                      </a:endParaRPr>
                    </a:p>
                  </a:txBody>
                  <a:tcPr marL="34290" marR="3429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96765">
                <a:tc>
                  <a:txBody>
                    <a:bodyPr/>
                    <a:lstStyle/>
                    <a:p>
                      <a:pPr marL="0" algn="l" defTabSz="914400" rtl="0" eaLnBrk="1" fontAlgn="t" latinLnBrk="0" hangingPunct="1"/>
                      <a:r>
                        <a:rPr lang="en-US" sz="1100" b="1" i="1" u="none" strike="noStrike" kern="1200" dirty="0">
                          <a:solidFill>
                            <a:schemeClr val="tx2"/>
                          </a:solidFill>
                          <a:effectLst/>
                          <a:latin typeface="+mn-lt"/>
                          <a:ea typeface="+mn-ea"/>
                          <a:cs typeface="+mn-cs"/>
                        </a:rPr>
                        <a:t>Retention</a:t>
                      </a:r>
                    </a:p>
                  </a:txBody>
                  <a:tcPr marL="34290" marR="3429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100" b="1" dirty="0">
                          <a:solidFill>
                            <a:schemeClr val="tx2"/>
                          </a:solidFill>
                          <a:hlinkClick r:id="rId4"/>
                        </a:rPr>
                        <a:t>Company data</a:t>
                      </a:r>
                      <a:r>
                        <a:rPr lang="en-US" sz="1100" b="1" dirty="0">
                          <a:solidFill>
                            <a:schemeClr val="tx2"/>
                          </a:solidFill>
                        </a:rPr>
                        <a:t>: </a:t>
                      </a:r>
                      <a:r>
                        <a:rPr lang="en-US" sz="1100" b="0" dirty="0">
                          <a:solidFill>
                            <a:schemeClr val="tx2"/>
                          </a:solidFill>
                        </a:rPr>
                        <a:t>If</a:t>
                      </a:r>
                      <a:r>
                        <a:rPr lang="en-US" sz="1100" b="0" baseline="0" dirty="0">
                          <a:solidFill>
                            <a:schemeClr val="tx2"/>
                          </a:solidFill>
                        </a:rPr>
                        <a:t> retention is required per </a:t>
                      </a:r>
                      <a:r>
                        <a:rPr lang="en-US" sz="1100" b="0" baseline="0" dirty="0">
                          <a:solidFill>
                            <a:schemeClr val="tx2"/>
                          </a:solidFill>
                          <a:hlinkClick r:id="rId6"/>
                        </a:rPr>
                        <a:t>Policy 1413AVA: Corporate Records Management</a:t>
                      </a:r>
                      <a:r>
                        <a:rPr lang="en-US" sz="1100" b="0" baseline="0" dirty="0">
                          <a:solidFill>
                            <a:schemeClr val="tx2"/>
                          </a:solidFill>
                        </a:rPr>
                        <a:t>, contact your Functional Records Lead. All other company data should be </a:t>
                      </a:r>
                      <a:r>
                        <a:rPr lang="en-US" sz="1100" dirty="0">
                          <a:solidFill>
                            <a:schemeClr val="tx2"/>
                          </a:solidFill>
                        </a:rPr>
                        <a:t>retained for 3 years once template/document/record is no longer current, then</a:t>
                      </a:r>
                      <a:r>
                        <a:rPr lang="en-US" sz="1100" baseline="0" dirty="0">
                          <a:solidFill>
                            <a:schemeClr val="tx2"/>
                          </a:solidFill>
                        </a:rPr>
                        <a:t> securely deleted.</a:t>
                      </a:r>
                      <a:endParaRPr lang="en-US" sz="1100" dirty="0">
                        <a:solidFill>
                          <a:schemeClr val="tx2"/>
                        </a:solidFill>
                      </a:endParaRPr>
                    </a:p>
                    <a:p>
                      <a:pPr algn="l" fontAlgn="t"/>
                      <a:r>
                        <a:rPr lang="en-US" sz="1100" b="1" i="0" u="none" strike="noStrike" dirty="0">
                          <a:solidFill>
                            <a:schemeClr val="tx2"/>
                          </a:solidFill>
                          <a:effectLst/>
                          <a:latin typeface="+mn-lt"/>
                          <a:hlinkClick r:id="rId5"/>
                        </a:rPr>
                        <a:t>Client data</a:t>
                      </a:r>
                      <a:r>
                        <a:rPr lang="en-US" sz="1100" b="1" i="0" u="none" strike="noStrike" dirty="0">
                          <a:solidFill>
                            <a:schemeClr val="tx2"/>
                          </a:solidFill>
                          <a:effectLst/>
                          <a:latin typeface="+mn-lt"/>
                        </a:rPr>
                        <a:t>: </a:t>
                      </a:r>
                      <a:r>
                        <a:rPr lang="en-US" sz="1100" b="0" i="0" u="none" strike="noStrike" dirty="0">
                          <a:solidFill>
                            <a:schemeClr val="tx2"/>
                          </a:solidFill>
                          <a:effectLst/>
                          <a:latin typeface="+mn-lt"/>
                        </a:rPr>
                        <a:t>If</a:t>
                      </a:r>
                      <a:r>
                        <a:rPr lang="en-US" sz="1100" b="0" i="0" u="none" strike="noStrike" baseline="0" dirty="0">
                          <a:solidFill>
                            <a:schemeClr val="tx2"/>
                          </a:solidFill>
                          <a:effectLst/>
                          <a:latin typeface="+mn-lt"/>
                        </a:rPr>
                        <a:t> retention is required per </a:t>
                      </a:r>
                      <a:r>
                        <a:rPr lang="en-US" sz="1100" b="0" i="0" u="none" strike="noStrike" baseline="0" dirty="0">
                          <a:solidFill>
                            <a:schemeClr val="tx2"/>
                          </a:solidFill>
                          <a:effectLst/>
                          <a:latin typeface="+mn-lt"/>
                          <a:hlinkClick r:id="rId7"/>
                        </a:rPr>
                        <a:t>Policy 0123AVA: Client Records Management</a:t>
                      </a:r>
                      <a:r>
                        <a:rPr lang="en-US" sz="1100" b="0" i="0" u="none" strike="noStrike" baseline="0" dirty="0">
                          <a:solidFill>
                            <a:schemeClr val="tx2"/>
                          </a:solidFill>
                          <a:effectLst/>
                          <a:latin typeface="+mn-lt"/>
                        </a:rPr>
                        <a:t>, contact your Project Lead for more information. All other client data should be deleted at the end of an engagement if there is no business need.</a:t>
                      </a:r>
                      <a:endParaRPr lang="en-US" sz="1100" b="0" i="0" u="none" strike="noStrike" dirty="0">
                        <a:solidFill>
                          <a:schemeClr val="tx2"/>
                        </a:solidFill>
                        <a:effectLst/>
                        <a:latin typeface="+mn-lt"/>
                      </a:endParaRPr>
                    </a:p>
                  </a:txBody>
                  <a:tcPr marL="34290" marR="3429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4329050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4C8A47B-212F-478E-912B-7F15ABA20E0B}" type="slidenum">
              <a:rPr lang="en-US" smtClean="0"/>
              <a:pPr/>
              <a:t>6</a:t>
            </a:fld>
            <a:endParaRPr lang="en-US" dirty="0"/>
          </a:p>
        </p:txBody>
      </p:sp>
      <p:sp>
        <p:nvSpPr>
          <p:cNvPr id="5" name="Content Placeholder 4"/>
          <p:cNvSpPr>
            <a:spLocks noGrp="1"/>
          </p:cNvSpPr>
          <p:nvPr>
            <p:ph idx="1"/>
          </p:nvPr>
        </p:nvSpPr>
        <p:spPr/>
        <p:txBody>
          <a:bodyPr/>
          <a:lstStyle/>
          <a:p>
            <a:r>
              <a:rPr lang="en-US" sz="1800" dirty="0">
                <a:solidFill>
                  <a:srgbClr val="464646"/>
                </a:solidFill>
              </a:rPr>
              <a:t>This document contains </a:t>
            </a:r>
            <a:r>
              <a:rPr lang="en-US" sz="1800" b="1" dirty="0">
                <a:solidFill>
                  <a:schemeClr val="accent1"/>
                </a:solidFill>
              </a:rPr>
              <a:t>&lt;Highly Confidential Data&gt;</a:t>
            </a:r>
            <a:r>
              <a:rPr lang="en-US" sz="1800" dirty="0">
                <a:solidFill>
                  <a:srgbClr val="464646"/>
                </a:solidFill>
              </a:rPr>
              <a:t> per Avanade’s </a:t>
            </a:r>
            <a:r>
              <a:rPr lang="en-US" sz="1800" dirty="0">
                <a:solidFill>
                  <a:srgbClr val="464646"/>
                </a:solidFill>
                <a:hlinkClick r:id="rId2"/>
              </a:rPr>
              <a:t>Data Classification &amp; Protection Standard</a:t>
            </a:r>
            <a:r>
              <a:rPr lang="en-US" sz="1800" dirty="0"/>
              <a:t>.</a:t>
            </a:r>
            <a:endParaRPr lang="en-GB" sz="1800" dirty="0">
              <a:cs typeface="Calibri" pitchFamily="34" charset="0"/>
            </a:endParaRPr>
          </a:p>
          <a:p>
            <a:r>
              <a:rPr lang="en-US" sz="1800" dirty="0">
                <a:solidFill>
                  <a:srgbClr val="464646"/>
                </a:solidFill>
              </a:rPr>
              <a:t>Highly confidential data is very sensitive company data, client data, and personal data that is used for legitimate business purposes. </a:t>
            </a:r>
          </a:p>
          <a:p>
            <a:r>
              <a:rPr lang="en-US" sz="1800" dirty="0">
                <a:solidFill>
                  <a:srgbClr val="464646"/>
                </a:solidFill>
              </a:rPr>
              <a:t>More information can be found on the </a:t>
            </a:r>
            <a:r>
              <a:rPr lang="en-US" sz="1800" dirty="0">
                <a:solidFill>
                  <a:schemeClr val="accent1"/>
                </a:solidFill>
                <a:hlinkClick r:id="rId3"/>
              </a:rPr>
              <a:t>Data Classification and Protection website</a:t>
            </a:r>
            <a:r>
              <a:rPr lang="en-US" sz="1800" dirty="0">
                <a:solidFill>
                  <a:schemeClr val="tx2"/>
                </a:solidFill>
                <a:hlinkClick r:id="rId3"/>
              </a:rPr>
              <a:t> </a:t>
            </a:r>
            <a:r>
              <a:rPr lang="en-US" sz="1800" dirty="0">
                <a:solidFill>
                  <a:srgbClr val="464646"/>
                </a:solidFill>
              </a:rPr>
              <a:t>including tools, templates, and training. </a:t>
            </a:r>
          </a:p>
          <a:p>
            <a:endParaRPr lang="en-US" sz="1800" dirty="0">
              <a:solidFill>
                <a:srgbClr val="464646"/>
              </a:solidFill>
            </a:endParaRP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p:txBody>
      </p:sp>
      <p:sp>
        <p:nvSpPr>
          <p:cNvPr id="2" name="Title 1"/>
          <p:cNvSpPr>
            <a:spLocks noGrp="1"/>
          </p:cNvSpPr>
          <p:nvPr>
            <p:ph type="title"/>
          </p:nvPr>
        </p:nvSpPr>
        <p:spPr/>
        <p:txBody>
          <a:bodyPr/>
          <a:lstStyle/>
          <a:p>
            <a:r>
              <a:rPr lang="en-US" dirty="0"/>
              <a:t>Classifications and Document Control – Highly Confidential Data</a:t>
            </a:r>
          </a:p>
        </p:txBody>
      </p:sp>
      <p:graphicFrame>
        <p:nvGraphicFramePr>
          <p:cNvPr id="9" name="Table 8"/>
          <p:cNvGraphicFramePr>
            <a:graphicFrameLocks noGrp="1"/>
          </p:cNvGraphicFramePr>
          <p:nvPr>
            <p:extLst/>
          </p:nvPr>
        </p:nvGraphicFramePr>
        <p:xfrm>
          <a:off x="960792" y="3425469"/>
          <a:ext cx="10270415" cy="2705100"/>
        </p:xfrm>
        <a:graphic>
          <a:graphicData uri="http://schemas.openxmlformats.org/drawingml/2006/table">
            <a:tbl>
              <a:tblPr firstCol="1" bandRow="1">
                <a:effectLst/>
                <a:tableStyleId>{5C22544A-7EE6-4342-B048-85BDC9FD1C3A}</a:tableStyleId>
              </a:tblPr>
              <a:tblGrid>
                <a:gridCol w="1501325">
                  <a:extLst>
                    <a:ext uri="{9D8B030D-6E8A-4147-A177-3AD203B41FA5}">
                      <a16:colId xmlns:a16="http://schemas.microsoft.com/office/drawing/2014/main" val="20000"/>
                    </a:ext>
                  </a:extLst>
                </a:gridCol>
                <a:gridCol w="8769090">
                  <a:extLst>
                    <a:ext uri="{9D8B030D-6E8A-4147-A177-3AD203B41FA5}">
                      <a16:colId xmlns:a16="http://schemas.microsoft.com/office/drawing/2014/main" val="20001"/>
                    </a:ext>
                  </a:extLst>
                </a:gridCol>
              </a:tblGrid>
              <a:tr h="0">
                <a:tc gridSpan="2">
                  <a:txBody>
                    <a:bodyPr/>
                    <a:lstStyle/>
                    <a:p>
                      <a:pPr algn="l" fontAlgn="t"/>
                      <a:r>
                        <a:rPr lang="en-US" sz="1100" b="1" i="0" u="none" strike="noStrike" dirty="0">
                          <a:solidFill>
                            <a:schemeClr val="tx2"/>
                          </a:solidFill>
                          <a:effectLst/>
                          <a:latin typeface="Segoe UI" panose="020B0502040204020203" pitchFamily="34" charset="0"/>
                          <a:cs typeface="Segoe UI" panose="020B0502040204020203" pitchFamily="34" charset="0"/>
                        </a:rPr>
                        <a:t>Mandatory Protection for </a:t>
                      </a:r>
                      <a:r>
                        <a:rPr lang="en-US" sz="1100" b="1" i="0" u="none" strike="noStrike" dirty="0">
                          <a:solidFill>
                            <a:schemeClr val="accent1"/>
                          </a:solidFill>
                          <a:effectLst/>
                          <a:latin typeface="Segoe UI" panose="020B0502040204020203" pitchFamily="34" charset="0"/>
                          <a:cs typeface="Segoe UI" panose="020B0502040204020203" pitchFamily="34" charset="0"/>
                        </a:rPr>
                        <a:t>Highly Confidential Data</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t"/>
                      <a:endParaRPr lang="en-US" sz="1000" b="1" i="0" u="none" strike="noStrike" dirty="0">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10000"/>
                  </a:ext>
                </a:extLst>
              </a:tr>
              <a:tr h="0">
                <a:tc>
                  <a:txBody>
                    <a:bodyPr/>
                    <a:lstStyle/>
                    <a:p>
                      <a:pPr marL="0" algn="l" defTabSz="914400" rtl="0" eaLnBrk="1" fontAlgn="t" latinLnBrk="0" hangingPunct="1"/>
                      <a:r>
                        <a:rPr lang="en-US" sz="1100" b="1" i="1" u="none" strike="noStrike" kern="1200" dirty="0">
                          <a:solidFill>
                            <a:schemeClr val="tx2"/>
                          </a:solidFill>
                          <a:effectLst/>
                          <a:latin typeface="Segoe UI" panose="020B0502040204020203" pitchFamily="34" charset="0"/>
                          <a:ea typeface="+mn-ea"/>
                          <a:cs typeface="Segoe UI" panose="020B0502040204020203" pitchFamily="34" charset="0"/>
                        </a:rPr>
                        <a:t>Access</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100" u="none" strike="noStrike" dirty="0">
                          <a:solidFill>
                            <a:schemeClr val="tx2"/>
                          </a:solidFill>
                          <a:effectLst/>
                          <a:latin typeface="Segoe UI" panose="020B0502040204020203" pitchFamily="34" charset="0"/>
                          <a:cs typeface="Segoe UI" panose="020B0502040204020203" pitchFamily="34" charset="0"/>
                        </a:rPr>
                        <a:t>Access is limited</a:t>
                      </a:r>
                      <a:r>
                        <a:rPr lang="en-US" sz="1100" u="none" strike="noStrike" baseline="0" dirty="0">
                          <a:solidFill>
                            <a:schemeClr val="tx2"/>
                          </a:solidFill>
                          <a:effectLst/>
                          <a:latin typeface="Segoe UI" panose="020B0502040204020203" pitchFamily="34" charset="0"/>
                          <a:cs typeface="Segoe UI" panose="020B0502040204020203" pitchFamily="34" charset="0"/>
                        </a:rPr>
                        <a:t> to select individuals/groups that need it to perform their job duties</a:t>
                      </a:r>
                      <a:r>
                        <a:rPr lang="en-US" sz="1100" b="0" u="none" strike="noStrike" baseline="0" dirty="0">
                          <a:solidFill>
                            <a:schemeClr val="tx2"/>
                          </a:solidFill>
                          <a:effectLst/>
                          <a:latin typeface="Segoe UI" panose="020B0502040204020203" pitchFamily="34" charset="0"/>
                          <a:cs typeface="Segoe UI" panose="020B0502040204020203" pitchFamily="34" charset="0"/>
                        </a:rPr>
                        <a:t>. Access is enforced by encrypting the file </a:t>
                      </a:r>
                      <a:r>
                        <a:rPr lang="en-US" sz="1100" b="0" u="none" strike="noStrike" dirty="0">
                          <a:solidFill>
                            <a:schemeClr val="tx2"/>
                          </a:solidFill>
                          <a:effectLst/>
                          <a:latin typeface="Segoe UI" panose="020B0502040204020203" pitchFamily="34" charset="0"/>
                          <a:cs typeface="Segoe UI" panose="020B0502040204020203" pitchFamily="34" charset="0"/>
                        </a:rPr>
                        <a:t>using minimum 256-bit encryption</a:t>
                      </a:r>
                      <a:r>
                        <a:rPr lang="en-US" sz="1100" b="0" u="none" strike="noStrike" baseline="0" dirty="0">
                          <a:solidFill>
                            <a:schemeClr val="tx2"/>
                          </a:solidFill>
                          <a:effectLst/>
                          <a:latin typeface="Segoe UI" panose="020B0502040204020203" pitchFamily="34" charset="0"/>
                          <a:cs typeface="Segoe UI" panose="020B0502040204020203" pitchFamily="34" charset="0"/>
                        </a:rPr>
                        <a:t> before being shared or stored anywhere except Avanade workstations</a:t>
                      </a:r>
                      <a:r>
                        <a:rPr lang="en-US" sz="1100" b="0" u="none" strike="noStrike" dirty="0">
                          <a:solidFill>
                            <a:schemeClr val="tx2"/>
                          </a:solidFill>
                          <a:effectLst/>
                          <a:latin typeface="Segoe UI" panose="020B0502040204020203" pitchFamily="34" charset="0"/>
                          <a:cs typeface="Segoe UI" panose="020B0502040204020203" pitchFamily="34" charset="0"/>
                        </a:rPr>
                        <a:t>. </a:t>
                      </a:r>
                      <a:endParaRPr lang="en-US" sz="1100" b="0" i="0" u="none" strike="noStrike" dirty="0">
                        <a:solidFill>
                          <a:schemeClr val="tx2"/>
                        </a:solidFill>
                        <a:effectLst/>
                        <a:latin typeface="Segoe UI" panose="020B0502040204020203" pitchFamily="34" charset="0"/>
                        <a:cs typeface="Segoe UI" panose="020B0502040204020203" pitchFamily="34" charset="0"/>
                      </a:endParaRPr>
                    </a:p>
                  </a:txBody>
                  <a:tcPr marL="34290" marR="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0" algn="l" defTabSz="914400" rtl="0" eaLnBrk="1" fontAlgn="t" latinLnBrk="0" hangingPunct="1"/>
                      <a:r>
                        <a:rPr lang="en-US" sz="1100" b="1" i="1" u="none" strike="noStrike" kern="1200" dirty="0">
                          <a:solidFill>
                            <a:schemeClr val="tx2"/>
                          </a:solidFill>
                          <a:effectLst/>
                          <a:latin typeface="Segoe UI" panose="020B0502040204020203" pitchFamily="34" charset="0"/>
                          <a:ea typeface="+mn-ea"/>
                          <a:cs typeface="Segoe UI" panose="020B0502040204020203" pitchFamily="34" charset="0"/>
                        </a:rPr>
                        <a:t>Devices</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100" u="none" strike="noStrike" dirty="0">
                          <a:solidFill>
                            <a:schemeClr val="tx2"/>
                          </a:solidFill>
                          <a:effectLst/>
                          <a:latin typeface="Segoe UI" panose="020B0502040204020203" pitchFamily="34" charset="0"/>
                          <a:cs typeface="Segoe UI" panose="020B0502040204020203" pitchFamily="34" charset="0"/>
                        </a:rPr>
                        <a:t>Drive is encrypted to minimum 256 bit encryption; when disposal is necessary, physically destroy or securely overwrite when no longer needed.</a:t>
                      </a:r>
                      <a:endParaRPr lang="en-US" sz="1100" b="1" i="0" u="none" strike="noStrike" dirty="0">
                        <a:solidFill>
                          <a:schemeClr val="tx2"/>
                        </a:solidFill>
                        <a:effectLst/>
                        <a:latin typeface="Segoe UI" panose="020B0502040204020203" pitchFamily="34" charset="0"/>
                        <a:cs typeface="Segoe UI" panose="020B0502040204020203" pitchFamily="34" charset="0"/>
                      </a:endParaRPr>
                    </a:p>
                  </a:txBody>
                  <a:tcPr marL="34290" marR="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a:txBody>
                    <a:bodyPr/>
                    <a:lstStyle/>
                    <a:p>
                      <a:pPr marL="0" algn="l" defTabSz="914400" rtl="0" eaLnBrk="1" fontAlgn="t" latinLnBrk="0" hangingPunct="1"/>
                      <a:r>
                        <a:rPr lang="en-US" sz="1100" b="1" i="1" u="none" strike="noStrike" kern="1200" dirty="0">
                          <a:solidFill>
                            <a:schemeClr val="tx2"/>
                          </a:solidFill>
                          <a:effectLst/>
                          <a:latin typeface="Segoe UI" panose="020B0502040204020203" pitchFamily="34" charset="0"/>
                          <a:ea typeface="+mn-ea"/>
                          <a:cs typeface="Segoe UI" panose="020B0502040204020203" pitchFamily="34" charset="0"/>
                        </a:rPr>
                        <a:t>Storage/Sharing</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100" b="0" i="0" u="none" strike="noStrike" dirty="0">
                          <a:solidFill>
                            <a:schemeClr val="tx2"/>
                          </a:solidFill>
                          <a:effectLst/>
                          <a:latin typeface="Segoe UI" panose="020B0502040204020203" pitchFamily="34" charset="0"/>
                          <a:cs typeface="Segoe UI" panose="020B0502040204020203" pitchFamily="34" charset="0"/>
                        </a:rPr>
                        <a:t>If highly confidential data will be leaving your workstation for any reason (e.g., email, SharePoint, syncing with OneDrive), it must be encrypted with Active Directory RMS or other approved tools to limit access to the intended audience.  Once the data is encrypted, the data may be shared using any Avanade-approved sharing and storage platforms (e.g., SharePoint, OneDrive, email).</a:t>
                      </a:r>
                    </a:p>
                  </a:txBody>
                  <a:tcPr marL="34290" marR="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pPr marL="0" algn="l" defTabSz="914400" rtl="0" eaLnBrk="1" fontAlgn="t" latinLnBrk="0" hangingPunct="1"/>
                      <a:r>
                        <a:rPr lang="en-US" sz="1100" b="1" i="1" u="none" strike="noStrike" kern="1200" dirty="0">
                          <a:solidFill>
                            <a:schemeClr val="tx2"/>
                          </a:solidFill>
                          <a:effectLst/>
                          <a:latin typeface="Segoe UI" panose="020B0502040204020203" pitchFamily="34" charset="0"/>
                          <a:ea typeface="+mn-ea"/>
                          <a:cs typeface="Segoe UI" panose="020B0502040204020203" pitchFamily="34" charset="0"/>
                        </a:rPr>
                        <a:t>Transmission</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dirty="0">
                          <a:solidFill>
                            <a:schemeClr val="tx2"/>
                          </a:solidFill>
                          <a:latin typeface="Segoe UI" panose="020B0502040204020203" pitchFamily="34" charset="0"/>
                          <a:cs typeface="Segoe UI" panose="020B0502040204020203" pitchFamily="34" charset="0"/>
                          <a:hlinkClick r:id="rId4"/>
                        </a:rPr>
                        <a:t>Company data</a:t>
                      </a:r>
                      <a:r>
                        <a:rPr lang="en-US" sz="1100" b="0" dirty="0">
                          <a:solidFill>
                            <a:schemeClr val="tx2"/>
                          </a:solidFill>
                          <a:latin typeface="Segoe UI" panose="020B0502040204020203" pitchFamily="34" charset="0"/>
                          <a:cs typeface="Segoe UI" panose="020B0502040204020203" pitchFamily="34" charset="0"/>
                        </a:rPr>
                        <a:t> and </a:t>
                      </a:r>
                      <a:r>
                        <a:rPr lang="en-US" sz="1100" b="0" i="0" u="none" strike="noStrike" dirty="0">
                          <a:solidFill>
                            <a:schemeClr val="tx2"/>
                          </a:solidFill>
                          <a:effectLst/>
                          <a:latin typeface="Segoe UI" panose="020B0502040204020203" pitchFamily="34" charset="0"/>
                          <a:cs typeface="Segoe UI" panose="020B0502040204020203" pitchFamily="34" charset="0"/>
                          <a:hlinkClick r:id="rId5"/>
                        </a:rPr>
                        <a:t>client data</a:t>
                      </a:r>
                      <a:r>
                        <a:rPr lang="en-US" sz="1100" b="0" i="0" u="none" strike="noStrike" dirty="0">
                          <a:solidFill>
                            <a:schemeClr val="tx2"/>
                          </a:solidFill>
                          <a:effectLst/>
                          <a:latin typeface="Segoe UI" panose="020B0502040204020203" pitchFamily="34" charset="0"/>
                          <a:cs typeface="Segoe UI" panose="020B0502040204020203" pitchFamily="34" charset="0"/>
                        </a:rPr>
                        <a:t> </a:t>
                      </a:r>
                      <a:r>
                        <a:rPr lang="en-US" sz="1100" dirty="0">
                          <a:solidFill>
                            <a:schemeClr val="tx2"/>
                          </a:solidFill>
                          <a:latin typeface="Segoe UI" panose="020B0502040204020203" pitchFamily="34" charset="0"/>
                          <a:cs typeface="Segoe UI" panose="020B0502040204020203" pitchFamily="34" charset="0"/>
                        </a:rPr>
                        <a:t>that is transmitted to or received from</a:t>
                      </a:r>
                      <a:r>
                        <a:rPr lang="en-US" sz="1100" baseline="0" dirty="0">
                          <a:solidFill>
                            <a:schemeClr val="tx2"/>
                          </a:solidFill>
                          <a:latin typeface="Segoe UI" panose="020B0502040204020203" pitchFamily="34" charset="0"/>
                          <a:cs typeface="Segoe UI" panose="020B0502040204020203" pitchFamily="34" charset="0"/>
                        </a:rPr>
                        <a:t> </a:t>
                      </a:r>
                      <a:r>
                        <a:rPr lang="en-US" sz="1100" dirty="0">
                          <a:solidFill>
                            <a:schemeClr val="tx2"/>
                          </a:solidFill>
                          <a:latin typeface="Segoe UI" panose="020B0502040204020203" pitchFamily="34" charset="0"/>
                          <a:cs typeface="Segoe UI" panose="020B0502040204020203" pitchFamily="34" charset="0"/>
                        </a:rPr>
                        <a:t>outside</a:t>
                      </a:r>
                      <a:r>
                        <a:rPr lang="en-US" sz="1100" baseline="0" dirty="0">
                          <a:solidFill>
                            <a:schemeClr val="tx2"/>
                          </a:solidFill>
                          <a:latin typeface="Segoe UI" panose="020B0502040204020203" pitchFamily="34" charset="0"/>
                          <a:cs typeface="Segoe UI" panose="020B0502040204020203" pitchFamily="34" charset="0"/>
                        </a:rPr>
                        <a:t> of Avanade</a:t>
                      </a:r>
                      <a:r>
                        <a:rPr lang="en-US" sz="1100" dirty="0">
                          <a:solidFill>
                            <a:schemeClr val="tx2"/>
                          </a:solidFill>
                          <a:latin typeface="Segoe UI" panose="020B0502040204020203" pitchFamily="34" charset="0"/>
                          <a:cs typeface="Segoe UI" panose="020B0502040204020203" pitchFamily="34" charset="0"/>
                        </a:rPr>
                        <a:t> must be encrypted</a:t>
                      </a:r>
                      <a:r>
                        <a:rPr lang="en-US" sz="1100" baseline="0" dirty="0">
                          <a:solidFill>
                            <a:schemeClr val="tx2"/>
                          </a:solidFill>
                          <a:latin typeface="Segoe UI" panose="020B0502040204020203" pitchFamily="34" charset="0"/>
                          <a:cs typeface="Segoe UI" panose="020B0502040204020203" pitchFamily="34" charset="0"/>
                        </a:rPr>
                        <a:t> (e.g., FTPS, SSL, HTTPS, TLS).</a:t>
                      </a:r>
                      <a:endParaRPr lang="en-US" sz="1100" dirty="0">
                        <a:solidFill>
                          <a:schemeClr val="tx2"/>
                        </a:solidFill>
                        <a:latin typeface="Segoe UI" panose="020B0502040204020203" pitchFamily="34" charset="0"/>
                        <a:cs typeface="Segoe UI" panose="020B0502040204020203" pitchFamily="34" charset="0"/>
                      </a:endParaRPr>
                    </a:p>
                  </a:txBody>
                  <a:tcPr marL="34290" marR="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0">
                <a:tc>
                  <a:txBody>
                    <a:bodyPr/>
                    <a:lstStyle/>
                    <a:p>
                      <a:pPr marL="0" algn="l" defTabSz="914400" rtl="0" eaLnBrk="1" fontAlgn="t" latinLnBrk="0" hangingPunct="1"/>
                      <a:r>
                        <a:rPr lang="en-US" sz="1100" b="1" i="1" u="none" strike="noStrike" kern="1200" dirty="0">
                          <a:solidFill>
                            <a:schemeClr val="tx2"/>
                          </a:solidFill>
                          <a:effectLst/>
                          <a:latin typeface="Segoe UI" panose="020B0502040204020203" pitchFamily="34" charset="0"/>
                          <a:ea typeface="+mn-ea"/>
                          <a:cs typeface="Segoe UI" panose="020B0502040204020203" pitchFamily="34" charset="0"/>
                        </a:rPr>
                        <a:t>Retention</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100" b="1" dirty="0">
                          <a:solidFill>
                            <a:schemeClr val="tx2"/>
                          </a:solidFill>
                          <a:latin typeface="Segoe UI" panose="020B0502040204020203" pitchFamily="34" charset="0"/>
                          <a:cs typeface="Segoe UI" panose="020B0502040204020203" pitchFamily="34" charset="0"/>
                          <a:hlinkClick r:id="rId4"/>
                        </a:rPr>
                        <a:t>Company data</a:t>
                      </a:r>
                      <a:r>
                        <a:rPr lang="en-US" sz="1100" b="1" dirty="0">
                          <a:solidFill>
                            <a:schemeClr val="tx2"/>
                          </a:solidFill>
                          <a:latin typeface="Segoe UI" panose="020B0502040204020203" pitchFamily="34" charset="0"/>
                          <a:cs typeface="Segoe UI" panose="020B0502040204020203" pitchFamily="34" charset="0"/>
                        </a:rPr>
                        <a:t>: </a:t>
                      </a:r>
                      <a:r>
                        <a:rPr lang="en-US" sz="1100" b="0" dirty="0">
                          <a:solidFill>
                            <a:schemeClr val="tx2"/>
                          </a:solidFill>
                          <a:latin typeface="Segoe UI" panose="020B0502040204020203" pitchFamily="34" charset="0"/>
                          <a:cs typeface="Segoe UI" panose="020B0502040204020203" pitchFamily="34" charset="0"/>
                        </a:rPr>
                        <a:t>If</a:t>
                      </a:r>
                      <a:r>
                        <a:rPr lang="en-US" sz="1100" b="0" baseline="0" dirty="0">
                          <a:solidFill>
                            <a:schemeClr val="tx2"/>
                          </a:solidFill>
                          <a:latin typeface="Segoe UI" panose="020B0502040204020203" pitchFamily="34" charset="0"/>
                          <a:cs typeface="Segoe UI" panose="020B0502040204020203" pitchFamily="34" charset="0"/>
                        </a:rPr>
                        <a:t> retention is required per </a:t>
                      </a:r>
                      <a:r>
                        <a:rPr lang="en-US" sz="1100" b="0" baseline="0" dirty="0">
                          <a:solidFill>
                            <a:schemeClr val="tx2"/>
                          </a:solidFill>
                          <a:latin typeface="Segoe UI" panose="020B0502040204020203" pitchFamily="34" charset="0"/>
                          <a:cs typeface="Segoe UI" panose="020B0502040204020203" pitchFamily="34" charset="0"/>
                          <a:hlinkClick r:id="rId6"/>
                        </a:rPr>
                        <a:t>Policy 1413AVA: Corporate Records Management</a:t>
                      </a:r>
                      <a:r>
                        <a:rPr lang="en-US" sz="1100" b="0" baseline="0" dirty="0">
                          <a:solidFill>
                            <a:schemeClr val="tx2"/>
                          </a:solidFill>
                          <a:latin typeface="Segoe UI" panose="020B0502040204020203" pitchFamily="34" charset="0"/>
                          <a:cs typeface="Segoe UI" panose="020B0502040204020203" pitchFamily="34" charset="0"/>
                        </a:rPr>
                        <a:t>, contact your Functional Records Lead. All other company data should be </a:t>
                      </a:r>
                      <a:r>
                        <a:rPr lang="en-US" sz="1100" dirty="0">
                          <a:solidFill>
                            <a:schemeClr val="tx2"/>
                          </a:solidFill>
                          <a:latin typeface="Segoe UI" panose="020B0502040204020203" pitchFamily="34" charset="0"/>
                          <a:cs typeface="Segoe UI" panose="020B0502040204020203" pitchFamily="34" charset="0"/>
                        </a:rPr>
                        <a:t>retained for 3 years once template/document/record is no longer current, then</a:t>
                      </a:r>
                      <a:r>
                        <a:rPr lang="en-US" sz="1100" baseline="0" dirty="0">
                          <a:solidFill>
                            <a:schemeClr val="tx2"/>
                          </a:solidFill>
                          <a:latin typeface="Segoe UI" panose="020B0502040204020203" pitchFamily="34" charset="0"/>
                          <a:cs typeface="Segoe UI" panose="020B0502040204020203" pitchFamily="34" charset="0"/>
                        </a:rPr>
                        <a:t> securely deleted.</a:t>
                      </a:r>
                      <a:endParaRPr lang="en-US" sz="1100" dirty="0">
                        <a:solidFill>
                          <a:schemeClr val="tx2"/>
                        </a:solidFill>
                        <a:latin typeface="Segoe UI" panose="020B0502040204020203" pitchFamily="34" charset="0"/>
                        <a:cs typeface="Segoe UI" panose="020B0502040204020203" pitchFamily="34" charset="0"/>
                      </a:endParaRPr>
                    </a:p>
                    <a:p>
                      <a:pPr algn="l" fontAlgn="t"/>
                      <a:r>
                        <a:rPr lang="en-US" sz="1100" b="1" i="0" u="none" strike="noStrike" dirty="0">
                          <a:solidFill>
                            <a:schemeClr val="tx2"/>
                          </a:solidFill>
                          <a:effectLst/>
                          <a:latin typeface="Segoe UI" panose="020B0502040204020203" pitchFamily="34" charset="0"/>
                          <a:cs typeface="Segoe UI" panose="020B0502040204020203" pitchFamily="34" charset="0"/>
                          <a:hlinkClick r:id="rId5"/>
                        </a:rPr>
                        <a:t>Client data</a:t>
                      </a:r>
                      <a:r>
                        <a:rPr lang="en-US" sz="1100" b="1" i="0" u="none" strike="noStrike" dirty="0">
                          <a:solidFill>
                            <a:schemeClr val="tx2"/>
                          </a:solidFill>
                          <a:effectLst/>
                          <a:latin typeface="Segoe UI" panose="020B0502040204020203" pitchFamily="34" charset="0"/>
                          <a:cs typeface="Segoe UI" panose="020B0502040204020203" pitchFamily="34" charset="0"/>
                        </a:rPr>
                        <a:t>: </a:t>
                      </a:r>
                      <a:r>
                        <a:rPr lang="en-US" sz="1100" b="0" i="0" u="none" strike="noStrike" dirty="0">
                          <a:solidFill>
                            <a:schemeClr val="tx2"/>
                          </a:solidFill>
                          <a:effectLst/>
                          <a:latin typeface="Segoe UI" panose="020B0502040204020203" pitchFamily="34" charset="0"/>
                          <a:cs typeface="Segoe UI" panose="020B0502040204020203" pitchFamily="34" charset="0"/>
                        </a:rPr>
                        <a:t>If</a:t>
                      </a:r>
                      <a:r>
                        <a:rPr lang="en-US" sz="1100" b="0" i="0" u="none" strike="noStrike" baseline="0" dirty="0">
                          <a:solidFill>
                            <a:schemeClr val="tx2"/>
                          </a:solidFill>
                          <a:effectLst/>
                          <a:latin typeface="Segoe UI" panose="020B0502040204020203" pitchFamily="34" charset="0"/>
                          <a:cs typeface="Segoe UI" panose="020B0502040204020203" pitchFamily="34" charset="0"/>
                        </a:rPr>
                        <a:t> retention is required per </a:t>
                      </a:r>
                      <a:r>
                        <a:rPr lang="en-US" sz="1100" b="0" i="0" u="none" strike="noStrike" baseline="0" dirty="0">
                          <a:solidFill>
                            <a:schemeClr val="tx2"/>
                          </a:solidFill>
                          <a:effectLst/>
                          <a:latin typeface="Segoe UI" panose="020B0502040204020203" pitchFamily="34" charset="0"/>
                          <a:cs typeface="Segoe UI" panose="020B0502040204020203" pitchFamily="34" charset="0"/>
                          <a:hlinkClick r:id="rId7"/>
                        </a:rPr>
                        <a:t>Policy 0123AVA: Client Records Management</a:t>
                      </a:r>
                      <a:r>
                        <a:rPr lang="en-US" sz="1100" b="0" i="0" u="none" strike="noStrike" baseline="0" dirty="0">
                          <a:solidFill>
                            <a:schemeClr val="tx2"/>
                          </a:solidFill>
                          <a:effectLst/>
                          <a:latin typeface="Segoe UI" panose="020B0502040204020203" pitchFamily="34" charset="0"/>
                          <a:cs typeface="Segoe UI" panose="020B0502040204020203" pitchFamily="34" charset="0"/>
                        </a:rPr>
                        <a:t>, contact your Project Lead for more information. All other client data should be deleted at the end of an engagement if there is no business need.</a:t>
                      </a:r>
                      <a:endParaRPr lang="en-US" sz="1100" b="0" i="0" u="none" strike="noStrike" dirty="0">
                        <a:solidFill>
                          <a:schemeClr val="tx2"/>
                        </a:solidFill>
                        <a:effectLst/>
                        <a:latin typeface="Segoe UI" panose="020B0502040204020203" pitchFamily="34" charset="0"/>
                        <a:cs typeface="Segoe UI" panose="020B0502040204020203" pitchFamily="34" charset="0"/>
                      </a:endParaRPr>
                    </a:p>
                  </a:txBody>
                  <a:tcPr marL="34290" marR="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8465013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4C8A47B-212F-478E-912B-7F15ABA20E0B}" type="slidenum">
              <a:rPr lang="en-US" smtClean="0"/>
              <a:pPr/>
              <a:t>7</a:t>
            </a:fld>
            <a:endParaRPr lang="en-US" dirty="0"/>
          </a:p>
        </p:txBody>
      </p:sp>
      <p:sp>
        <p:nvSpPr>
          <p:cNvPr id="5" name="Content Placeholder 4"/>
          <p:cNvSpPr>
            <a:spLocks noGrp="1"/>
          </p:cNvSpPr>
          <p:nvPr>
            <p:ph idx="1"/>
          </p:nvPr>
        </p:nvSpPr>
        <p:spPr/>
        <p:txBody>
          <a:bodyPr/>
          <a:lstStyle/>
          <a:p>
            <a:r>
              <a:rPr lang="en-US" sz="1600" dirty="0">
                <a:solidFill>
                  <a:srgbClr val="464646"/>
                </a:solidFill>
              </a:rPr>
              <a:t>This document contains </a:t>
            </a:r>
            <a:r>
              <a:rPr lang="en-US" sz="1600" b="1" dirty="0">
                <a:solidFill>
                  <a:schemeClr val="accent1"/>
                </a:solidFill>
              </a:rPr>
              <a:t>&lt;Restricted Data&gt;</a:t>
            </a:r>
            <a:r>
              <a:rPr lang="en-US" sz="1600" dirty="0">
                <a:solidFill>
                  <a:srgbClr val="464646"/>
                </a:solidFill>
              </a:rPr>
              <a:t> per Avanade’s </a:t>
            </a:r>
            <a:r>
              <a:rPr lang="en-US" sz="1600" dirty="0">
                <a:solidFill>
                  <a:srgbClr val="464646"/>
                </a:solidFill>
                <a:hlinkClick r:id="rId2"/>
              </a:rPr>
              <a:t>Data Classification &amp; Protection Standard</a:t>
            </a:r>
            <a:r>
              <a:rPr lang="en-US" sz="1600" kern="0" dirty="0"/>
              <a:t>.</a:t>
            </a:r>
            <a:endParaRPr lang="en-GB" sz="1600" kern="0" dirty="0"/>
          </a:p>
          <a:p>
            <a:r>
              <a:rPr lang="en-US" sz="1600" dirty="0">
                <a:solidFill>
                  <a:srgbClr val="464646"/>
                </a:solidFill>
              </a:rPr>
              <a:t>Restricted data is highly sensitive, strategic company data that is material, non-public and relates to company matters. It is intended for business use only by a limited number of personnel.  Restricted data is not available to all personnel and must not be shared with media, analysts, competitors, or other external audiences. </a:t>
            </a:r>
          </a:p>
          <a:p>
            <a:r>
              <a:rPr lang="en-US" sz="1600" dirty="0">
                <a:solidFill>
                  <a:srgbClr val="464646"/>
                </a:solidFill>
              </a:rPr>
              <a:t>More information can be found on the </a:t>
            </a:r>
            <a:r>
              <a:rPr lang="en-US" sz="1600" dirty="0">
                <a:solidFill>
                  <a:schemeClr val="accent1"/>
                </a:solidFill>
                <a:hlinkClick r:id="rId3"/>
              </a:rPr>
              <a:t>Data Classification and Protection website</a:t>
            </a:r>
            <a:r>
              <a:rPr lang="en-US" sz="1600" dirty="0">
                <a:solidFill>
                  <a:schemeClr val="tx2"/>
                </a:solidFill>
                <a:hlinkClick r:id="rId3"/>
              </a:rPr>
              <a:t> </a:t>
            </a:r>
            <a:r>
              <a:rPr lang="en-US" sz="1600" dirty="0">
                <a:solidFill>
                  <a:srgbClr val="464646"/>
                </a:solidFill>
              </a:rPr>
              <a:t>including tools, templates, and training. </a:t>
            </a:r>
          </a:p>
          <a:p>
            <a:endParaRPr lang="en-US" sz="1800" dirty="0">
              <a:solidFill>
                <a:srgbClr val="464646"/>
              </a:solidFill>
            </a:endParaRP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p:txBody>
      </p:sp>
      <p:sp>
        <p:nvSpPr>
          <p:cNvPr id="2" name="Title 1"/>
          <p:cNvSpPr>
            <a:spLocks noGrp="1"/>
          </p:cNvSpPr>
          <p:nvPr>
            <p:ph type="title"/>
          </p:nvPr>
        </p:nvSpPr>
        <p:spPr/>
        <p:txBody>
          <a:bodyPr/>
          <a:lstStyle/>
          <a:p>
            <a:r>
              <a:rPr lang="en-US" dirty="0"/>
              <a:t>Classifications and Document Control – Restricted Data</a:t>
            </a:r>
          </a:p>
        </p:txBody>
      </p:sp>
      <p:graphicFrame>
        <p:nvGraphicFramePr>
          <p:cNvPr id="9" name="Table 8"/>
          <p:cNvGraphicFramePr>
            <a:graphicFrameLocks noGrp="1"/>
          </p:cNvGraphicFramePr>
          <p:nvPr>
            <p:extLst/>
          </p:nvPr>
        </p:nvGraphicFramePr>
        <p:xfrm>
          <a:off x="960791" y="3222362"/>
          <a:ext cx="10270415" cy="2893482"/>
        </p:xfrm>
        <a:graphic>
          <a:graphicData uri="http://schemas.openxmlformats.org/drawingml/2006/table">
            <a:tbl>
              <a:tblPr firstCol="1" bandRow="1">
                <a:effectLst/>
                <a:tableStyleId>{5C22544A-7EE6-4342-B048-85BDC9FD1C3A}</a:tableStyleId>
              </a:tblPr>
              <a:tblGrid>
                <a:gridCol w="1501326">
                  <a:extLst>
                    <a:ext uri="{9D8B030D-6E8A-4147-A177-3AD203B41FA5}">
                      <a16:colId xmlns:a16="http://schemas.microsoft.com/office/drawing/2014/main" val="20000"/>
                    </a:ext>
                  </a:extLst>
                </a:gridCol>
                <a:gridCol w="8769089">
                  <a:extLst>
                    <a:ext uri="{9D8B030D-6E8A-4147-A177-3AD203B41FA5}">
                      <a16:colId xmlns:a16="http://schemas.microsoft.com/office/drawing/2014/main" val="20001"/>
                    </a:ext>
                  </a:extLst>
                </a:gridCol>
              </a:tblGrid>
              <a:tr h="256962">
                <a:tc gridSpan="2">
                  <a:txBody>
                    <a:bodyPr/>
                    <a:lstStyle/>
                    <a:p>
                      <a:pPr algn="l" fontAlgn="t"/>
                      <a:r>
                        <a:rPr lang="en-US" sz="1100" b="1" i="0" u="none" strike="noStrike" dirty="0">
                          <a:solidFill>
                            <a:schemeClr val="tx2"/>
                          </a:solidFill>
                          <a:effectLst/>
                          <a:latin typeface="Segoe UI" panose="020B0502040204020203" pitchFamily="34" charset="0"/>
                          <a:cs typeface="Segoe UI" panose="020B0502040204020203" pitchFamily="34" charset="0"/>
                        </a:rPr>
                        <a:t>Mandatory Protection for </a:t>
                      </a:r>
                      <a:r>
                        <a:rPr lang="en-US" sz="1100" b="1" i="0" u="none" strike="noStrike" dirty="0">
                          <a:solidFill>
                            <a:schemeClr val="accent1"/>
                          </a:solidFill>
                          <a:effectLst/>
                          <a:latin typeface="Segoe UI" panose="020B0502040204020203" pitchFamily="34" charset="0"/>
                          <a:cs typeface="Segoe UI" panose="020B0502040204020203" pitchFamily="34" charset="0"/>
                        </a:rPr>
                        <a:t>Restricted Data</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t"/>
                      <a:endParaRPr lang="en-US" sz="1000" b="1" i="0" u="none" strike="noStrike" dirty="0">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10000"/>
                  </a:ext>
                </a:extLst>
              </a:tr>
              <a:tr h="0">
                <a:tc>
                  <a:txBody>
                    <a:bodyPr/>
                    <a:lstStyle/>
                    <a:p>
                      <a:pPr marL="0" algn="l" defTabSz="914400" rtl="0" eaLnBrk="1" fontAlgn="t" latinLnBrk="0" hangingPunct="1"/>
                      <a:r>
                        <a:rPr lang="en-US" sz="1100" b="1" i="1" u="none" strike="noStrike" kern="1200" dirty="0">
                          <a:solidFill>
                            <a:schemeClr val="tx2"/>
                          </a:solidFill>
                          <a:effectLst/>
                          <a:latin typeface="Segoe UI" panose="020B0502040204020203" pitchFamily="34" charset="0"/>
                          <a:ea typeface="+mn-ea"/>
                          <a:cs typeface="Segoe UI" panose="020B0502040204020203" pitchFamily="34" charset="0"/>
                        </a:rPr>
                        <a:t>Access</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100" u="none" strike="noStrike" dirty="0">
                          <a:solidFill>
                            <a:schemeClr val="tx2"/>
                          </a:solidFill>
                          <a:effectLst/>
                          <a:latin typeface="Segoe UI" panose="020B0502040204020203" pitchFamily="34" charset="0"/>
                          <a:cs typeface="Segoe UI" panose="020B0502040204020203" pitchFamily="34" charset="0"/>
                        </a:rPr>
                        <a:t>Access is limited</a:t>
                      </a:r>
                      <a:r>
                        <a:rPr lang="en-US" sz="1100" u="none" strike="noStrike" baseline="0" dirty="0">
                          <a:solidFill>
                            <a:schemeClr val="tx2"/>
                          </a:solidFill>
                          <a:effectLst/>
                          <a:latin typeface="Segoe UI" panose="020B0502040204020203" pitchFamily="34" charset="0"/>
                          <a:cs typeface="Segoe UI" panose="020B0502040204020203" pitchFamily="34" charset="0"/>
                        </a:rPr>
                        <a:t> to a VERY small group of people - only select individuals who have legitimate business need</a:t>
                      </a:r>
                      <a:r>
                        <a:rPr lang="en-US" sz="1100" b="0" u="none" strike="noStrike" baseline="0" dirty="0">
                          <a:solidFill>
                            <a:schemeClr val="tx2"/>
                          </a:solidFill>
                          <a:effectLst/>
                          <a:latin typeface="Segoe UI" panose="020B0502040204020203" pitchFamily="34" charset="0"/>
                          <a:cs typeface="Segoe UI" panose="020B0502040204020203" pitchFamily="34" charset="0"/>
                        </a:rPr>
                        <a:t>. Access is enforced by encrypting the file </a:t>
                      </a:r>
                      <a:r>
                        <a:rPr lang="en-US" sz="1100" b="0" u="none" strike="noStrike" dirty="0">
                          <a:solidFill>
                            <a:schemeClr val="tx2"/>
                          </a:solidFill>
                          <a:effectLst/>
                          <a:latin typeface="Segoe UI" panose="020B0502040204020203" pitchFamily="34" charset="0"/>
                          <a:cs typeface="Segoe UI" panose="020B0502040204020203" pitchFamily="34" charset="0"/>
                        </a:rPr>
                        <a:t>using minimum 256-bit encryption</a:t>
                      </a:r>
                      <a:r>
                        <a:rPr lang="en-US" sz="1100" b="0" u="none" strike="noStrike" baseline="0" dirty="0">
                          <a:solidFill>
                            <a:schemeClr val="tx2"/>
                          </a:solidFill>
                          <a:effectLst/>
                          <a:latin typeface="Segoe UI" panose="020B0502040204020203" pitchFamily="34" charset="0"/>
                          <a:cs typeface="Segoe UI" panose="020B0502040204020203" pitchFamily="34" charset="0"/>
                        </a:rPr>
                        <a:t> before being shared or stored anywhere except Avanade workstations</a:t>
                      </a:r>
                      <a:r>
                        <a:rPr lang="en-US" sz="1100" b="0" u="none" strike="noStrike" dirty="0">
                          <a:solidFill>
                            <a:schemeClr val="tx2"/>
                          </a:solidFill>
                          <a:effectLst/>
                          <a:latin typeface="Segoe UI" panose="020B0502040204020203" pitchFamily="34" charset="0"/>
                          <a:cs typeface="Segoe UI" panose="020B0502040204020203" pitchFamily="34" charset="0"/>
                        </a:rPr>
                        <a:t>. Test data containing restricted data has additional</a:t>
                      </a:r>
                      <a:r>
                        <a:rPr lang="en-US" sz="1100" b="0" u="none" strike="noStrike" baseline="0" dirty="0">
                          <a:solidFill>
                            <a:schemeClr val="tx2"/>
                          </a:solidFill>
                          <a:effectLst/>
                          <a:latin typeface="Segoe UI" panose="020B0502040204020203" pitchFamily="34" charset="0"/>
                          <a:cs typeface="Segoe UI" panose="020B0502040204020203" pitchFamily="34" charset="0"/>
                        </a:rPr>
                        <a:t> limitations.</a:t>
                      </a:r>
                      <a:r>
                        <a:rPr lang="en-US" sz="1100" b="0" u="none" strike="noStrike" dirty="0">
                          <a:solidFill>
                            <a:schemeClr val="tx2"/>
                          </a:solidFill>
                          <a:effectLst/>
                          <a:latin typeface="Segoe UI" panose="020B0502040204020203" pitchFamily="34" charset="0"/>
                          <a:cs typeface="Segoe UI" panose="020B0502040204020203" pitchFamily="34" charset="0"/>
                        </a:rPr>
                        <a:t> </a:t>
                      </a:r>
                      <a:endParaRPr lang="en-US" sz="1100" b="0" i="0" u="none" strike="noStrike" dirty="0">
                        <a:solidFill>
                          <a:schemeClr val="tx2"/>
                        </a:solidFill>
                        <a:effectLst/>
                        <a:latin typeface="Segoe UI" panose="020B0502040204020203" pitchFamily="34" charset="0"/>
                        <a:cs typeface="Segoe UI" panose="020B0502040204020203" pitchFamily="34" charset="0"/>
                      </a:endParaRPr>
                    </a:p>
                  </a:txBody>
                  <a:tcPr marL="34290" marR="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0" algn="l" defTabSz="914400" rtl="0" eaLnBrk="1" fontAlgn="t" latinLnBrk="0" hangingPunct="1"/>
                      <a:r>
                        <a:rPr lang="en-US" sz="1100" b="1" i="1" u="none" strike="noStrike" kern="1200" dirty="0">
                          <a:solidFill>
                            <a:schemeClr val="tx2"/>
                          </a:solidFill>
                          <a:effectLst/>
                          <a:latin typeface="Segoe UI" panose="020B0502040204020203" pitchFamily="34" charset="0"/>
                          <a:ea typeface="+mn-ea"/>
                          <a:cs typeface="Segoe UI" panose="020B0502040204020203" pitchFamily="34" charset="0"/>
                        </a:rPr>
                        <a:t>Devices</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100" u="none" strike="noStrike" dirty="0">
                          <a:solidFill>
                            <a:schemeClr val="tx2"/>
                          </a:solidFill>
                          <a:effectLst/>
                          <a:latin typeface="Segoe UI" panose="020B0502040204020203" pitchFamily="34" charset="0"/>
                          <a:cs typeface="Segoe UI" panose="020B0502040204020203" pitchFamily="34" charset="0"/>
                        </a:rPr>
                        <a:t>Drive is encrypted to minimum 256 bit encryption; when disposal is necessary, physically destroy or securely overwrite when no longer needed.</a:t>
                      </a:r>
                      <a:endParaRPr lang="en-US" sz="1100" b="1" i="0" u="none" strike="noStrike" dirty="0">
                        <a:solidFill>
                          <a:schemeClr val="tx2"/>
                        </a:solidFill>
                        <a:effectLst/>
                        <a:latin typeface="Segoe UI" panose="020B0502040204020203" pitchFamily="34" charset="0"/>
                        <a:cs typeface="Segoe UI" panose="020B0502040204020203" pitchFamily="34" charset="0"/>
                      </a:endParaRPr>
                    </a:p>
                  </a:txBody>
                  <a:tcPr marL="34290" marR="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a:txBody>
                    <a:bodyPr/>
                    <a:lstStyle/>
                    <a:p>
                      <a:pPr marL="0" algn="l" defTabSz="914400" rtl="0" eaLnBrk="1" fontAlgn="t" latinLnBrk="0" hangingPunct="1"/>
                      <a:r>
                        <a:rPr lang="en-US" sz="1100" b="1" i="1" u="none" strike="noStrike" kern="1200" dirty="0">
                          <a:solidFill>
                            <a:schemeClr val="tx2"/>
                          </a:solidFill>
                          <a:effectLst/>
                          <a:latin typeface="Segoe UI" panose="020B0502040204020203" pitchFamily="34" charset="0"/>
                          <a:ea typeface="+mn-ea"/>
                          <a:cs typeface="Segoe UI" panose="020B0502040204020203" pitchFamily="34" charset="0"/>
                        </a:rPr>
                        <a:t>Storage/Sharing</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100" b="0" i="0" u="none" strike="noStrike" dirty="0">
                          <a:solidFill>
                            <a:schemeClr val="tx2"/>
                          </a:solidFill>
                          <a:effectLst/>
                          <a:latin typeface="Segoe UI" panose="020B0502040204020203" pitchFamily="34" charset="0"/>
                          <a:cs typeface="Segoe UI" panose="020B0502040204020203" pitchFamily="34" charset="0"/>
                        </a:rPr>
                        <a:t>If Restricted Data will be leaving your workstation for any reason (e.g., email, SharePoint, syncing with OneDrive), it must be encrypted with Active Directory RMS or other approved tools to limit access to the intended audience.  Once the data is encrypted, the data may be shared using any Avanade-approved sharing and storage platforms (e.g., SharePoint, OneDrive, email).</a:t>
                      </a:r>
                      <a:endParaRPr lang="en-US" sz="1100" b="1" i="0" u="none" strike="noStrike" dirty="0">
                        <a:solidFill>
                          <a:schemeClr val="tx2"/>
                        </a:solidFill>
                        <a:effectLst/>
                        <a:latin typeface="Segoe UI" panose="020B0502040204020203" pitchFamily="34" charset="0"/>
                        <a:cs typeface="Segoe UI" panose="020B0502040204020203" pitchFamily="34" charset="0"/>
                      </a:endParaRPr>
                    </a:p>
                  </a:txBody>
                  <a:tcPr marL="34290" marR="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pPr marL="0" algn="l" defTabSz="914400" rtl="0" eaLnBrk="1" fontAlgn="t" latinLnBrk="0" hangingPunct="1"/>
                      <a:r>
                        <a:rPr lang="en-US" sz="1100" b="1" i="1" u="none" strike="noStrike" kern="1200" dirty="0">
                          <a:solidFill>
                            <a:schemeClr val="tx2"/>
                          </a:solidFill>
                          <a:effectLst/>
                          <a:latin typeface="Segoe UI" panose="020B0502040204020203" pitchFamily="34" charset="0"/>
                          <a:ea typeface="+mn-ea"/>
                          <a:cs typeface="Segoe UI" panose="020B0502040204020203" pitchFamily="34" charset="0"/>
                        </a:rPr>
                        <a:t>Transmission</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dirty="0">
                          <a:solidFill>
                            <a:schemeClr val="tx2"/>
                          </a:solidFill>
                          <a:latin typeface="Segoe UI" panose="020B0502040204020203" pitchFamily="34" charset="0"/>
                          <a:cs typeface="Segoe UI" panose="020B0502040204020203" pitchFamily="34" charset="0"/>
                          <a:hlinkClick r:id="rId4"/>
                        </a:rPr>
                        <a:t>Company data</a:t>
                      </a:r>
                      <a:r>
                        <a:rPr lang="en-US" sz="1100" b="0" dirty="0">
                          <a:solidFill>
                            <a:schemeClr val="tx2"/>
                          </a:solidFill>
                          <a:latin typeface="Segoe UI" panose="020B0502040204020203" pitchFamily="34" charset="0"/>
                          <a:cs typeface="Segoe UI" panose="020B0502040204020203" pitchFamily="34" charset="0"/>
                        </a:rPr>
                        <a:t> and </a:t>
                      </a:r>
                      <a:r>
                        <a:rPr lang="en-US" sz="1100" b="0" i="0" u="none" strike="noStrike" dirty="0">
                          <a:solidFill>
                            <a:schemeClr val="tx2"/>
                          </a:solidFill>
                          <a:effectLst/>
                          <a:latin typeface="Segoe UI" panose="020B0502040204020203" pitchFamily="34" charset="0"/>
                          <a:cs typeface="Segoe UI" panose="020B0502040204020203" pitchFamily="34" charset="0"/>
                          <a:hlinkClick r:id="rId5"/>
                        </a:rPr>
                        <a:t>client data</a:t>
                      </a:r>
                      <a:r>
                        <a:rPr lang="en-US" sz="1100" b="0" i="0" u="none" strike="noStrike" dirty="0">
                          <a:solidFill>
                            <a:schemeClr val="tx2"/>
                          </a:solidFill>
                          <a:effectLst/>
                          <a:latin typeface="Segoe UI" panose="020B0502040204020203" pitchFamily="34" charset="0"/>
                          <a:cs typeface="Segoe UI" panose="020B0502040204020203" pitchFamily="34" charset="0"/>
                        </a:rPr>
                        <a:t>  </a:t>
                      </a:r>
                      <a:r>
                        <a:rPr lang="en-US" sz="1100" dirty="0">
                          <a:solidFill>
                            <a:schemeClr val="tx2"/>
                          </a:solidFill>
                          <a:latin typeface="Segoe UI" panose="020B0502040204020203" pitchFamily="34" charset="0"/>
                          <a:cs typeface="Segoe UI" panose="020B0502040204020203" pitchFamily="34" charset="0"/>
                        </a:rPr>
                        <a:t>that is transmitted to or received from</a:t>
                      </a:r>
                      <a:r>
                        <a:rPr lang="en-US" sz="1100" baseline="0" dirty="0">
                          <a:solidFill>
                            <a:schemeClr val="tx2"/>
                          </a:solidFill>
                          <a:latin typeface="Segoe UI" panose="020B0502040204020203" pitchFamily="34" charset="0"/>
                          <a:cs typeface="Segoe UI" panose="020B0502040204020203" pitchFamily="34" charset="0"/>
                        </a:rPr>
                        <a:t> </a:t>
                      </a:r>
                      <a:r>
                        <a:rPr lang="en-US" sz="1100" dirty="0">
                          <a:solidFill>
                            <a:schemeClr val="tx2"/>
                          </a:solidFill>
                          <a:latin typeface="Segoe UI" panose="020B0502040204020203" pitchFamily="34" charset="0"/>
                          <a:cs typeface="Segoe UI" panose="020B0502040204020203" pitchFamily="34" charset="0"/>
                        </a:rPr>
                        <a:t>outside</a:t>
                      </a:r>
                      <a:r>
                        <a:rPr lang="en-US" sz="1100" baseline="0" dirty="0">
                          <a:solidFill>
                            <a:schemeClr val="tx2"/>
                          </a:solidFill>
                          <a:latin typeface="Segoe UI" panose="020B0502040204020203" pitchFamily="34" charset="0"/>
                          <a:cs typeface="Segoe UI" panose="020B0502040204020203" pitchFamily="34" charset="0"/>
                        </a:rPr>
                        <a:t> of Avanade</a:t>
                      </a:r>
                      <a:r>
                        <a:rPr lang="en-US" sz="1100" dirty="0">
                          <a:solidFill>
                            <a:schemeClr val="tx2"/>
                          </a:solidFill>
                          <a:latin typeface="Segoe UI" panose="020B0502040204020203" pitchFamily="34" charset="0"/>
                          <a:cs typeface="Segoe UI" panose="020B0502040204020203" pitchFamily="34" charset="0"/>
                        </a:rPr>
                        <a:t> must be encrypted</a:t>
                      </a:r>
                      <a:r>
                        <a:rPr lang="en-US" sz="1100" baseline="0" dirty="0">
                          <a:solidFill>
                            <a:schemeClr val="tx2"/>
                          </a:solidFill>
                          <a:latin typeface="Segoe UI" panose="020B0502040204020203" pitchFamily="34" charset="0"/>
                          <a:cs typeface="Segoe UI" panose="020B0502040204020203" pitchFamily="34" charset="0"/>
                        </a:rPr>
                        <a:t> (e.g., FTPS, SSL, HTTPS, TLS).</a:t>
                      </a:r>
                      <a:endParaRPr lang="en-US" sz="1100" dirty="0">
                        <a:solidFill>
                          <a:schemeClr val="tx2"/>
                        </a:solidFill>
                        <a:latin typeface="Segoe UI" panose="020B0502040204020203" pitchFamily="34" charset="0"/>
                        <a:cs typeface="Segoe UI" panose="020B0502040204020203" pitchFamily="34" charset="0"/>
                      </a:endParaRPr>
                    </a:p>
                  </a:txBody>
                  <a:tcPr marL="34290" marR="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0">
                <a:tc>
                  <a:txBody>
                    <a:bodyPr/>
                    <a:lstStyle/>
                    <a:p>
                      <a:pPr marL="0" algn="l" defTabSz="914400" rtl="0" eaLnBrk="1" fontAlgn="t" latinLnBrk="0" hangingPunct="1"/>
                      <a:r>
                        <a:rPr lang="en-US" sz="1100" b="1" i="1" u="none" strike="noStrike" kern="1200" dirty="0">
                          <a:solidFill>
                            <a:schemeClr val="tx2"/>
                          </a:solidFill>
                          <a:effectLst/>
                          <a:latin typeface="Segoe UI" panose="020B0502040204020203" pitchFamily="34" charset="0"/>
                          <a:ea typeface="+mn-ea"/>
                          <a:cs typeface="Segoe UI" panose="020B0502040204020203" pitchFamily="34" charset="0"/>
                        </a:rPr>
                        <a:t>Retention</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100" b="1" dirty="0">
                          <a:solidFill>
                            <a:schemeClr val="tx2"/>
                          </a:solidFill>
                          <a:latin typeface="Segoe UI" panose="020B0502040204020203" pitchFamily="34" charset="0"/>
                          <a:cs typeface="Segoe UI" panose="020B0502040204020203" pitchFamily="34" charset="0"/>
                          <a:hlinkClick r:id="rId4"/>
                        </a:rPr>
                        <a:t>Company data</a:t>
                      </a:r>
                      <a:r>
                        <a:rPr lang="en-US" sz="1100" b="1" dirty="0">
                          <a:solidFill>
                            <a:schemeClr val="tx2"/>
                          </a:solidFill>
                          <a:latin typeface="Segoe UI" panose="020B0502040204020203" pitchFamily="34" charset="0"/>
                          <a:cs typeface="Segoe UI" panose="020B0502040204020203" pitchFamily="34" charset="0"/>
                        </a:rPr>
                        <a:t>: </a:t>
                      </a:r>
                      <a:r>
                        <a:rPr lang="en-US" sz="1100" b="0" dirty="0">
                          <a:solidFill>
                            <a:schemeClr val="tx2"/>
                          </a:solidFill>
                          <a:latin typeface="Segoe UI" panose="020B0502040204020203" pitchFamily="34" charset="0"/>
                          <a:cs typeface="Segoe UI" panose="020B0502040204020203" pitchFamily="34" charset="0"/>
                        </a:rPr>
                        <a:t>If</a:t>
                      </a:r>
                      <a:r>
                        <a:rPr lang="en-US" sz="1100" b="0" baseline="0" dirty="0">
                          <a:solidFill>
                            <a:schemeClr val="tx2"/>
                          </a:solidFill>
                          <a:latin typeface="Segoe UI" panose="020B0502040204020203" pitchFamily="34" charset="0"/>
                          <a:cs typeface="Segoe UI" panose="020B0502040204020203" pitchFamily="34" charset="0"/>
                        </a:rPr>
                        <a:t> retention is required per </a:t>
                      </a:r>
                      <a:r>
                        <a:rPr lang="en-US" sz="1100" b="0" baseline="0" dirty="0">
                          <a:solidFill>
                            <a:schemeClr val="tx2"/>
                          </a:solidFill>
                          <a:latin typeface="Segoe UI" panose="020B0502040204020203" pitchFamily="34" charset="0"/>
                          <a:cs typeface="Segoe UI" panose="020B0502040204020203" pitchFamily="34" charset="0"/>
                          <a:hlinkClick r:id="rId6"/>
                        </a:rPr>
                        <a:t>Policy 1413AVA: Corporate Records Management</a:t>
                      </a:r>
                      <a:r>
                        <a:rPr lang="en-US" sz="1100" b="0" baseline="0" dirty="0">
                          <a:solidFill>
                            <a:schemeClr val="tx2"/>
                          </a:solidFill>
                          <a:latin typeface="Segoe UI" panose="020B0502040204020203" pitchFamily="34" charset="0"/>
                          <a:cs typeface="Segoe UI" panose="020B0502040204020203" pitchFamily="34" charset="0"/>
                        </a:rPr>
                        <a:t>, contact your Functional Records Lead. All other company data should be </a:t>
                      </a:r>
                      <a:r>
                        <a:rPr lang="en-US" sz="1100" dirty="0">
                          <a:solidFill>
                            <a:schemeClr val="tx2"/>
                          </a:solidFill>
                          <a:latin typeface="Segoe UI" panose="020B0502040204020203" pitchFamily="34" charset="0"/>
                          <a:cs typeface="Segoe UI" panose="020B0502040204020203" pitchFamily="34" charset="0"/>
                        </a:rPr>
                        <a:t>retained for 3 years once template/document/record is no longer current, then</a:t>
                      </a:r>
                      <a:r>
                        <a:rPr lang="en-US" sz="1100" baseline="0" dirty="0">
                          <a:solidFill>
                            <a:schemeClr val="tx2"/>
                          </a:solidFill>
                          <a:latin typeface="Segoe UI" panose="020B0502040204020203" pitchFamily="34" charset="0"/>
                          <a:cs typeface="Segoe UI" panose="020B0502040204020203" pitchFamily="34" charset="0"/>
                        </a:rPr>
                        <a:t> securely deleted.</a:t>
                      </a:r>
                      <a:endParaRPr lang="en-US" sz="1100" dirty="0">
                        <a:solidFill>
                          <a:schemeClr val="tx2"/>
                        </a:solidFill>
                        <a:latin typeface="Segoe UI" panose="020B0502040204020203" pitchFamily="34" charset="0"/>
                        <a:cs typeface="Segoe UI" panose="020B0502040204020203" pitchFamily="34" charset="0"/>
                      </a:endParaRPr>
                    </a:p>
                    <a:p>
                      <a:pPr algn="l" fontAlgn="t"/>
                      <a:r>
                        <a:rPr lang="en-US" sz="1100" b="1" i="0" u="none" strike="noStrike" dirty="0">
                          <a:solidFill>
                            <a:schemeClr val="tx2"/>
                          </a:solidFill>
                          <a:effectLst/>
                          <a:latin typeface="Segoe UI" panose="020B0502040204020203" pitchFamily="34" charset="0"/>
                          <a:cs typeface="Segoe UI" panose="020B0502040204020203" pitchFamily="34" charset="0"/>
                          <a:hlinkClick r:id="rId5"/>
                        </a:rPr>
                        <a:t>Client data</a:t>
                      </a:r>
                      <a:r>
                        <a:rPr lang="en-US" sz="1100" b="1" i="0" u="none" strike="noStrike" dirty="0">
                          <a:solidFill>
                            <a:schemeClr val="tx2"/>
                          </a:solidFill>
                          <a:effectLst/>
                          <a:latin typeface="Segoe UI" panose="020B0502040204020203" pitchFamily="34" charset="0"/>
                          <a:cs typeface="Segoe UI" panose="020B0502040204020203" pitchFamily="34" charset="0"/>
                        </a:rPr>
                        <a:t>: </a:t>
                      </a:r>
                      <a:r>
                        <a:rPr lang="en-US" sz="1100" b="0" i="0" u="none" strike="noStrike" dirty="0">
                          <a:solidFill>
                            <a:schemeClr val="tx2"/>
                          </a:solidFill>
                          <a:effectLst/>
                          <a:latin typeface="Segoe UI" panose="020B0502040204020203" pitchFamily="34" charset="0"/>
                          <a:cs typeface="Segoe UI" panose="020B0502040204020203" pitchFamily="34" charset="0"/>
                        </a:rPr>
                        <a:t>If</a:t>
                      </a:r>
                      <a:r>
                        <a:rPr lang="en-US" sz="1100" b="0" i="0" u="none" strike="noStrike" baseline="0" dirty="0">
                          <a:solidFill>
                            <a:schemeClr val="tx2"/>
                          </a:solidFill>
                          <a:effectLst/>
                          <a:latin typeface="Segoe UI" panose="020B0502040204020203" pitchFamily="34" charset="0"/>
                          <a:cs typeface="Segoe UI" panose="020B0502040204020203" pitchFamily="34" charset="0"/>
                        </a:rPr>
                        <a:t> retention is required per </a:t>
                      </a:r>
                      <a:r>
                        <a:rPr lang="en-US" sz="1100" b="0" i="0" u="none" strike="noStrike" baseline="0" dirty="0">
                          <a:solidFill>
                            <a:schemeClr val="tx2"/>
                          </a:solidFill>
                          <a:effectLst/>
                          <a:latin typeface="Segoe UI" panose="020B0502040204020203" pitchFamily="34" charset="0"/>
                          <a:cs typeface="Segoe UI" panose="020B0502040204020203" pitchFamily="34" charset="0"/>
                          <a:hlinkClick r:id="rId7"/>
                        </a:rPr>
                        <a:t>Policy 0123AVA: Client Records Management</a:t>
                      </a:r>
                      <a:r>
                        <a:rPr lang="en-US" sz="1100" b="0" i="0" u="none" strike="noStrike" baseline="0" dirty="0">
                          <a:solidFill>
                            <a:schemeClr val="tx2"/>
                          </a:solidFill>
                          <a:effectLst/>
                          <a:latin typeface="Segoe UI" panose="020B0502040204020203" pitchFamily="34" charset="0"/>
                          <a:cs typeface="Segoe UI" panose="020B0502040204020203" pitchFamily="34" charset="0"/>
                        </a:rPr>
                        <a:t>, contact your Project Lead for more information. All other client data should be deleted at the end of an engagement if there is no business need.</a:t>
                      </a:r>
                      <a:endParaRPr lang="en-US" sz="1100" b="0" i="0" u="none" strike="noStrike" dirty="0">
                        <a:solidFill>
                          <a:schemeClr val="tx2"/>
                        </a:solidFill>
                        <a:effectLst/>
                        <a:latin typeface="Segoe UI" panose="020B0502040204020203" pitchFamily="34" charset="0"/>
                        <a:cs typeface="Segoe UI" panose="020B0502040204020203" pitchFamily="34" charset="0"/>
                      </a:endParaRPr>
                    </a:p>
                  </a:txBody>
                  <a:tcPr marL="34290" marR="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4348226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GB"/>
          </a:p>
        </p:txBody>
      </p:sp>
      <p:sp>
        <p:nvSpPr>
          <p:cNvPr id="4" name="Title 3"/>
          <p:cNvSpPr>
            <a:spLocks noGrp="1"/>
          </p:cNvSpPr>
          <p:nvPr>
            <p:ph type="title"/>
          </p:nvPr>
        </p:nvSpPr>
        <p:spPr/>
        <p:txBody>
          <a:bodyPr/>
          <a:lstStyle/>
          <a:p>
            <a:endParaRPr lang="en-GB"/>
          </a:p>
        </p:txBody>
      </p:sp>
    </p:spTree>
    <p:extLst>
      <p:ext uri="{BB962C8B-B14F-4D97-AF65-F5344CB8AC3E}">
        <p14:creationId xmlns:p14="http://schemas.microsoft.com/office/powerpoint/2010/main" val="382363371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847DB54-D037-B84F-B6F1-2E8DA40D09AD}" type="slidenum">
              <a:rPr lang="en-US" smtClean="0"/>
              <a:pPr/>
              <a:t>9</a:t>
            </a:fld>
            <a:endParaRPr lang="en-US"/>
          </a:p>
        </p:txBody>
      </p:sp>
      <p:sp>
        <p:nvSpPr>
          <p:cNvPr id="3" name="Content Placeholder 2"/>
          <p:cNvSpPr>
            <a:spLocks noGrp="1"/>
          </p:cNvSpPr>
          <p:nvPr>
            <p:ph idx="1"/>
          </p:nvPr>
        </p:nvSpPr>
        <p:spPr/>
        <p:txBody>
          <a:bodyPr/>
          <a:lstStyle/>
          <a:p>
            <a:endParaRPr lang="en-GB"/>
          </a:p>
        </p:txBody>
      </p:sp>
      <p:sp>
        <p:nvSpPr>
          <p:cNvPr id="4" name="Title 3"/>
          <p:cNvSpPr>
            <a:spLocks noGrp="1"/>
          </p:cNvSpPr>
          <p:nvPr>
            <p:ph type="title"/>
          </p:nvPr>
        </p:nvSpPr>
        <p:spPr/>
        <p:txBody>
          <a:bodyPr/>
          <a:lstStyle/>
          <a:p>
            <a:endParaRPr lang="en-GB"/>
          </a:p>
        </p:txBody>
      </p:sp>
    </p:spTree>
    <p:extLst>
      <p:ext uri="{BB962C8B-B14F-4D97-AF65-F5344CB8AC3E}">
        <p14:creationId xmlns:p14="http://schemas.microsoft.com/office/powerpoint/2010/main" val="2553276665"/>
      </p:ext>
    </p:extLst>
  </p:cSld>
  <p:clrMapOvr>
    <a:masterClrMapping/>
  </p:clrMapOvr>
  <p:transition>
    <p:fade/>
  </p:transition>
</p:sld>
</file>

<file path=ppt/theme/theme1.xml><?xml version="1.0" encoding="utf-8"?>
<a:theme xmlns:a="http://schemas.openxmlformats.org/drawingml/2006/main" name="Highly Confidential">
  <a:themeElements>
    <a:clrScheme name="Avanade FY17">
      <a:dk1>
        <a:srgbClr val="595959"/>
      </a:dk1>
      <a:lt1>
        <a:sysClr val="window" lastClr="FFFFFF"/>
      </a:lt1>
      <a:dk2>
        <a:srgbClr val="FF5800"/>
      </a:dk2>
      <a:lt2>
        <a:srgbClr val="E7E6E6"/>
      </a:lt2>
      <a:accent1>
        <a:srgbClr val="FF5800"/>
      </a:accent1>
      <a:accent2>
        <a:srgbClr val="CE056A"/>
      </a:accent2>
      <a:accent3>
        <a:srgbClr val="C80000"/>
      </a:accent3>
      <a:accent4>
        <a:srgbClr val="FFB414"/>
      </a:accent4>
      <a:accent5>
        <a:srgbClr val="47800A"/>
      </a:accent5>
      <a:accent6>
        <a:srgbClr val="008376"/>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vanade_Glow" id="{EEE78BE3-8AC4-4FF6-969E-1AEFEC5E1D23}" vid="{2B20527F-BF9D-415A-88ED-99DE6B3941FC}"/>
    </a:ext>
  </a:extLst>
</a:theme>
</file>

<file path=ppt/theme/theme2.xml><?xml version="1.0" encoding="utf-8"?>
<a:theme xmlns:a="http://schemas.openxmlformats.org/drawingml/2006/main" name="Confidential">
  <a:themeElements>
    <a:clrScheme name="Avanade FY17">
      <a:dk1>
        <a:srgbClr val="595959"/>
      </a:dk1>
      <a:lt1>
        <a:sysClr val="window" lastClr="FFFFFF"/>
      </a:lt1>
      <a:dk2>
        <a:srgbClr val="FF5800"/>
      </a:dk2>
      <a:lt2>
        <a:srgbClr val="E7E6E6"/>
      </a:lt2>
      <a:accent1>
        <a:srgbClr val="FF5800"/>
      </a:accent1>
      <a:accent2>
        <a:srgbClr val="CE056A"/>
      </a:accent2>
      <a:accent3>
        <a:srgbClr val="C80000"/>
      </a:accent3>
      <a:accent4>
        <a:srgbClr val="FFB414"/>
      </a:accent4>
      <a:accent5>
        <a:srgbClr val="47800A"/>
      </a:accent5>
      <a:accent6>
        <a:srgbClr val="008376"/>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vanade_Glow" id="{EEE78BE3-8AC4-4FF6-969E-1AEFEC5E1D23}" vid="{365F818B-4E2F-446D-8EE3-EB45EE8156AD}"/>
    </a:ext>
  </a:extLst>
</a:theme>
</file>

<file path=ppt/theme/theme3.xml><?xml version="1.0" encoding="utf-8"?>
<a:theme xmlns:a="http://schemas.openxmlformats.org/drawingml/2006/main" name="Restricted">
  <a:themeElements>
    <a:clrScheme name="Avanade FY17">
      <a:dk1>
        <a:srgbClr val="595959"/>
      </a:dk1>
      <a:lt1>
        <a:sysClr val="window" lastClr="FFFFFF"/>
      </a:lt1>
      <a:dk2>
        <a:srgbClr val="FF5800"/>
      </a:dk2>
      <a:lt2>
        <a:srgbClr val="E7E6E6"/>
      </a:lt2>
      <a:accent1>
        <a:srgbClr val="FF5800"/>
      </a:accent1>
      <a:accent2>
        <a:srgbClr val="CE056A"/>
      </a:accent2>
      <a:accent3>
        <a:srgbClr val="C80000"/>
      </a:accent3>
      <a:accent4>
        <a:srgbClr val="FFB414"/>
      </a:accent4>
      <a:accent5>
        <a:srgbClr val="47800A"/>
      </a:accent5>
      <a:accent6>
        <a:srgbClr val="008376"/>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vanade_Glow" id="{EEE78BE3-8AC4-4FF6-969E-1AEFEC5E1D23}" vid="{BB74C20C-5209-4164-8A5A-7E5692DD1252}"/>
    </a:ext>
  </a:extLst>
</a:theme>
</file>

<file path=ppt/theme/theme4.xml><?xml version="1.0" encoding="utf-8"?>
<a:theme xmlns:a="http://schemas.openxmlformats.org/drawingml/2006/main" name="Avanade_Aurora">
  <a:themeElements>
    <a:clrScheme name="Avanade FY17">
      <a:dk1>
        <a:srgbClr val="595959"/>
      </a:dk1>
      <a:lt1>
        <a:sysClr val="window" lastClr="FFFFFF"/>
      </a:lt1>
      <a:dk2>
        <a:srgbClr val="FF5800"/>
      </a:dk2>
      <a:lt2>
        <a:srgbClr val="E7E6E6"/>
      </a:lt2>
      <a:accent1>
        <a:srgbClr val="FF5800"/>
      </a:accent1>
      <a:accent2>
        <a:srgbClr val="CE056A"/>
      </a:accent2>
      <a:accent3>
        <a:srgbClr val="C80000"/>
      </a:accent3>
      <a:accent4>
        <a:srgbClr val="FFB414"/>
      </a:accent4>
      <a:accent5>
        <a:srgbClr val="47800A"/>
      </a:accent5>
      <a:accent6>
        <a:srgbClr val="008376"/>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vanade_Glow" id="{EEE78BE3-8AC4-4FF6-969E-1AEFEC5E1D23}" vid="{F0053971-D716-4A5E-90D4-DA2225BE183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Avanade_Glow</Template>
  <TotalTime>0</TotalTime>
  <Words>1038</Words>
  <Application>Microsoft Office PowerPoint</Application>
  <PresentationFormat>Widescreen</PresentationFormat>
  <Paragraphs>90</Paragraphs>
  <Slides>11</Slides>
  <Notes>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11</vt:i4>
      </vt:variant>
    </vt:vector>
  </HeadingPairs>
  <TitlesOfParts>
    <vt:vector size="19" baseType="lpstr">
      <vt:lpstr>Arial</vt:lpstr>
      <vt:lpstr>Calibri</vt:lpstr>
      <vt:lpstr>Segoe UI</vt:lpstr>
      <vt:lpstr>Segoe UI Light</vt:lpstr>
      <vt:lpstr>Highly Confidential</vt:lpstr>
      <vt:lpstr>Confidential</vt:lpstr>
      <vt:lpstr>Restricted</vt:lpstr>
      <vt:lpstr>Avanade_Aurora</vt:lpstr>
      <vt:lpstr>PowerPoint Presentation</vt:lpstr>
      <vt:lpstr>Blijven of naar huis; wat gaan we doen?</vt:lpstr>
      <vt:lpstr>Demo één</vt:lpstr>
      <vt:lpstr>Data Labeling Rules and Classifications</vt:lpstr>
      <vt:lpstr>Classifications and Document Control – Confidential Data</vt:lpstr>
      <vt:lpstr>Classifications and Document Control – Highly Confidential Data</vt:lpstr>
      <vt:lpstr>Classifications and Document Control – Restricted Data</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2017-06-25T10:45:00Z</dcterms:created>
  <dcterms:modified xsi:type="dcterms:W3CDTF">2017-06-25T11:13:34Z</dcterms:modified>
  <cp:category/>
</cp:coreProperties>
</file>