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4" r:id="rId4"/>
    <p:sldId id="258" r:id="rId5"/>
    <p:sldId id="268" r:id="rId6"/>
    <p:sldId id="267" r:id="rId7"/>
    <p:sldId id="260" r:id="rId8"/>
    <p:sldId id="266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ED78F-169A-47A6-B5BC-FB8AFC95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ADF68-CDDD-4D0F-8A61-C19385107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7F99A-1584-4BC8-9AD0-5B155C3D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504A7-64F9-4F21-BE13-1BC31E94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40CAF-F5FF-48E3-A0BB-FA8869FD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8D1C0-6A12-4B53-A631-4C39D99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62FB31-BBD7-45A8-97DB-FEB7EF26A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165C-BB11-469A-9755-78FACC99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A6114-6FE3-42C3-BAF7-E5C44635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97782-F242-48E8-900A-EA835A7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478D3E-153B-4473-A1FF-162467F74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8FF5B-F9F8-4482-8450-B2EED5786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DDD1B-B7C0-4076-8A96-32FB78AD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B4EC8-6449-4D30-9822-3FA8C8F2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B9680-8B3D-460C-AB21-DF7D9CEA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305D9-1776-4E0B-9EBF-3A4C25D6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405B2-652D-4C36-BCF3-D7033FF5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B2C7-A6D9-473B-9C8F-1108F95C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27FD-9BA4-4616-A953-1BC2AE0D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2EAA5-F1F1-415E-82E8-95E16D97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668E6-BBC3-4600-BE63-581CFD3A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75C87-B323-4A8E-94BD-06EF9E78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B9827-C0E5-4E05-971B-F3926CB2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01193-105D-4F07-ABB5-2639CF9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4D66A-402A-4DE2-9128-8B9E83FE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A99A2-C7BE-45DB-A774-AF6F0086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BA2C3-68F1-45A7-9C87-4257937E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A6EB1-61B3-415F-8E80-EE2C2DCF8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BCABB6-262C-465F-93DB-E7A1C5D6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C7AC64-9EBD-4DE7-A5E2-1C7B6077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80F64-56FD-492D-9548-6F66C4AB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A6452-DB13-41C0-BCBB-EBDC410A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32897-FCF3-46F3-A64F-322FB675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98BD8-0F50-480C-B2D6-52722E7A9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DC2A2E-77F9-4488-A7F2-EC638FC7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1F50738-A240-41EA-81C2-46AB6B202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3CF38A-38DB-49BD-A06B-862B7F7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D35896-2369-40BB-9F5E-6CCF8BAC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CF95A7-2A91-4BBD-B0FC-295A9367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6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2D9DF-5477-4957-8661-4E874BB3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677041-847B-4E68-97FD-63CC4F24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7C0510-F6C1-4BBF-97BB-31C6B456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45C19-6096-4E1B-9700-6109F7E8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6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AB2AB6-F7D3-4C9C-8B00-B97B2EB1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82CCD9-2C5D-4E8F-8DF5-DD07C114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67D08-3894-4DF7-A849-771599301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18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85F81-A407-47CE-992E-18C44E40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E4898-A134-42C4-B385-5A479362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A7FAC-25D5-451A-A106-3E9023ADD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90F1CF-B4F9-4F57-A443-EE2D532D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0AD5-B131-4317-B94E-5E41C671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35B290-CF01-424B-8421-617B3512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293A3-0D39-49B1-A6DC-E076867B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AAF13-B2C2-44F8-B932-795F5E0AD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8282F-053A-45DB-B4C6-5B07AF7F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ED787E-5119-4DAB-A290-41281C40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128973-07DE-423D-912D-3161C686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D78C9-5F65-415E-8367-9286D58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9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F83BCA-EE80-48A2-BA3B-36715BC9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8C0A8-7A93-44A1-AB57-AE8F1BD5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36CF6-FD37-49CC-8694-E26770C4F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5/26/2022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3DB86-4E5F-491E-9B30-FF2D5399B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C317D-171A-46B4-863B-F1AD33087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4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l0624/Capstone-Design-Team-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상단 뷰의 그라데이션 파스텔 색상">
            <a:extLst>
              <a:ext uri="{FF2B5EF4-FFF2-40B4-BE49-F238E27FC236}">
                <a16:creationId xmlns:a16="http://schemas.microsoft.com/office/drawing/2014/main" id="{5FC4571E-CC35-992F-BED5-D8954B8C6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1" b="10412"/>
          <a:stretch/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0C9DA370-D46F-4627-AB1E-A3EC96415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599" y="1175844"/>
            <a:ext cx="8181454" cy="2369789"/>
          </a:xfrm>
        </p:spPr>
        <p:txBody>
          <a:bodyPr/>
          <a:lstStyle/>
          <a:p>
            <a:pPr algn="ctr"/>
            <a:r>
              <a:rPr lang="ko-KR" altLang="en-US" sz="4500" b="1" i="0" dirty="0">
                <a:solidFill>
                  <a:srgbClr val="000000"/>
                </a:solidFill>
                <a:effectLst/>
                <a:latin typeface="se-nanumgothic"/>
              </a:rPr>
              <a:t>제스처인식을 통한 기기제어</a:t>
            </a:r>
            <a:b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ko-KR" altLang="en-US" sz="20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4D340EF6-A83C-4B08-8371-E35B8F7A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526" y="4479806"/>
            <a:ext cx="10515600" cy="1124712"/>
          </a:xfrm>
        </p:spPr>
        <p:txBody>
          <a:bodyPr>
            <a:noAutofit/>
          </a:bodyPr>
          <a:lstStyle/>
          <a:p>
            <a:pPr algn="l"/>
            <a:r>
              <a:rPr lang="en-US" altLang="ko-KR" sz="2300" b="1" dirty="0">
                <a:latin typeface="noto"/>
              </a:rPr>
              <a:t>20174188  </a:t>
            </a:r>
            <a:r>
              <a:rPr lang="ko-KR" altLang="en-US" sz="2300" b="1" dirty="0" err="1">
                <a:latin typeface="noto"/>
              </a:rPr>
              <a:t>김형균</a:t>
            </a:r>
            <a:endParaRPr lang="en-US" altLang="ko-KR" sz="2300" b="1" dirty="0">
              <a:latin typeface="noto"/>
            </a:endParaRPr>
          </a:p>
          <a:p>
            <a:pPr algn="l"/>
            <a:r>
              <a:rPr lang="en-US" altLang="ko-KR" sz="2300" b="1" dirty="0">
                <a:latin typeface="noto"/>
              </a:rPr>
              <a:t>20174299  </a:t>
            </a:r>
            <a:r>
              <a:rPr lang="ko-KR" altLang="en-US" sz="2300" b="1" dirty="0">
                <a:latin typeface="noto"/>
              </a:rPr>
              <a:t>이성준</a:t>
            </a:r>
            <a:endParaRPr lang="ko-KR" altLang="en-US" sz="2300" b="1" dirty="0"/>
          </a:p>
          <a:p>
            <a:pPr algn="l"/>
            <a:r>
              <a:rPr lang="en-US" altLang="ko-KR" sz="2300" b="1" dirty="0">
                <a:latin typeface="noto"/>
              </a:rPr>
              <a:t>20195134  </a:t>
            </a:r>
            <a:r>
              <a:rPr lang="ko-KR" altLang="en-US" sz="2300" b="1" dirty="0">
                <a:latin typeface="noto"/>
              </a:rPr>
              <a:t>장시원</a:t>
            </a:r>
            <a:endParaRPr lang="en-US" altLang="ko-KR" sz="2300" b="1" dirty="0">
              <a:latin typeface="noto"/>
            </a:endParaRPr>
          </a:p>
          <a:p>
            <a:pPr algn="l"/>
            <a:r>
              <a:rPr lang="en-US" altLang="ko-KR" sz="2300" b="1" dirty="0">
                <a:latin typeface="noto"/>
              </a:rPr>
              <a:t>20195135  </a:t>
            </a:r>
            <a:r>
              <a:rPr lang="ko-KR" altLang="en-US" sz="2300" b="1" dirty="0">
                <a:latin typeface="noto"/>
              </a:rPr>
              <a:t>김범수</a:t>
            </a:r>
            <a:endParaRPr lang="ko-KR" alt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57925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01" r="1" b="4502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9C13866C-6ADF-4386-B3EA-7C91E2DF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049" y="1224999"/>
            <a:ext cx="9144000" cy="2387600"/>
          </a:xfrm>
        </p:spPr>
        <p:txBody>
          <a:bodyPr/>
          <a:lstStyle/>
          <a:p>
            <a:r>
              <a:rPr lang="en-US" altLang="ko-KR" b="1" dirty="0"/>
              <a:t>Q&amp;A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13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8" r="-1" b="3637"/>
          <a:stretch/>
        </p:blipFill>
        <p:spPr>
          <a:xfrm>
            <a:off x="1836466" y="501650"/>
            <a:ext cx="9459306" cy="5854700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577D0E40-64CF-4F3E-BE1E-236D6C5C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86" y="692928"/>
            <a:ext cx="3932237" cy="780691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목차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3DECE0E-C5DD-4846-A909-7C7B797E6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086" y="2445589"/>
            <a:ext cx="3932237" cy="381158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ko-KR" altLang="en-US" sz="3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맑은 고딕 (본문)"/>
              </a:rPr>
              <a:t> 진행상황</a:t>
            </a:r>
            <a:endParaRPr lang="en-US" altLang="ko-KR" sz="3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맑은 고딕 (본문)"/>
            </a:endParaRPr>
          </a:p>
          <a:p>
            <a:pPr marL="342900" indent="-342900">
              <a:buAutoNum type="arabicPeriod"/>
            </a:pPr>
            <a:endParaRPr lang="en-US" altLang="ko-KR" sz="3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문제발생</a:t>
            </a:r>
            <a:endParaRPr lang="en-US" altLang="ko-KR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향후계획</a:t>
            </a:r>
            <a:endParaRPr lang="en-US" altLang="ko-KR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Q&amp;A</a:t>
            </a:r>
            <a:endParaRPr lang="ko-KR" altLang="en-US" sz="3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09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" t="9091" r="231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0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b="1" dirty="0"/>
              <a:t>1. </a:t>
            </a:r>
            <a:r>
              <a:rPr lang="ko-KR" altLang="en-US" sz="4800" b="1" dirty="0"/>
              <a:t>진행 상황</a:t>
            </a:r>
            <a:endParaRPr lang="en-US" altLang="ko-KR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13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15" b="3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B06DE5E-9912-4ECF-814A-7A4720AB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1. 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진행 상황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4EC0F34-F6AB-7841-43DA-AE50A0C4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19" y="1903499"/>
            <a:ext cx="4866975" cy="41213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B6DB93-BD0C-24FF-22D8-63E0FC72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05" y="1949178"/>
            <a:ext cx="1418468" cy="20149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DC56E-257E-627B-3125-25B63A343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691" y="1903499"/>
            <a:ext cx="1501110" cy="20149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A5C605-9506-6191-CF58-4EDE6C85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1122" y="1949178"/>
            <a:ext cx="1501109" cy="20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" t="9091" r="231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-544680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b="1" dirty="0"/>
              <a:t>2. </a:t>
            </a:r>
            <a:r>
              <a:rPr lang="ko-KR" altLang="en-US" sz="4800" b="1" dirty="0"/>
              <a:t>문제 발생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4357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15" b="371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문제 발생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525FC318-23CE-E509-E904-6EA92366A3A7}"/>
              </a:ext>
            </a:extLst>
          </p:cNvPr>
          <p:cNvSpPr txBox="1">
            <a:spLocks/>
          </p:cNvSpPr>
          <p:nvPr/>
        </p:nvSpPr>
        <p:spPr>
          <a:xfrm>
            <a:off x="523875" y="1875112"/>
            <a:ext cx="10915456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 다른 입력을 사용하는데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같은 결과가 나오고 같은 결과가 나오는 것 까진 문제가 되지 않지만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동작 인식 과정에서 사용자가 의도치 않게 반대의 결과가 나올 수 있다는 점입니다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그로 인해 이전에 인식된 동작과 현재 인식된 동작이 달라야 실행되기 때문에 볼륨 조절을 위해 동작을 바꿔 줘야하는 불편함이 있었습니다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검증 데이터가 따로 존재하지 않기 때문에 기존 데이터를 학습 데이터와 검증 데이터로 나눠서 학습을 진행하였더니 기존 동작 당 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30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초의 데이터에서 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1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분의 데이터로 증가시켰지만 여전히 데이터가 부족하여 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Validation set</a:t>
            </a:r>
            <a:r>
              <a:rPr lang="ko-KR" altLang="en-US" sz="2200" b="1" kern="0" spc="0" dirty="0">
                <a:solidFill>
                  <a:srgbClr val="000000"/>
                </a:solidFill>
                <a:effectLst/>
                <a:latin typeface="+mn-ea"/>
              </a:rPr>
              <a:t>의 비율을 높이는 것은 좋은 결과를 가져오지 못했었습니다</a:t>
            </a:r>
            <a:r>
              <a:rPr lang="en-US" altLang="ko-KR" sz="2200" b="1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2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56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" t="9091" r="231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-544680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b="1" dirty="0"/>
              <a:t>3. </a:t>
            </a:r>
            <a:r>
              <a:rPr lang="ko-KR" altLang="en-US" sz="4800" b="1" dirty="0"/>
              <a:t>향후 계획</a:t>
            </a:r>
            <a:endParaRPr lang="en-US" altLang="ko-KR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9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15" b="3715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향후 계획</a:t>
            </a:r>
            <a:endParaRPr lang="en-US" altLang="ko-K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7815677F-FD7B-4D75-00D9-1739A0EBB697}"/>
              </a:ext>
            </a:extLst>
          </p:cNvPr>
          <p:cNvSpPr txBox="1">
            <a:spLocks/>
          </p:cNvSpPr>
          <p:nvPr/>
        </p:nvSpPr>
        <p:spPr>
          <a:xfrm>
            <a:off x="836612" y="1922039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개선점</a:t>
            </a:r>
          </a:p>
        </p:txBody>
      </p:sp>
      <p:sp>
        <p:nvSpPr>
          <p:cNvPr id="24" name="내용 개체 틀 6">
            <a:extLst>
              <a:ext uri="{FF2B5EF4-FFF2-40B4-BE49-F238E27FC236}">
                <a16:creationId xmlns:a16="http://schemas.microsoft.com/office/drawing/2014/main" id="{3E4D363B-2614-F8C1-FE8D-254E2F822C3B}"/>
              </a:ext>
            </a:extLst>
          </p:cNvPr>
          <p:cNvSpPr txBox="1">
            <a:spLocks/>
          </p:cNvSpPr>
          <p:nvPr/>
        </p:nvSpPr>
        <p:spPr>
          <a:xfrm>
            <a:off x="836611" y="2744560"/>
            <a:ext cx="10332131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dirty="0"/>
              <a:t> 기존의 동작과는 다른 동작으로 변경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>
                <a:latin typeface="+mn-ea"/>
              </a:rPr>
              <a:t>데이터를 늘려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Validation set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의 비율을 높이는 것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상단 뷰의 그라데이션 파스텔 색상">
            <a:extLst>
              <a:ext uri="{FF2B5EF4-FFF2-40B4-BE49-F238E27FC236}">
                <a16:creationId xmlns:a16="http://schemas.microsoft.com/office/drawing/2014/main" id="{B4FCCB03-E3EB-4799-A1B9-269ED59B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15" b="3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8DD543-AF28-4792-95AC-CF7C1A51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참고 및 출처</a:t>
            </a:r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, Github</a:t>
            </a:r>
            <a:endParaRPr lang="en-US" altLang="ko-KR" sz="3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62022E4-B277-1B6F-A970-00CC947D86CE}"/>
              </a:ext>
            </a:extLst>
          </p:cNvPr>
          <p:cNvSpPr txBox="1">
            <a:spLocks/>
          </p:cNvSpPr>
          <p:nvPr/>
        </p:nvSpPr>
        <p:spPr>
          <a:xfrm>
            <a:off x="523875" y="1875112"/>
            <a:ext cx="10802608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900" dirty="0" err="1">
                <a:latin typeface="+mj-ea"/>
              </a:rPr>
              <a:t>캡스톤</a:t>
            </a:r>
            <a:r>
              <a:rPr lang="ko-KR" altLang="en-US" sz="1900" dirty="0">
                <a:latin typeface="+mj-ea"/>
              </a:rPr>
              <a:t> 디자인 </a:t>
            </a:r>
            <a:r>
              <a:rPr lang="en-US" altLang="ko-KR" sz="1900" dirty="0">
                <a:latin typeface="+mj-ea"/>
              </a:rPr>
              <a:t>M</a:t>
            </a:r>
            <a:r>
              <a:rPr lang="ko-KR" altLang="en-US" sz="1900" dirty="0">
                <a:latin typeface="+mj-ea"/>
              </a:rPr>
              <a:t>조</a:t>
            </a:r>
            <a:r>
              <a:rPr lang="en-US" altLang="ko-KR" sz="1900" dirty="0">
                <a:latin typeface="+mj-ea"/>
              </a:rPr>
              <a:t>, </a:t>
            </a:r>
            <a:r>
              <a:rPr lang="en-US" altLang="ko-KR" sz="1900" dirty="0" err="1">
                <a:latin typeface="+mj-ea"/>
              </a:rPr>
              <a:t>Github</a:t>
            </a:r>
            <a:r>
              <a:rPr lang="en-US" altLang="ko-KR" sz="1900" dirty="0">
                <a:latin typeface="+mj-ea"/>
              </a:rPr>
              <a:t> </a:t>
            </a:r>
            <a:r>
              <a:rPr lang="ko-KR" altLang="en-US" sz="1900" dirty="0">
                <a:latin typeface="+mj-ea"/>
              </a:rPr>
              <a:t>주소 </a:t>
            </a:r>
            <a:r>
              <a:rPr lang="en-US" altLang="ko-KR" sz="1900" dirty="0">
                <a:latin typeface="+mj-ea"/>
              </a:rPr>
              <a:t>- </a:t>
            </a:r>
            <a:r>
              <a:rPr lang="en-US" altLang="ko-KR" sz="1900" dirty="0">
                <a:latin typeface="+mj-ea"/>
                <a:hlinkClick r:id="rId3"/>
              </a:rPr>
              <a:t>https://github.com/devel0624/Capstone-Design-Team-M</a:t>
            </a:r>
            <a:endParaRPr lang="en-US" altLang="ko-KR" sz="19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17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176</Words>
  <Application>Microsoft Office PowerPoint</Application>
  <PresentationFormat>와이드스크린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</vt:lpstr>
      <vt:lpstr>se-nanumgothic</vt:lpstr>
      <vt:lpstr>맑은 고딕</vt:lpstr>
      <vt:lpstr>맑은 고딕 (본문)</vt:lpstr>
      <vt:lpstr>Arial</vt:lpstr>
      <vt:lpstr>Calibri</vt:lpstr>
      <vt:lpstr>Wingdings</vt:lpstr>
      <vt:lpstr>Office 테마</vt:lpstr>
      <vt:lpstr>제스처인식을 통한 기기제어 </vt:lpstr>
      <vt:lpstr>목차</vt:lpstr>
      <vt:lpstr>1. 진행 상황</vt:lpstr>
      <vt:lpstr>1. 진행 상황</vt:lpstr>
      <vt:lpstr>2. 문제 발생</vt:lpstr>
      <vt:lpstr>2. 문제 발생</vt:lpstr>
      <vt:lpstr>3. 향후 계획</vt:lpstr>
      <vt:lpstr>3. 향후 계획</vt:lpstr>
      <vt:lpstr>참고 및 출처, Github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PYautoGUI 함수 모음</dc:title>
  <dc:creator>장시원</dc:creator>
  <cp:lastModifiedBy>장시원</cp:lastModifiedBy>
  <cp:revision>11</cp:revision>
  <dcterms:created xsi:type="dcterms:W3CDTF">2022-04-14T07:16:42Z</dcterms:created>
  <dcterms:modified xsi:type="dcterms:W3CDTF">2022-05-26T13:40:33Z</dcterms:modified>
</cp:coreProperties>
</file>