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26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13570" y="691506"/>
            <a:ext cx="477142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20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발표일 </a:t>
            </a:r>
            <a:r>
              <a:rPr lang="en-US" altLang="ko-KR" sz="20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: </a:t>
            </a:r>
            <a:r>
              <a:rPr lang="en-US" sz="20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2022. 0</a:t>
            </a:r>
            <a:r>
              <a:rPr lang="en-US" altLang="ko-KR" sz="20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3. 25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704380" y="1474317"/>
            <a:ext cx="13363129" cy="88024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800" dirty="0" err="1"/>
              <a:t>캡스톤디자인</a:t>
            </a:r>
            <a:r>
              <a:rPr lang="en-US" altLang="ko-KR" sz="4800" dirty="0"/>
              <a:t>1</a:t>
            </a:r>
          </a:p>
          <a:p>
            <a:endParaRPr lang="en-US" altLang="ko-KR" sz="5400" dirty="0"/>
          </a:p>
          <a:p>
            <a:endParaRPr lang="en-US" altLang="ko-KR" sz="5400" dirty="0"/>
          </a:p>
          <a:p>
            <a:endParaRPr lang="en-US" altLang="ko-KR" sz="5400" dirty="0"/>
          </a:p>
          <a:p>
            <a:endParaRPr lang="en-US" altLang="ko-KR" sz="5400" dirty="0"/>
          </a:p>
          <a:p>
            <a:endParaRPr lang="en-US" altLang="ko-KR" sz="5400" dirty="0"/>
          </a:p>
          <a:p>
            <a:endParaRPr lang="en-US" altLang="ko-KR" sz="5400" dirty="0"/>
          </a:p>
          <a:p>
            <a:endParaRPr lang="en-US" altLang="ko-KR" sz="2000" dirty="0"/>
          </a:p>
          <a:p>
            <a:r>
              <a:rPr lang="en-US" altLang="ko-KR" sz="2000" dirty="0">
                <a:latin typeface="S-Core Dream 4 Regular" pitchFamily="34" charset="0"/>
              </a:rPr>
              <a:t>Team M</a:t>
            </a:r>
          </a:p>
          <a:p>
            <a:r>
              <a:rPr lang="en-US" altLang="ko-KR" sz="2000" dirty="0">
                <a:latin typeface="S-Core Dream 4 Regular" pitchFamily="34" charset="0"/>
              </a:rPr>
              <a:t>20174188  </a:t>
            </a:r>
            <a:r>
              <a:rPr lang="ko-KR" altLang="en-US" sz="2000" dirty="0" err="1">
                <a:latin typeface="S-Core Dream 4 Regular" pitchFamily="34" charset="0"/>
              </a:rPr>
              <a:t>김형균</a:t>
            </a:r>
            <a:endParaRPr lang="en-US" altLang="ko-KR" sz="2000" dirty="0">
              <a:latin typeface="S-Core Dream 4 Regular" pitchFamily="34" charset="0"/>
            </a:endParaRPr>
          </a:p>
          <a:p>
            <a:r>
              <a:rPr lang="en-US" altLang="ko-KR" sz="2000" dirty="0">
                <a:latin typeface="S-Core Dream 4 Regular" pitchFamily="34" charset="0"/>
              </a:rPr>
              <a:t>20174299  </a:t>
            </a:r>
            <a:r>
              <a:rPr lang="ko-KR" altLang="en-US" sz="2000" dirty="0">
                <a:latin typeface="S-Core Dream 4 Regular" pitchFamily="34" charset="0"/>
              </a:rPr>
              <a:t>이성준</a:t>
            </a:r>
            <a:endParaRPr lang="en-US" altLang="ko-KR" sz="2000" dirty="0">
              <a:latin typeface="S-Core Dream 4 Regular" pitchFamily="34" charset="0"/>
            </a:endParaRPr>
          </a:p>
          <a:p>
            <a:r>
              <a:rPr lang="en-US" altLang="ko-KR" sz="2000" dirty="0">
                <a:latin typeface="S-Core Dream 4 Regular" pitchFamily="34" charset="0"/>
              </a:rPr>
              <a:t>20195134  </a:t>
            </a:r>
            <a:r>
              <a:rPr lang="ko-KR" altLang="en-US" sz="2000" dirty="0" err="1">
                <a:latin typeface="S-Core Dream 4 Regular" pitchFamily="34" charset="0"/>
              </a:rPr>
              <a:t>장시원</a:t>
            </a:r>
            <a:endParaRPr lang="en-US" altLang="ko-KR" sz="2000" dirty="0">
              <a:latin typeface="S-Core Dream 4 Regular" pitchFamily="34" charset="0"/>
            </a:endParaRPr>
          </a:p>
          <a:p>
            <a:r>
              <a:rPr lang="en-US" altLang="ko-KR" sz="2000" b="1" dirty="0">
                <a:latin typeface="S-Core Dream 4 Regular" pitchFamily="34" charset="0"/>
              </a:rPr>
              <a:t>20195135  </a:t>
            </a:r>
            <a:r>
              <a:rPr lang="ko-KR" altLang="en-US" sz="2000" b="1" dirty="0">
                <a:latin typeface="S-Core Dream 4 Regular" pitchFamily="34" charset="0"/>
              </a:rPr>
              <a:t>김범수</a:t>
            </a:r>
            <a:endParaRPr lang="en-US" altLang="ko-KR" sz="2000" b="1" dirty="0"/>
          </a:p>
          <a:p>
            <a:endParaRPr lang="en-US" altLang="ko-KR" sz="54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691506"/>
            <a:ext cx="891246" cy="14265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A2E4F95-2595-42B0-AA2B-9139909C8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8732" y="8742263"/>
            <a:ext cx="4450624" cy="56388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담당교수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정호엽</a:t>
            </a:r>
            <a:r>
              <a:rPr lang="ko-KR" altLang="en-US" sz="2000" dirty="0"/>
              <a:t> 교수님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38095" y="9460571"/>
            <a:ext cx="13133181" cy="164571"/>
            <a:chOff x="-838095" y="9460571"/>
            <a:chExt cx="13133181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838095" y="9460571"/>
              <a:ext cx="13133181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49" y="9071145"/>
            <a:ext cx="1301587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01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891246" cy="14265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2" name="제목 7">
            <a:extLst>
              <a:ext uri="{FF2B5EF4-FFF2-40B4-BE49-F238E27FC236}">
                <a16:creationId xmlns:a16="http://schemas.microsoft.com/office/drawing/2014/main" id="{A2804717-2FA7-4A4C-A746-92A6375C1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050" y="1342505"/>
            <a:ext cx="2977550" cy="60059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Content 1</a:t>
            </a:r>
            <a:endParaRPr lang="ko-KR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BFE89F-6B70-4516-9784-CA78FD8D2AD6}"/>
              </a:ext>
            </a:extLst>
          </p:cNvPr>
          <p:cNvSpPr txBox="1"/>
          <p:nvPr/>
        </p:nvSpPr>
        <p:spPr>
          <a:xfrm>
            <a:off x="1295400" y="1954768"/>
            <a:ext cx="966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city bus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"/>
              </a:rPr>
              <a:t>congestion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 analysis program using ride data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2E478A-C6D9-4F95-B8E3-90123E7645F7}"/>
              </a:ext>
            </a:extLst>
          </p:cNvPr>
          <p:cNvSpPr txBox="1"/>
          <p:nvPr/>
        </p:nvSpPr>
        <p:spPr>
          <a:xfrm>
            <a:off x="1296358" y="2400300"/>
            <a:ext cx="96615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solidFill>
                  <a:srgbClr val="000000"/>
                </a:solidFill>
                <a:effectLst/>
                <a:latin typeface="noto"/>
              </a:rPr>
              <a:t>There are 93 city bus routes in Gwangju, some of which pass through similar routes.</a:t>
            </a:r>
            <a:br>
              <a:rPr lang="en-US" altLang="ko-KR" sz="1600" dirty="0"/>
            </a:br>
            <a:r>
              <a:rPr lang="en-US" altLang="ko-KR" sz="1600" b="0" i="0" dirty="0">
                <a:solidFill>
                  <a:srgbClr val="000000"/>
                </a:solidFill>
                <a:effectLst/>
                <a:latin typeface="noto"/>
              </a:rPr>
              <a:t>Therefore, if you go through a similar route but take a bus with fewer people, </a:t>
            </a:r>
          </a:p>
          <a:p>
            <a:r>
              <a:rPr lang="en-US" altLang="ko-KR" sz="1600" b="0" i="0" dirty="0">
                <a:solidFill>
                  <a:srgbClr val="000000"/>
                </a:solidFill>
                <a:effectLst/>
                <a:latin typeface="noto"/>
              </a:rPr>
              <a:t>you will be able to move more comfortably.</a:t>
            </a:r>
          </a:p>
          <a:p>
            <a:r>
              <a:rPr lang="en-US" altLang="ko-KR" sz="1600" dirty="0">
                <a:latin typeface="noto"/>
              </a:rPr>
              <a:t>There is already a program in the metropolitan area that shows the level of bus congestion, </a:t>
            </a:r>
          </a:p>
          <a:p>
            <a:r>
              <a:rPr lang="en-US" altLang="ko-KR" sz="1600" dirty="0">
                <a:latin typeface="noto"/>
              </a:rPr>
              <a:t>but Gwangju City does not have to check the get off, so there is no such program yet due to a lack of data.</a:t>
            </a:r>
            <a:endParaRPr lang="ko-KR" altLang="en-US" sz="1600" dirty="0">
              <a:latin typeface="noto"/>
            </a:endParaRPr>
          </a:p>
        </p:txBody>
      </p:sp>
      <p:sp>
        <p:nvSpPr>
          <p:cNvPr id="20" name="제목 7">
            <a:extLst>
              <a:ext uri="{FF2B5EF4-FFF2-40B4-BE49-F238E27FC236}">
                <a16:creationId xmlns:a16="http://schemas.microsoft.com/office/drawing/2014/main" id="{59948C02-2B16-4FFC-885D-B7037CBD9F8D}"/>
              </a:ext>
            </a:extLst>
          </p:cNvPr>
          <p:cNvSpPr txBox="1">
            <a:spLocks/>
          </p:cNvSpPr>
          <p:nvPr/>
        </p:nvSpPr>
        <p:spPr>
          <a:xfrm>
            <a:off x="384595" y="5031759"/>
            <a:ext cx="2815805" cy="4927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Content 2</a:t>
            </a:r>
            <a:endParaRPr lang="ko-KR" alt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F314F4-BA6B-48AA-B454-40B6D7F9E546}"/>
              </a:ext>
            </a:extLst>
          </p:cNvPr>
          <p:cNvSpPr txBox="1"/>
          <p:nvPr/>
        </p:nvSpPr>
        <p:spPr>
          <a:xfrm>
            <a:off x="1295399" y="5600700"/>
            <a:ext cx="966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solidFill>
                  <a:srgbClr val="000000"/>
                </a:solidFill>
                <a:effectLst/>
                <a:latin typeface="noto"/>
              </a:rPr>
              <a:t>screen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 switching program using gesture recognition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95D2ED-4E54-4B66-91BB-FEECE9F91026}"/>
              </a:ext>
            </a:extLst>
          </p:cNvPr>
          <p:cNvSpPr txBox="1"/>
          <p:nvPr/>
        </p:nvSpPr>
        <p:spPr>
          <a:xfrm>
            <a:off x="1295400" y="6134100"/>
            <a:ext cx="109057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solidFill>
                  <a:srgbClr val="000000"/>
                </a:solidFill>
                <a:effectLst/>
                <a:latin typeface="noto"/>
              </a:rPr>
              <a:t>It is a program that allows you to switch the screen with gesture recognition.</a:t>
            </a:r>
          </a:p>
          <a:p>
            <a:r>
              <a:rPr lang="en-US" altLang="ko-KR" sz="1600" b="0" i="0" dirty="0">
                <a:solidFill>
                  <a:srgbClr val="000000"/>
                </a:solidFill>
                <a:effectLst/>
                <a:latin typeface="noto"/>
              </a:rPr>
              <a:t>When using a tablet or laptop, you can use it without touching the device.</a:t>
            </a:r>
          </a:p>
          <a:p>
            <a:r>
              <a:rPr lang="en-US" altLang="ko-KR" sz="1600" b="0" i="0" dirty="0">
                <a:solidFill>
                  <a:srgbClr val="000000"/>
                </a:solidFill>
                <a:effectLst/>
                <a:latin typeface="noto"/>
              </a:rPr>
              <a:t>Recognize the hand shape through the camera and move a page or screen up and down.</a:t>
            </a:r>
          </a:p>
          <a:p>
            <a:r>
              <a:rPr lang="en-US" altLang="ko-KR" sz="1600" b="0" i="0" dirty="0">
                <a:solidFill>
                  <a:srgbClr val="000000"/>
                </a:solidFill>
                <a:effectLst/>
                <a:latin typeface="noto"/>
              </a:rPr>
              <a:t>There are many existing motion recognition technologies, so we need to make a new difference.</a:t>
            </a:r>
            <a:endParaRPr lang="ko-KR" altLang="en-US" sz="16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BEF8938-5041-4D04-9E2F-8ECADB7762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456" y="882613"/>
            <a:ext cx="3037744" cy="346334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8066C85-28A9-4826-B900-0176CB932C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456" y="5066893"/>
            <a:ext cx="3037744" cy="35507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196</Words>
  <Application>Microsoft Office PowerPoint</Application>
  <PresentationFormat>사용자 지정</PresentationFormat>
  <Paragraphs>30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Cafe24 Dangdanghae</vt:lpstr>
      <vt:lpstr>noto</vt:lpstr>
      <vt:lpstr>S-Core Dream 4 Regular</vt:lpstr>
      <vt:lpstr>Arial</vt:lpstr>
      <vt:lpstr>Calibri</vt:lpstr>
      <vt:lpstr>Office Theme</vt:lpstr>
      <vt:lpstr>담당교수 : 정호엽 교수님</vt:lpstr>
      <vt:lpstr>Content 1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김범수</cp:lastModifiedBy>
  <cp:revision>22</cp:revision>
  <dcterms:created xsi:type="dcterms:W3CDTF">2021-11-05T18:51:34Z</dcterms:created>
  <dcterms:modified xsi:type="dcterms:W3CDTF">2022-03-25T01:35:13Z</dcterms:modified>
</cp:coreProperties>
</file>