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ED78F-169A-47A6-B5BC-FB8AFC952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2ADF68-CDDD-4D0F-8A61-C19385107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87F99A-1584-4BC8-9AD0-5B155C3D4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3504A7-64F9-4F21-BE13-1BC31E943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940CAF-F5FF-48E3-A0BB-FA8869FD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04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8D1C0-6A12-4B53-A631-4C39D99A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62FB31-BBD7-45A8-97DB-FEB7EF26A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DC165C-BB11-469A-9755-78FACC99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4A6114-6FE3-42C3-BAF7-E5C44635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97782-F242-48E8-900A-EA835A7A7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6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478D3E-153B-4473-A1FF-162467F74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38FF5B-F9F8-4482-8450-B2EED5786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EDDD1B-B7C0-4076-8A96-32FB78AD1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B4EC8-6449-4D30-9822-3FA8C8F2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4B9680-8B3D-460C-AB21-DF7D9CEA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07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305D9-1776-4E0B-9EBF-3A4C25D6A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4405B2-652D-4C36-BCF3-D7033FF54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7CB2C7-A6D9-473B-9C8F-1108F95C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B27FD-9BA4-4616-A953-1BC2AE0D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F2EAA5-F1F1-415E-82E8-95E16D974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668E6-BBC3-4600-BE63-581CFD3A8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75C87-B323-4A8E-94BD-06EF9E787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0B9827-C0E5-4E05-971B-F3926CB2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01193-105D-4F07-ABB5-2639CF9AE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4D66A-402A-4DE2-9128-8B9E83FE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4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A99A2-C7BE-45DB-A774-AF6F00861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3BA2C3-68F1-45A7-9C87-4257937ED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6A6EB1-61B3-415F-8E80-EE2C2DCF8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BCABB6-262C-465F-93DB-E7A1C5D6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C7AC64-9EBD-4DE7-A5E2-1C7B6077F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F80F64-56FD-492D-9548-6F66C4AB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A6452-DB13-41C0-BCBB-EBDC410A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632897-FCF3-46F3-A64F-322FB6756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898BD8-0F50-480C-B2D6-52722E7A9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DC2A2E-77F9-4488-A7F2-EC638FC74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F50738-A240-41EA-81C2-46AB6B202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3CF38A-38DB-49BD-A06B-862B7F736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D35896-2369-40BB-9F5E-6CCF8BAC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CF95A7-2A91-4BBD-B0FC-295A9367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6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2D9DF-5477-4957-8661-4E874BB3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677041-847B-4E68-97FD-63CC4F24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7C0510-F6C1-4BBF-97BB-31C6B456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145C19-6096-4E1B-9700-6109F7E8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26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AB2AB6-F7D3-4C9C-8B00-B97B2EB1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82CCD9-2C5D-4E8F-8DF5-DD07C114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F67D08-3894-4DF7-A849-77159930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71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85F81-A407-47CE-992E-18C44E40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E4898-A134-42C4-B385-5A479362D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A7FAC-25D5-451A-A106-3E9023ADD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90F1CF-B4F9-4F57-A443-EE2D532D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810AD5-B131-4317-B94E-5E41C671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35B290-CF01-424B-8421-617B3512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8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293A3-0D39-49B1-A6DC-E076867B3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0AAF13-B2C2-44F8-B932-795F5E0AD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8282F-053A-45DB-B4C6-5B07AF7F4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ED787E-5119-4DAB-A290-41281C40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128973-07DE-423D-912D-3161C686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6D78C9-5F65-415E-8367-9286D5855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59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F83BCA-EE80-48A2-BA3B-36715BC96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88C0A8-7A93-44A1-AB57-AE8F1BD51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936CF6-FD37-49CC-8694-E26770C4F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3DB86-4E5F-491E-9B30-FF2D5399B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C317D-171A-46B4-863B-F1AD33087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4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 descr="상단 뷰의 그라데이션 파스텔 색상">
            <a:extLst>
              <a:ext uri="{FF2B5EF4-FFF2-40B4-BE49-F238E27FC236}">
                <a16:creationId xmlns:a16="http://schemas.microsoft.com/office/drawing/2014/main" id="{5FC4571E-CC35-992F-BED5-D8954B8C62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11" b="10412"/>
          <a:stretch/>
        </p:blipFill>
        <p:spPr>
          <a:xfrm>
            <a:off x="615790" y="508000"/>
            <a:ext cx="10960420" cy="5792694"/>
          </a:xfrm>
          <a:custGeom>
            <a:avLst/>
            <a:gdLst/>
            <a:ahLst/>
            <a:cxnLst/>
            <a:rect l="l" t="t" r="r" b="b"/>
            <a:pathLst>
              <a:path w="10485104" h="5523506">
                <a:moveTo>
                  <a:pt x="5949681" y="536"/>
                </a:moveTo>
                <a:cubicBezTo>
                  <a:pt x="6074035" y="-2131"/>
                  <a:pt x="6198411" y="5173"/>
                  <a:pt x="6321822" y="22405"/>
                </a:cubicBezTo>
                <a:cubicBezTo>
                  <a:pt x="6498937" y="51493"/>
                  <a:pt x="6677824" y="73364"/>
                  <a:pt x="6857694" y="55210"/>
                </a:cubicBezTo>
                <a:cubicBezTo>
                  <a:pt x="6981675" y="42526"/>
                  <a:pt x="7105459" y="35089"/>
                  <a:pt x="7230031" y="35528"/>
                </a:cubicBezTo>
                <a:cubicBezTo>
                  <a:pt x="7516370" y="35528"/>
                  <a:pt x="7802902" y="38152"/>
                  <a:pt x="8089242" y="32684"/>
                </a:cubicBezTo>
                <a:cubicBezTo>
                  <a:pt x="8344090" y="27873"/>
                  <a:pt x="8597956" y="17377"/>
                  <a:pt x="8853003" y="43837"/>
                </a:cubicBezTo>
                <a:cubicBezTo>
                  <a:pt x="9229472" y="82767"/>
                  <a:pt x="9607909" y="70300"/>
                  <a:pt x="9985559" y="65708"/>
                </a:cubicBezTo>
                <a:cubicBezTo>
                  <a:pt x="10083101" y="64320"/>
                  <a:pt x="10180599" y="61132"/>
                  <a:pt x="10278047" y="56140"/>
                </a:cubicBezTo>
                <a:lnTo>
                  <a:pt x="10449151" y="44199"/>
                </a:lnTo>
                <a:lnTo>
                  <a:pt x="10468533" y="198724"/>
                </a:lnTo>
                <a:cubicBezTo>
                  <a:pt x="10475933" y="234109"/>
                  <a:pt x="10480462" y="270161"/>
                  <a:pt x="10482057" y="306442"/>
                </a:cubicBezTo>
                <a:cubicBezTo>
                  <a:pt x="10492136" y="438884"/>
                  <a:pt x="10475168" y="569479"/>
                  <a:pt x="10461007" y="700359"/>
                </a:cubicBezTo>
                <a:cubicBezTo>
                  <a:pt x="10451566" y="783776"/>
                  <a:pt x="10437150" y="868045"/>
                  <a:pt x="10461007" y="950608"/>
                </a:cubicBezTo>
                <a:cubicBezTo>
                  <a:pt x="10477350" y="1008147"/>
                  <a:pt x="10480985" y="1069224"/>
                  <a:pt x="10471595" y="1128666"/>
                </a:cubicBezTo>
                <a:cubicBezTo>
                  <a:pt x="10455763" y="1234166"/>
                  <a:pt x="10452459" y="1341527"/>
                  <a:pt x="10461772" y="1447979"/>
                </a:cubicBezTo>
                <a:cubicBezTo>
                  <a:pt x="10467921" y="1518165"/>
                  <a:pt x="10466977" y="1588906"/>
                  <a:pt x="10458965" y="1658865"/>
                </a:cubicBezTo>
                <a:cubicBezTo>
                  <a:pt x="10448377" y="1752939"/>
                  <a:pt x="10431919" y="1848719"/>
                  <a:pt x="10451949" y="1943076"/>
                </a:cubicBezTo>
                <a:cubicBezTo>
                  <a:pt x="10483843" y="2092999"/>
                  <a:pt x="10477464" y="2242779"/>
                  <a:pt x="10464706" y="2393837"/>
                </a:cubicBezTo>
                <a:cubicBezTo>
                  <a:pt x="10455138" y="2506243"/>
                  <a:pt x="10444549" y="2619928"/>
                  <a:pt x="10463686" y="2733613"/>
                </a:cubicBezTo>
                <a:cubicBezTo>
                  <a:pt x="10471914" y="2786362"/>
                  <a:pt x="10471914" y="2840306"/>
                  <a:pt x="10463686" y="2893056"/>
                </a:cubicBezTo>
                <a:cubicBezTo>
                  <a:pt x="10453735" y="2964109"/>
                  <a:pt x="10444294" y="3034452"/>
                  <a:pt x="10457052" y="3106215"/>
                </a:cubicBezTo>
                <a:cubicBezTo>
                  <a:pt x="10462665" y="3137479"/>
                  <a:pt x="10466875" y="3169026"/>
                  <a:pt x="10469810" y="3200574"/>
                </a:cubicBezTo>
                <a:cubicBezTo>
                  <a:pt x="10475653" y="3281119"/>
                  <a:pt x="10473561" y="3362120"/>
                  <a:pt x="10463559" y="3442154"/>
                </a:cubicBezTo>
                <a:cubicBezTo>
                  <a:pt x="10453990" y="3535091"/>
                  <a:pt x="10469554" y="3628597"/>
                  <a:pt x="10456797" y="3721250"/>
                </a:cubicBezTo>
                <a:cubicBezTo>
                  <a:pt x="10447738" y="3795870"/>
                  <a:pt x="10447394" y="3871485"/>
                  <a:pt x="10455776" y="3946204"/>
                </a:cubicBezTo>
                <a:cubicBezTo>
                  <a:pt x="10470855" y="4087457"/>
                  <a:pt x="10469912" y="4230260"/>
                  <a:pt x="10452970" y="4371244"/>
                </a:cubicBezTo>
                <a:cubicBezTo>
                  <a:pt x="10442508" y="4453523"/>
                  <a:pt x="10436512" y="4538218"/>
                  <a:pt x="10455266" y="4618934"/>
                </a:cubicBezTo>
                <a:cubicBezTo>
                  <a:pt x="10499408" y="4808646"/>
                  <a:pt x="10473637" y="4998642"/>
                  <a:pt x="10455266" y="5187359"/>
                </a:cubicBezTo>
                <a:cubicBezTo>
                  <a:pt x="10444103" y="5288708"/>
                  <a:pt x="10443847" y="5391181"/>
                  <a:pt x="10454500" y="5492602"/>
                </a:cubicBezTo>
                <a:lnTo>
                  <a:pt x="10454510" y="5492731"/>
                </a:lnTo>
                <a:lnTo>
                  <a:pt x="10414967" y="5491139"/>
                </a:lnTo>
                <a:cubicBezTo>
                  <a:pt x="10117611" y="5495732"/>
                  <a:pt x="9820450" y="5526349"/>
                  <a:pt x="9523092" y="5507105"/>
                </a:cubicBezTo>
                <a:cubicBezTo>
                  <a:pt x="9272964" y="5490920"/>
                  <a:pt x="9023034" y="5477142"/>
                  <a:pt x="8772711" y="5490483"/>
                </a:cubicBezTo>
                <a:cubicBezTo>
                  <a:pt x="8636774" y="5499549"/>
                  <a:pt x="8500636" y="5503107"/>
                  <a:pt x="8364561" y="5501172"/>
                </a:cubicBezTo>
                <a:lnTo>
                  <a:pt x="8196562" y="5491993"/>
                </a:lnTo>
                <a:lnTo>
                  <a:pt x="8077075" y="5475562"/>
                </a:lnTo>
                <a:lnTo>
                  <a:pt x="7915670" y="5468917"/>
                </a:lnTo>
                <a:lnTo>
                  <a:pt x="7914092" y="5467957"/>
                </a:lnTo>
                <a:lnTo>
                  <a:pt x="7894412" y="5467957"/>
                </a:lnTo>
                <a:lnTo>
                  <a:pt x="7892834" y="5468758"/>
                </a:lnTo>
                <a:lnTo>
                  <a:pt x="7727602" y="5475562"/>
                </a:lnTo>
                <a:lnTo>
                  <a:pt x="7690606" y="5480649"/>
                </a:lnTo>
                <a:lnTo>
                  <a:pt x="7624212" y="5484579"/>
                </a:lnTo>
                <a:cubicBezTo>
                  <a:pt x="7434738" y="5508001"/>
                  <a:pt x="7243868" y="5514147"/>
                  <a:pt x="7053506" y="5502949"/>
                </a:cubicBezTo>
                <a:cubicBezTo>
                  <a:pt x="6777009" y="5485453"/>
                  <a:pt x="6500117" y="5474737"/>
                  <a:pt x="6223029" y="5498574"/>
                </a:cubicBezTo>
                <a:cubicBezTo>
                  <a:pt x="6065592" y="5511916"/>
                  <a:pt x="5908157" y="5526131"/>
                  <a:pt x="5750720" y="5507761"/>
                </a:cubicBezTo>
                <a:cubicBezTo>
                  <a:pt x="5616170" y="5490965"/>
                  <a:pt x="5480520" y="5488253"/>
                  <a:pt x="5345518" y="5499668"/>
                </a:cubicBezTo>
                <a:cubicBezTo>
                  <a:pt x="5197844" y="5511040"/>
                  <a:pt x="5049616" y="5511040"/>
                  <a:pt x="4901942" y="5499668"/>
                </a:cubicBezTo>
                <a:cubicBezTo>
                  <a:pt x="4760445" y="5490920"/>
                  <a:pt x="4618556" y="5476268"/>
                  <a:pt x="4477454" y="5492013"/>
                </a:cubicBezTo>
                <a:cubicBezTo>
                  <a:pt x="4279085" y="5513884"/>
                  <a:pt x="4081305" y="5506667"/>
                  <a:pt x="3883329" y="5493326"/>
                </a:cubicBezTo>
                <a:cubicBezTo>
                  <a:pt x="3719792" y="5482391"/>
                  <a:pt x="3555664" y="5466425"/>
                  <a:pt x="3392914" y="5492233"/>
                </a:cubicBezTo>
                <a:cubicBezTo>
                  <a:pt x="3175771" y="5523222"/>
                  <a:pt x="2956480" y="5531206"/>
                  <a:pt x="2737979" y="5516072"/>
                </a:cubicBezTo>
                <a:cubicBezTo>
                  <a:pt x="2289680" y="5492670"/>
                  <a:pt x="1840986" y="5498574"/>
                  <a:pt x="1392489" y="5480641"/>
                </a:cubicBezTo>
                <a:cubicBezTo>
                  <a:pt x="1244499" y="5474519"/>
                  <a:pt x="1097296" y="5507322"/>
                  <a:pt x="949699" y="5509072"/>
                </a:cubicBezTo>
                <a:cubicBezTo>
                  <a:pt x="684469" y="5512352"/>
                  <a:pt x="418241" y="5493120"/>
                  <a:pt x="151598" y="5492249"/>
                </a:cubicBezTo>
                <a:lnTo>
                  <a:pt x="1415" y="5496057"/>
                </a:lnTo>
                <a:lnTo>
                  <a:pt x="3772" y="5431261"/>
                </a:lnTo>
                <a:cubicBezTo>
                  <a:pt x="7163" y="5398149"/>
                  <a:pt x="12808" y="5364994"/>
                  <a:pt x="20909" y="5331792"/>
                </a:cubicBezTo>
                <a:cubicBezTo>
                  <a:pt x="51502" y="5208362"/>
                  <a:pt x="50009" y="5079152"/>
                  <a:pt x="16572" y="4956462"/>
                </a:cubicBezTo>
                <a:cubicBezTo>
                  <a:pt x="9172" y="4924695"/>
                  <a:pt x="4643" y="4892329"/>
                  <a:pt x="3048" y="4859758"/>
                </a:cubicBezTo>
                <a:cubicBezTo>
                  <a:pt x="-7031" y="4740857"/>
                  <a:pt x="9937" y="4623614"/>
                  <a:pt x="24098" y="4506116"/>
                </a:cubicBezTo>
                <a:cubicBezTo>
                  <a:pt x="33539" y="4431228"/>
                  <a:pt x="47955" y="4355575"/>
                  <a:pt x="24098" y="4281453"/>
                </a:cubicBezTo>
                <a:cubicBezTo>
                  <a:pt x="7755" y="4229797"/>
                  <a:pt x="4120" y="4174965"/>
                  <a:pt x="13510" y="4121600"/>
                </a:cubicBezTo>
                <a:cubicBezTo>
                  <a:pt x="29342" y="4026887"/>
                  <a:pt x="32646" y="3930503"/>
                  <a:pt x="23333" y="3834935"/>
                </a:cubicBezTo>
                <a:cubicBezTo>
                  <a:pt x="17184" y="3771925"/>
                  <a:pt x="18128" y="3708417"/>
                  <a:pt x="26140" y="3645611"/>
                </a:cubicBezTo>
                <a:cubicBezTo>
                  <a:pt x="36728" y="3561155"/>
                  <a:pt x="53186" y="3475168"/>
                  <a:pt x="33156" y="3390458"/>
                </a:cubicBezTo>
                <a:cubicBezTo>
                  <a:pt x="1262" y="3255864"/>
                  <a:pt x="7641" y="3121398"/>
                  <a:pt x="20399" y="2985784"/>
                </a:cubicBezTo>
                <a:cubicBezTo>
                  <a:pt x="29967" y="2884871"/>
                  <a:pt x="40556" y="2782810"/>
                  <a:pt x="21419" y="2680748"/>
                </a:cubicBezTo>
                <a:cubicBezTo>
                  <a:pt x="13191" y="2633392"/>
                  <a:pt x="13191" y="2584964"/>
                  <a:pt x="21419" y="2537607"/>
                </a:cubicBezTo>
                <a:cubicBezTo>
                  <a:pt x="31370" y="2473819"/>
                  <a:pt x="40811" y="2410668"/>
                  <a:pt x="28053" y="2346242"/>
                </a:cubicBezTo>
                <a:cubicBezTo>
                  <a:pt x="22440" y="2318175"/>
                  <a:pt x="18230" y="2289853"/>
                  <a:pt x="15295" y="2261531"/>
                </a:cubicBezTo>
                <a:cubicBezTo>
                  <a:pt x="9452" y="2189221"/>
                  <a:pt x="11544" y="2116502"/>
                  <a:pt x="21546" y="2044651"/>
                </a:cubicBezTo>
                <a:cubicBezTo>
                  <a:pt x="31115" y="1961216"/>
                  <a:pt x="15551" y="1877270"/>
                  <a:pt x="28308" y="1794090"/>
                </a:cubicBezTo>
                <a:cubicBezTo>
                  <a:pt x="37367" y="1727100"/>
                  <a:pt x="37711" y="1659216"/>
                  <a:pt x="29329" y="1592136"/>
                </a:cubicBezTo>
                <a:cubicBezTo>
                  <a:pt x="14250" y="1465325"/>
                  <a:pt x="15193" y="1337123"/>
                  <a:pt x="32135" y="1210554"/>
                </a:cubicBezTo>
                <a:cubicBezTo>
                  <a:pt x="42597" y="1136687"/>
                  <a:pt x="48593" y="1060652"/>
                  <a:pt x="29839" y="988188"/>
                </a:cubicBezTo>
                <a:cubicBezTo>
                  <a:pt x="-14303" y="817873"/>
                  <a:pt x="11468" y="647303"/>
                  <a:pt x="29839" y="477881"/>
                </a:cubicBezTo>
                <a:cubicBezTo>
                  <a:pt x="41002" y="386894"/>
                  <a:pt x="41258" y="294898"/>
                  <a:pt x="30605" y="203847"/>
                </a:cubicBezTo>
                <a:lnTo>
                  <a:pt x="17136" y="42362"/>
                </a:lnTo>
                <a:lnTo>
                  <a:pt x="155390" y="51827"/>
                </a:lnTo>
                <a:cubicBezTo>
                  <a:pt x="380715" y="63616"/>
                  <a:pt x="606095" y="63411"/>
                  <a:pt x="831032" y="41432"/>
                </a:cubicBezTo>
                <a:cubicBezTo>
                  <a:pt x="1107234" y="18075"/>
                  <a:pt x="1384519" y="14708"/>
                  <a:pt x="1661115" y="31372"/>
                </a:cubicBezTo>
                <a:cubicBezTo>
                  <a:pt x="1911045" y="42962"/>
                  <a:pt x="2160581" y="71395"/>
                  <a:pt x="2411103" y="47120"/>
                </a:cubicBezTo>
                <a:cubicBezTo>
                  <a:pt x="2497298" y="38807"/>
                  <a:pt x="2581920" y="18689"/>
                  <a:pt x="2668707" y="14096"/>
                </a:cubicBezTo>
                <a:cubicBezTo>
                  <a:pt x="3075287" y="-7775"/>
                  <a:pt x="3480488" y="25030"/>
                  <a:pt x="3885690" y="51930"/>
                </a:cubicBezTo>
                <a:cubicBezTo>
                  <a:pt x="4033287" y="61770"/>
                  <a:pt x="4180883" y="73799"/>
                  <a:pt x="4328480" y="46900"/>
                </a:cubicBezTo>
                <a:cubicBezTo>
                  <a:pt x="4453032" y="25577"/>
                  <a:pt x="4579453" y="21181"/>
                  <a:pt x="4704949" y="33778"/>
                </a:cubicBezTo>
                <a:cubicBezTo>
                  <a:pt x="4816098" y="46376"/>
                  <a:pt x="4927939" y="49371"/>
                  <a:pt x="5039501" y="42745"/>
                </a:cubicBezTo>
                <a:cubicBezTo>
                  <a:pt x="5342568" y="15407"/>
                  <a:pt x="5645828" y="318"/>
                  <a:pt x="5949681" y="536"/>
                </a:cubicBezTo>
                <a:close/>
              </a:path>
            </a:pathLst>
          </a:cu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0C9DA370-D46F-4627-AB1E-A3EC96415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3599" y="1175844"/>
            <a:ext cx="8181454" cy="2369789"/>
          </a:xfrm>
        </p:spPr>
        <p:txBody>
          <a:bodyPr/>
          <a:lstStyle/>
          <a:p>
            <a:pPr algn="ctr"/>
            <a:r>
              <a:rPr lang="en-US" altLang="ko-KR" sz="4500" b="1" i="0" dirty="0" err="1">
                <a:solidFill>
                  <a:srgbClr val="000000"/>
                </a:solidFill>
                <a:effectLst/>
                <a:latin typeface="se-nanumgothic"/>
              </a:rPr>
              <a:t>PYautoGUI</a:t>
            </a:r>
            <a:r>
              <a:rPr lang="en-US" altLang="ko-KR" sz="4500" b="1" i="0" dirty="0">
                <a:solidFill>
                  <a:srgbClr val="000000"/>
                </a:solidFill>
                <a:effectLst/>
                <a:latin typeface="se-nanumgothic"/>
              </a:rPr>
              <a:t> </a:t>
            </a:r>
            <a:r>
              <a:rPr lang="ko-KR" altLang="en-US" sz="4500" b="1" i="0" dirty="0">
                <a:solidFill>
                  <a:srgbClr val="000000"/>
                </a:solidFill>
                <a:effectLst/>
                <a:latin typeface="se-nanumgothic"/>
              </a:rPr>
              <a:t>함수 모음</a:t>
            </a:r>
            <a:b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ko-KR" altLang="en-US" sz="2000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4D340EF6-A83C-4B08-8371-E35B8F7A8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526" y="4479806"/>
            <a:ext cx="10515600" cy="1124712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altLang="ko-KR" sz="10000" b="1" dirty="0">
                <a:latin typeface="noto"/>
              </a:rPr>
              <a:t>20195134  </a:t>
            </a:r>
            <a:r>
              <a:rPr lang="ko-KR" altLang="en-US" sz="10000" b="1" dirty="0">
                <a:latin typeface="noto"/>
              </a:rPr>
              <a:t>장시원</a:t>
            </a:r>
            <a:endParaRPr lang="en-US" altLang="ko-KR" sz="10000" b="1" dirty="0">
              <a:latin typeface="noto"/>
            </a:endParaRPr>
          </a:p>
          <a:p>
            <a:pPr algn="l"/>
            <a:r>
              <a:rPr lang="en-US" altLang="ko-KR" sz="10000" b="1" dirty="0">
                <a:latin typeface="noto"/>
              </a:rPr>
              <a:t>20195135  </a:t>
            </a:r>
            <a:r>
              <a:rPr lang="ko-KR" altLang="en-US" sz="10000" b="1" dirty="0">
                <a:latin typeface="noto"/>
              </a:rPr>
              <a:t>김범수</a:t>
            </a:r>
            <a:endParaRPr lang="ko-KR" altLang="en-US" sz="10000" b="1" dirty="0"/>
          </a:p>
          <a:p>
            <a:pPr algn="l"/>
            <a:r>
              <a:rPr lang="en-US" altLang="ko-KR" sz="10000" b="1" dirty="0">
                <a:latin typeface="noto"/>
              </a:rPr>
              <a:t>20174188  </a:t>
            </a:r>
            <a:r>
              <a:rPr lang="ko-KR" altLang="en-US" sz="10000" b="1" dirty="0" err="1">
                <a:latin typeface="noto"/>
              </a:rPr>
              <a:t>김형균</a:t>
            </a:r>
            <a:endParaRPr lang="en-US" altLang="ko-KR" sz="10000" b="1" dirty="0">
              <a:latin typeface="noto"/>
            </a:endParaRPr>
          </a:p>
          <a:p>
            <a:pPr algn="l"/>
            <a:r>
              <a:rPr lang="en-US" altLang="ko-KR" sz="10000" b="1" dirty="0">
                <a:latin typeface="noto"/>
              </a:rPr>
              <a:t>20174299  </a:t>
            </a:r>
            <a:r>
              <a:rPr lang="ko-KR" altLang="en-US" sz="10000" b="1" dirty="0">
                <a:latin typeface="noto"/>
              </a:rPr>
              <a:t>이성준</a:t>
            </a:r>
            <a:endParaRPr lang="ko-KR" altLang="en-US" sz="10000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25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상단 뷰의 그라데이션 파스텔 색상">
            <a:extLst>
              <a:ext uri="{FF2B5EF4-FFF2-40B4-BE49-F238E27FC236}">
                <a16:creationId xmlns:a16="http://schemas.microsoft.com/office/drawing/2014/main" id="{B4FCCB03-E3EB-4799-A1B9-269ED59B23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38" r="-1" b="3637"/>
          <a:stretch/>
        </p:blipFill>
        <p:spPr>
          <a:xfrm>
            <a:off x="1875655" y="501650"/>
            <a:ext cx="9459306" cy="5854700"/>
          </a:xfrm>
          <a:custGeom>
            <a:avLst/>
            <a:gdLst/>
            <a:ahLst/>
            <a:cxnLst/>
            <a:rect l="l" t="t" r="r" b="b"/>
            <a:pathLst>
              <a:path w="8500451" h="5783926">
                <a:moveTo>
                  <a:pt x="4814568" y="604"/>
                </a:moveTo>
                <a:cubicBezTo>
                  <a:pt x="5041344" y="3294"/>
                  <a:pt x="5267019" y="14348"/>
                  <a:pt x="5493575" y="21000"/>
                </a:cubicBezTo>
                <a:cubicBezTo>
                  <a:pt x="5987120" y="36130"/>
                  <a:pt x="6483273" y="35607"/>
                  <a:pt x="6977859" y="46564"/>
                </a:cubicBezTo>
                <a:cubicBezTo>
                  <a:pt x="7286195" y="53346"/>
                  <a:pt x="7590877" y="77867"/>
                  <a:pt x="7880953" y="154038"/>
                </a:cubicBezTo>
                <a:cubicBezTo>
                  <a:pt x="7921646" y="164993"/>
                  <a:pt x="7967557" y="167081"/>
                  <a:pt x="7998861" y="193166"/>
                </a:cubicBezTo>
                <a:cubicBezTo>
                  <a:pt x="8033815" y="222382"/>
                  <a:pt x="8019729" y="265163"/>
                  <a:pt x="7968600" y="273511"/>
                </a:cubicBezTo>
                <a:cubicBezTo>
                  <a:pt x="7903386" y="284466"/>
                  <a:pt x="7836607" y="287597"/>
                  <a:pt x="7764609" y="294901"/>
                </a:cubicBezTo>
                <a:cubicBezTo>
                  <a:pt x="7792260" y="335073"/>
                  <a:pt x="7859040" y="304814"/>
                  <a:pt x="7876257" y="354899"/>
                </a:cubicBezTo>
                <a:cubicBezTo>
                  <a:pt x="7799043" y="389332"/>
                  <a:pt x="7705656" y="366898"/>
                  <a:pt x="7631049" y="400810"/>
                </a:cubicBezTo>
                <a:cubicBezTo>
                  <a:pt x="7633137" y="424287"/>
                  <a:pt x="7649831" y="426374"/>
                  <a:pt x="7663396" y="432635"/>
                </a:cubicBezTo>
                <a:cubicBezTo>
                  <a:pt x="7676961" y="438373"/>
                  <a:pt x="7710871" y="430026"/>
                  <a:pt x="7696264" y="462894"/>
                </a:cubicBezTo>
                <a:cubicBezTo>
                  <a:pt x="7541315" y="482719"/>
                  <a:pt x="7393147" y="550021"/>
                  <a:pt x="7229849" y="540630"/>
                </a:cubicBezTo>
                <a:cubicBezTo>
                  <a:pt x="7431755" y="558890"/>
                  <a:pt x="7602355" y="633496"/>
                  <a:pt x="7780782" y="683059"/>
                </a:cubicBezTo>
                <a:cubicBezTo>
                  <a:pt x="7773479" y="741491"/>
                  <a:pt x="7701483" y="718014"/>
                  <a:pt x="7680613" y="759751"/>
                </a:cubicBezTo>
                <a:cubicBezTo>
                  <a:pt x="7794869" y="788967"/>
                  <a:pt x="7904429" y="823401"/>
                  <a:pt x="7998861" y="880789"/>
                </a:cubicBezTo>
                <a:cubicBezTo>
                  <a:pt x="8083901" y="932439"/>
                  <a:pt x="8164765" y="989306"/>
                  <a:pt x="8257111" y="1031566"/>
                </a:cubicBezTo>
                <a:cubicBezTo>
                  <a:pt x="8354150" y="1075912"/>
                  <a:pt x="8413103" y="1132779"/>
                  <a:pt x="8402148" y="1229819"/>
                </a:cubicBezTo>
                <a:cubicBezTo>
                  <a:pt x="8397452" y="1269468"/>
                  <a:pt x="8409973" y="1302859"/>
                  <a:pt x="8453275" y="1318510"/>
                </a:cubicBezTo>
                <a:cubicBezTo>
                  <a:pt x="8507013" y="1337814"/>
                  <a:pt x="8501275" y="1367029"/>
                  <a:pt x="8499187" y="1411897"/>
                </a:cubicBezTo>
                <a:cubicBezTo>
                  <a:pt x="8496056" y="1465634"/>
                  <a:pt x="8468406" y="1486504"/>
                  <a:pt x="8419885" y="1504764"/>
                </a:cubicBezTo>
                <a:cubicBezTo>
                  <a:pt x="8350497" y="1530327"/>
                  <a:pt x="8349975" y="1569978"/>
                  <a:pt x="8368237" y="1617454"/>
                </a:cubicBezTo>
                <a:cubicBezTo>
                  <a:pt x="8378149" y="1643540"/>
                  <a:pt x="8393278" y="1664409"/>
                  <a:pt x="8415713" y="1683712"/>
                </a:cubicBezTo>
                <a:cubicBezTo>
                  <a:pt x="8493448" y="1751014"/>
                  <a:pt x="8492927" y="1752056"/>
                  <a:pt x="8416755" y="1831880"/>
                </a:cubicBezTo>
                <a:cubicBezTo>
                  <a:pt x="8396408" y="1853269"/>
                  <a:pt x="8374496" y="1867356"/>
                  <a:pt x="8383888" y="1901790"/>
                </a:cubicBezTo>
                <a:cubicBezTo>
                  <a:pt x="8415713" y="2016046"/>
                  <a:pt x="8411538" y="2016046"/>
                  <a:pt x="8283717" y="2053609"/>
                </a:cubicBezTo>
                <a:cubicBezTo>
                  <a:pt x="8254501" y="2062479"/>
                  <a:pt x="8215373" y="2054653"/>
                  <a:pt x="8198678" y="2087521"/>
                </a:cubicBezTo>
                <a:cubicBezTo>
                  <a:pt x="8209113" y="2111521"/>
                  <a:pt x="8184591" y="2690625"/>
                  <a:pt x="8207547" y="2700017"/>
                </a:cubicBezTo>
                <a:cubicBezTo>
                  <a:pt x="8387017" y="2773578"/>
                  <a:pt x="8409451" y="2860184"/>
                  <a:pt x="8269632" y="2996352"/>
                </a:cubicBezTo>
                <a:cubicBezTo>
                  <a:pt x="8175722" y="3087653"/>
                  <a:pt x="8186677" y="3236864"/>
                  <a:pt x="8225807" y="3330251"/>
                </a:cubicBezTo>
                <a:cubicBezTo>
                  <a:pt x="8373452" y="3371467"/>
                  <a:pt x="8341107" y="3481027"/>
                  <a:pt x="8370845" y="3577023"/>
                </a:cubicBezTo>
                <a:cubicBezTo>
                  <a:pt x="8392757" y="3649020"/>
                  <a:pt x="8306673" y="3639107"/>
                  <a:pt x="8310847" y="3671976"/>
                </a:cubicBezTo>
                <a:cubicBezTo>
                  <a:pt x="8365105" y="3711626"/>
                  <a:pt x="8437624" y="3724148"/>
                  <a:pt x="8479884" y="3778406"/>
                </a:cubicBezTo>
                <a:cubicBezTo>
                  <a:pt x="8403713" y="3818056"/>
                  <a:pt x="8365105" y="3873880"/>
                  <a:pt x="8322845" y="3929703"/>
                </a:cubicBezTo>
                <a:cubicBezTo>
                  <a:pt x="8254501" y="4020482"/>
                  <a:pt x="8161635" y="4097174"/>
                  <a:pt x="8063031" y="4166563"/>
                </a:cubicBezTo>
                <a:cubicBezTo>
                  <a:pt x="8012947" y="4649674"/>
                  <a:pt x="7851215" y="5156783"/>
                  <a:pt x="7833475" y="5181825"/>
                </a:cubicBezTo>
                <a:cubicBezTo>
                  <a:pt x="7760436" y="5174520"/>
                  <a:pt x="7618528" y="5466682"/>
                  <a:pt x="7495403" y="5493812"/>
                </a:cubicBezTo>
                <a:cubicBezTo>
                  <a:pt x="7366017" y="5523550"/>
                  <a:pt x="5441925" y="5797973"/>
                  <a:pt x="5148199" y="5783364"/>
                </a:cubicBezTo>
                <a:cubicBezTo>
                  <a:pt x="3551743" y="5705628"/>
                  <a:pt x="3505310" y="5598155"/>
                  <a:pt x="3505310" y="5598155"/>
                </a:cubicBezTo>
                <a:cubicBezTo>
                  <a:pt x="3505310" y="5598155"/>
                  <a:pt x="3596089" y="5571548"/>
                  <a:pt x="3675390" y="5541287"/>
                </a:cubicBezTo>
                <a:cubicBezTo>
                  <a:pt x="3627392" y="5542853"/>
                  <a:pt x="3579395" y="5543896"/>
                  <a:pt x="3531919" y="5542331"/>
                </a:cubicBezTo>
                <a:cubicBezTo>
                  <a:pt x="3164108" y="5531375"/>
                  <a:pt x="3500093" y="5511028"/>
                  <a:pt x="3138022" y="5469291"/>
                </a:cubicBezTo>
                <a:cubicBezTo>
                  <a:pt x="2527092" y="5398860"/>
                  <a:pt x="2618913" y="5380598"/>
                  <a:pt x="2058068" y="5181825"/>
                </a:cubicBezTo>
                <a:cubicBezTo>
                  <a:pt x="2008504" y="5164086"/>
                  <a:pt x="1660519" y="5056613"/>
                  <a:pt x="1447659" y="5044613"/>
                </a:cubicBezTo>
                <a:cubicBezTo>
                  <a:pt x="1391313" y="5041483"/>
                  <a:pt x="1329751" y="5042527"/>
                  <a:pt x="1281230" y="4977311"/>
                </a:cubicBezTo>
                <a:cubicBezTo>
                  <a:pt x="1429920" y="4979399"/>
                  <a:pt x="1557741" y="4979399"/>
                  <a:pt x="1696518" y="4945487"/>
                </a:cubicBezTo>
                <a:cubicBezTo>
                  <a:pt x="1622434" y="4898532"/>
                  <a:pt x="1537394" y="4938705"/>
                  <a:pt x="1478440" y="4905836"/>
                </a:cubicBezTo>
                <a:cubicBezTo>
                  <a:pt x="1423138" y="4875577"/>
                  <a:pt x="1375140" y="4871404"/>
                  <a:pt x="1318795" y="4919401"/>
                </a:cubicBezTo>
                <a:cubicBezTo>
                  <a:pt x="1289578" y="4944443"/>
                  <a:pt x="1237928" y="4939747"/>
                  <a:pt x="1208190" y="4925140"/>
                </a:cubicBezTo>
                <a:cubicBezTo>
                  <a:pt x="1049066" y="4846360"/>
                  <a:pt x="1052718" y="4847404"/>
                  <a:pt x="875857" y="4867751"/>
                </a:cubicBezTo>
                <a:cubicBezTo>
                  <a:pt x="763166" y="4880272"/>
                  <a:pt x="648388" y="4902706"/>
                  <a:pt x="545088" y="4889141"/>
                </a:cubicBezTo>
                <a:cubicBezTo>
                  <a:pt x="532045" y="4859403"/>
                  <a:pt x="543522" y="4845839"/>
                  <a:pt x="558131" y="4841666"/>
                </a:cubicBezTo>
                <a:cubicBezTo>
                  <a:pt x="796034" y="4776973"/>
                  <a:pt x="840379" y="4702889"/>
                  <a:pt x="1081413" y="4662717"/>
                </a:cubicBezTo>
                <a:cubicBezTo>
                  <a:pt x="1099151" y="4617327"/>
                  <a:pt x="1011503" y="4609500"/>
                  <a:pt x="1052718" y="4564633"/>
                </a:cubicBezTo>
                <a:cubicBezTo>
                  <a:pt x="1127846" y="4529678"/>
                  <a:pt x="1216016" y="4570894"/>
                  <a:pt x="1290622" y="4525505"/>
                </a:cubicBezTo>
                <a:cubicBezTo>
                  <a:pt x="1277579" y="4493158"/>
                  <a:pt x="1214972" y="4516636"/>
                  <a:pt x="1217581" y="4482202"/>
                </a:cubicBezTo>
                <a:cubicBezTo>
                  <a:pt x="1220712" y="4442552"/>
                  <a:pt x="1264536" y="4448813"/>
                  <a:pt x="1294796" y="4451421"/>
                </a:cubicBezTo>
                <a:cubicBezTo>
                  <a:pt x="1441398" y="4464985"/>
                  <a:pt x="1568696" y="4390902"/>
                  <a:pt x="1709040" y="4365860"/>
                </a:cubicBezTo>
                <a:cubicBezTo>
                  <a:pt x="1559306" y="4303253"/>
                  <a:pt x="686474" y="4353338"/>
                  <a:pt x="530479" y="4334034"/>
                </a:cubicBezTo>
                <a:cubicBezTo>
                  <a:pt x="367182" y="4314210"/>
                  <a:pt x="107367" y="4261516"/>
                  <a:pt x="174146" y="4244821"/>
                </a:cubicBezTo>
                <a:cubicBezTo>
                  <a:pt x="249796" y="4225518"/>
                  <a:pt x="519524" y="3996484"/>
                  <a:pt x="596216" y="3986050"/>
                </a:cubicBezTo>
                <a:cubicBezTo>
                  <a:pt x="685430" y="3974050"/>
                  <a:pt x="703169" y="3957876"/>
                  <a:pt x="820554" y="3875967"/>
                </a:cubicBezTo>
                <a:cubicBezTo>
                  <a:pt x="897769" y="3822230"/>
                  <a:pt x="576391" y="3939094"/>
                  <a:pt x="451179" y="3901009"/>
                </a:cubicBezTo>
                <a:cubicBezTo>
                  <a:pt x="405268" y="3886923"/>
                  <a:pt x="729255" y="3738233"/>
                  <a:pt x="729255" y="3711105"/>
                </a:cubicBezTo>
                <a:cubicBezTo>
                  <a:pt x="729255" y="3682409"/>
                  <a:pt x="700038" y="3676150"/>
                  <a:pt x="672387" y="3676150"/>
                </a:cubicBezTo>
                <a:cubicBezTo>
                  <a:pt x="610824" y="3676150"/>
                  <a:pt x="629606" y="3651106"/>
                  <a:pt x="568043" y="3652673"/>
                </a:cubicBezTo>
                <a:cubicBezTo>
                  <a:pt x="748558" y="3580154"/>
                  <a:pt x="860205" y="3599458"/>
                  <a:pt x="1038632" y="3533198"/>
                </a:cubicBezTo>
                <a:cubicBezTo>
                  <a:pt x="1125760" y="3500852"/>
                  <a:pt x="817425" y="3393378"/>
                  <a:pt x="907160" y="3365206"/>
                </a:cubicBezTo>
                <a:cubicBezTo>
                  <a:pt x="941071" y="3354249"/>
                  <a:pt x="986461" y="3365727"/>
                  <a:pt x="1009938" y="3327120"/>
                </a:cubicBezTo>
                <a:cubicBezTo>
                  <a:pt x="972897" y="3296340"/>
                  <a:pt x="923855" y="3309904"/>
                  <a:pt x="886812" y="3322425"/>
                </a:cubicBezTo>
                <a:cubicBezTo>
                  <a:pt x="792381" y="3354772"/>
                  <a:pt x="799165" y="3346946"/>
                  <a:pt x="789773" y="3322947"/>
                </a:cubicBezTo>
                <a:cubicBezTo>
                  <a:pt x="758993" y="3241037"/>
                  <a:pt x="682822" y="3267123"/>
                  <a:pt x="615520" y="3280688"/>
                </a:cubicBezTo>
                <a:cubicBezTo>
                  <a:pt x="412050" y="3321382"/>
                  <a:pt x="205972" y="3309904"/>
                  <a:pt x="3023" y="3351641"/>
                </a:cubicBezTo>
                <a:cubicBezTo>
                  <a:pt x="-18888" y="3356337"/>
                  <a:pt x="83890" y="3262949"/>
                  <a:pt x="132409" y="3251993"/>
                </a:cubicBezTo>
                <a:cubicBezTo>
                  <a:pt x="185103" y="3240516"/>
                  <a:pt x="249796" y="3248863"/>
                  <a:pt x="287360" y="3195127"/>
                </a:cubicBezTo>
                <a:cubicBezTo>
                  <a:pt x="220579" y="3181561"/>
                  <a:pt x="144410" y="3207647"/>
                  <a:pt x="78150" y="3164866"/>
                </a:cubicBezTo>
                <a:cubicBezTo>
                  <a:pt x="225276" y="3105913"/>
                  <a:pt x="371878" y="3107999"/>
                  <a:pt x="498655" y="3069914"/>
                </a:cubicBezTo>
                <a:cubicBezTo>
                  <a:pt x="510133" y="2999483"/>
                  <a:pt x="426658" y="3025046"/>
                  <a:pt x="396399" y="2984874"/>
                </a:cubicBezTo>
                <a:cubicBezTo>
                  <a:pt x="1351140" y="2916007"/>
                  <a:pt x="817946" y="2712537"/>
                  <a:pt x="658822" y="2601411"/>
                </a:cubicBezTo>
                <a:cubicBezTo>
                  <a:pt x="605607" y="2564370"/>
                  <a:pt x="1164888" y="2388551"/>
                  <a:pt x="1183148" y="2383856"/>
                </a:cubicBezTo>
                <a:cubicBezTo>
                  <a:pt x="1229581" y="2372900"/>
                  <a:pt x="1413747" y="2380725"/>
                  <a:pt x="1451311" y="2366639"/>
                </a:cubicBezTo>
                <a:cubicBezTo>
                  <a:pt x="1499309" y="2348901"/>
                  <a:pt x="1340706" y="2318120"/>
                  <a:pt x="1376184" y="2296729"/>
                </a:cubicBezTo>
                <a:cubicBezTo>
                  <a:pt x="1625043" y="2145953"/>
                  <a:pt x="1642780" y="1919006"/>
                  <a:pt x="1572870" y="1902834"/>
                </a:cubicBezTo>
                <a:cubicBezTo>
                  <a:pt x="1500353" y="1886138"/>
                  <a:pt x="1429399" y="1899181"/>
                  <a:pt x="1362097" y="1926311"/>
                </a:cubicBezTo>
                <a:cubicBezTo>
                  <a:pt x="1252536" y="1970656"/>
                  <a:pt x="493960" y="1907528"/>
                  <a:pt x="281620" y="1943006"/>
                </a:cubicBezTo>
                <a:cubicBezTo>
                  <a:pt x="249274" y="1948223"/>
                  <a:pt x="205451" y="1971700"/>
                  <a:pt x="174669" y="1927876"/>
                </a:cubicBezTo>
                <a:cubicBezTo>
                  <a:pt x="393269" y="1785969"/>
                  <a:pt x="673952" y="1826663"/>
                  <a:pt x="918115" y="1730145"/>
                </a:cubicBezTo>
                <a:cubicBezTo>
                  <a:pt x="822119" y="1663886"/>
                  <a:pt x="724558" y="1667017"/>
                  <a:pt x="624389" y="1676929"/>
                </a:cubicBezTo>
                <a:cubicBezTo>
                  <a:pt x="598304" y="1679538"/>
                  <a:pt x="562826" y="1683190"/>
                  <a:pt x="556565" y="1655539"/>
                </a:cubicBezTo>
                <a:cubicBezTo>
                  <a:pt x="548739" y="1620584"/>
                  <a:pt x="590999" y="1614323"/>
                  <a:pt x="618650" y="1600237"/>
                </a:cubicBezTo>
                <a:cubicBezTo>
                  <a:pt x="660909" y="1578325"/>
                  <a:pt x="723515" y="1604410"/>
                  <a:pt x="775165" y="1544413"/>
                </a:cubicBezTo>
                <a:cubicBezTo>
                  <a:pt x="618650" y="1558500"/>
                  <a:pt x="486656" y="1583021"/>
                  <a:pt x="348401" y="1624758"/>
                </a:cubicBezTo>
                <a:cubicBezTo>
                  <a:pt x="360400" y="1587717"/>
                  <a:pt x="402137" y="1570499"/>
                  <a:pt x="378660" y="1539719"/>
                </a:cubicBezTo>
                <a:cubicBezTo>
                  <a:pt x="360922" y="1516763"/>
                  <a:pt x="310316" y="1505806"/>
                  <a:pt x="336402" y="1463025"/>
                </a:cubicBezTo>
                <a:cubicBezTo>
                  <a:pt x="409963" y="1417636"/>
                  <a:pt x="514307" y="1429636"/>
                  <a:pt x="576913" y="1364421"/>
                </a:cubicBezTo>
                <a:cubicBezTo>
                  <a:pt x="665605" y="1271556"/>
                  <a:pt x="803338" y="1239731"/>
                  <a:pt x="911856" y="1171908"/>
                </a:cubicBezTo>
                <a:cubicBezTo>
                  <a:pt x="947853" y="1149995"/>
                  <a:pt x="1184192" y="1073303"/>
                  <a:pt x="1247841" y="1048782"/>
                </a:cubicBezTo>
                <a:cubicBezTo>
                  <a:pt x="1336532" y="1014349"/>
                  <a:pt x="1437746" y="1002349"/>
                  <a:pt x="1524872" y="939221"/>
                </a:cubicBezTo>
                <a:cubicBezTo>
                  <a:pt x="1439310" y="926178"/>
                  <a:pt x="1369923" y="985133"/>
                  <a:pt x="1267145" y="956439"/>
                </a:cubicBezTo>
                <a:cubicBezTo>
                  <a:pt x="1429920" y="895398"/>
                  <a:pt x="1579131" y="867746"/>
                  <a:pt x="1697039" y="783749"/>
                </a:cubicBezTo>
                <a:cubicBezTo>
                  <a:pt x="1711648" y="773315"/>
                  <a:pt x="1740342" y="776446"/>
                  <a:pt x="1762255" y="772794"/>
                </a:cubicBezTo>
                <a:cubicBezTo>
                  <a:pt x="1992852" y="735752"/>
                  <a:pt x="2224495" y="704449"/>
                  <a:pt x="2452486" y="650712"/>
                </a:cubicBezTo>
                <a:cubicBezTo>
                  <a:pt x="2504136" y="638191"/>
                  <a:pt x="2595436" y="635061"/>
                  <a:pt x="2586045" y="590193"/>
                </a:cubicBezTo>
                <a:cubicBezTo>
                  <a:pt x="2571959" y="522891"/>
                  <a:pt x="2486919" y="570889"/>
                  <a:pt x="2432138" y="577150"/>
                </a:cubicBezTo>
                <a:cubicBezTo>
                  <a:pt x="2262059" y="597497"/>
                  <a:pt x="2091979" y="632974"/>
                  <a:pt x="1919291" y="613149"/>
                </a:cubicBezTo>
                <a:cubicBezTo>
                  <a:pt x="2035633" y="588107"/>
                  <a:pt x="2151455" y="562542"/>
                  <a:pt x="2267799" y="537499"/>
                </a:cubicBezTo>
                <a:cubicBezTo>
                  <a:pt x="2134238" y="546368"/>
                  <a:pt x="2017896" y="487936"/>
                  <a:pt x="1887988" y="514022"/>
                </a:cubicBezTo>
                <a:cubicBezTo>
                  <a:pt x="1846250" y="522370"/>
                  <a:pt x="1802427" y="495762"/>
                  <a:pt x="1798252" y="454546"/>
                </a:cubicBezTo>
                <a:cubicBezTo>
                  <a:pt x="1793557" y="421678"/>
                  <a:pt x="1832686" y="407071"/>
                  <a:pt x="1862424" y="396636"/>
                </a:cubicBezTo>
                <a:cubicBezTo>
                  <a:pt x="1938595" y="370028"/>
                  <a:pt x="1999113" y="291250"/>
                  <a:pt x="2096675" y="332987"/>
                </a:cubicBezTo>
                <a:cubicBezTo>
                  <a:pt x="2158237" y="267250"/>
                  <a:pt x="2256320" y="256816"/>
                  <a:pt x="2335621" y="239600"/>
                </a:cubicBezTo>
                <a:cubicBezTo>
                  <a:pt x="2588654" y="185341"/>
                  <a:pt x="2845338" y="143081"/>
                  <a:pt x="3102023" y="107082"/>
                </a:cubicBezTo>
                <a:cubicBezTo>
                  <a:pt x="3270538" y="83605"/>
                  <a:pt x="3444270" y="93518"/>
                  <a:pt x="3611219" y="63780"/>
                </a:cubicBezTo>
                <a:cubicBezTo>
                  <a:pt x="3937814" y="5869"/>
                  <a:pt x="4262322" y="7436"/>
                  <a:pt x="4587352" y="1175"/>
                </a:cubicBezTo>
                <a:cubicBezTo>
                  <a:pt x="4663262" y="-260"/>
                  <a:pt x="4738976" y="-293"/>
                  <a:pt x="4814568" y="604"/>
                </a:cubicBezTo>
                <a:close/>
              </a:path>
            </a:pathLst>
          </a:cu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577D0E40-64CF-4F3E-BE1E-236D6C5C2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086" y="692928"/>
            <a:ext cx="3932237" cy="780691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index</a:t>
            </a:r>
            <a:endParaRPr lang="ko-KR" altLang="en-US" sz="4000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3DECE0E-C5DD-4846-A909-7C7B797E6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3086" y="2445589"/>
            <a:ext cx="3932237" cy="381158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altLang="ko-KR" sz="3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 (본문)"/>
              </a:rPr>
              <a:t>pyautoGUI</a:t>
            </a:r>
            <a:endParaRPr lang="en-US" altLang="ko-KR" sz="3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 (본문)"/>
            </a:endParaRPr>
          </a:p>
          <a:p>
            <a:pPr marL="342900" indent="-342900">
              <a:buAutoNum type="arabicPeriod"/>
            </a:pPr>
            <a:endParaRPr lang="en-US" altLang="ko-KR" sz="3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3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Sample Code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ko-KR" sz="3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3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Problem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ko-KR" sz="3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3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Q&amp;A</a:t>
            </a:r>
            <a:endParaRPr lang="ko-KR" altLang="en-US" sz="3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096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상단 뷰의 그라데이션 파스텔 색상">
            <a:extLst>
              <a:ext uri="{FF2B5EF4-FFF2-40B4-BE49-F238E27FC236}">
                <a16:creationId xmlns:a16="http://schemas.microsoft.com/office/drawing/2014/main" id="{B4FCCB03-E3EB-4799-A1B9-269ED59B23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01" r="1" b="4502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7B06DE5E-9912-4ECF-814A-7A4720ABC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 (본문)"/>
              </a:rPr>
              <a:t>pyautoGUI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BD975CF-EF9B-4D07-B689-AEA4A6922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8229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30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상단 뷰의 그라데이션 파스텔 색상">
            <a:extLst>
              <a:ext uri="{FF2B5EF4-FFF2-40B4-BE49-F238E27FC236}">
                <a16:creationId xmlns:a16="http://schemas.microsoft.com/office/drawing/2014/main" id="{B4FCCB03-E3EB-4799-A1B9-269ED59B23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01" r="1" b="4502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B8DD543-AF28-4792-95AC-CF7C1A51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Sample Code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5689A59-DB99-4E36-95DB-DB723A2DF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2886" y="1882295"/>
            <a:ext cx="3710954" cy="461058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171DEC-9C30-4E01-BB22-5E3F0BE11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52472"/>
            <a:ext cx="3186047" cy="8888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16B82A0-4B91-475D-A416-A295071FC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138" y="2548690"/>
            <a:ext cx="3186047" cy="8858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D097533-15F8-45FF-A351-BFE276ECAA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138" y="3948363"/>
            <a:ext cx="3186047" cy="8667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7E5A4BB-CA2C-4A20-A9C5-AC914C0019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5138" y="5328987"/>
            <a:ext cx="36766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9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상단 뷰의 그라데이션 파스텔 색상">
            <a:extLst>
              <a:ext uri="{FF2B5EF4-FFF2-40B4-BE49-F238E27FC236}">
                <a16:creationId xmlns:a16="http://schemas.microsoft.com/office/drawing/2014/main" id="{B4FCCB03-E3EB-4799-A1B9-269ED59B23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01" r="1" b="4502"/>
          <a:stretch/>
        </p:blipFill>
        <p:spPr>
          <a:xfrm>
            <a:off x="196850" y="172618"/>
            <a:ext cx="11798300" cy="651276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4C70416-8FB9-4950-A0B6-C3249C12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Sample Code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6738D21-7629-41BA-81E5-49A465274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4656" y="1690688"/>
            <a:ext cx="3746005" cy="4654128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1E907EB-3B51-4538-8D0B-B070D6AD1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282" y="1690687"/>
            <a:ext cx="6743700" cy="465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74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상단 뷰의 그라데이션 파스텔 색상">
            <a:extLst>
              <a:ext uri="{FF2B5EF4-FFF2-40B4-BE49-F238E27FC236}">
                <a16:creationId xmlns:a16="http://schemas.microsoft.com/office/drawing/2014/main" id="{B4FCCB03-E3EB-4799-A1B9-269ED59B23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01" r="1" b="4502"/>
          <a:stretch/>
        </p:blipFill>
        <p:spPr>
          <a:xfrm>
            <a:off x="196850" y="172618"/>
            <a:ext cx="11798300" cy="651276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4C70416-8FB9-4950-A0B6-C3249C12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Problem</a:t>
            </a:r>
            <a:endParaRPr lang="en-US" altLang="ko-KR" sz="4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" name="내용 개체 틀 10" descr="텍스트, 실내, 사람, 선반이(가) 표시된 사진&#10;&#10;자동 생성된 설명">
            <a:extLst>
              <a:ext uri="{FF2B5EF4-FFF2-40B4-BE49-F238E27FC236}">
                <a16:creationId xmlns:a16="http://schemas.microsoft.com/office/drawing/2014/main" id="{2133DC1E-1A62-4D8A-97A0-48805BDAD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7327"/>
            <a:ext cx="3505255" cy="3207695"/>
          </a:xfrm>
        </p:spPr>
      </p:pic>
      <p:pic>
        <p:nvPicPr>
          <p:cNvPr id="13" name="그림 12" descr="텍스트, 실내, 사람, 선반이(가) 표시된 사진&#10;&#10;자동 생성된 설명">
            <a:extLst>
              <a:ext uri="{FF2B5EF4-FFF2-40B4-BE49-F238E27FC236}">
                <a16:creationId xmlns:a16="http://schemas.microsoft.com/office/drawing/2014/main" id="{45D6AE13-E821-40C8-AD19-96AEDFC086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388" y="2387327"/>
            <a:ext cx="3766489" cy="320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61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상단 뷰의 그라데이션 파스텔 색상">
            <a:extLst>
              <a:ext uri="{FF2B5EF4-FFF2-40B4-BE49-F238E27FC236}">
                <a16:creationId xmlns:a16="http://schemas.microsoft.com/office/drawing/2014/main" id="{B4FCCB03-E3EB-4799-A1B9-269ED59B23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01" r="1" b="4502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9C13866C-6ADF-4386-B3EA-7C91E2DF5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049" y="1224999"/>
            <a:ext cx="9144000" cy="2387600"/>
          </a:xfrm>
        </p:spPr>
        <p:txBody>
          <a:bodyPr/>
          <a:lstStyle/>
          <a:p>
            <a:r>
              <a:rPr lang="en-US" altLang="ko-KR" b="1" dirty="0"/>
              <a:t>Q&amp;A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51382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29</Words>
  <Application>Microsoft Office PowerPoint</Application>
  <PresentationFormat>와이드스크린</PresentationFormat>
  <Paragraphs>18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noto</vt:lpstr>
      <vt:lpstr>se-nanumgothic</vt:lpstr>
      <vt:lpstr>맑은 고딕</vt:lpstr>
      <vt:lpstr>맑은 고딕 (본문)</vt:lpstr>
      <vt:lpstr>Arial</vt:lpstr>
      <vt:lpstr>Office 테마</vt:lpstr>
      <vt:lpstr>PYautoGUI 함수 모음 </vt:lpstr>
      <vt:lpstr>index</vt:lpstr>
      <vt:lpstr>pyautoGUI</vt:lpstr>
      <vt:lpstr>Sample Code</vt:lpstr>
      <vt:lpstr>Sample Code</vt:lpstr>
      <vt:lpstr>Problem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PYautoGUI 함수 모음 </dc:title>
  <dc:creator>장시원</dc:creator>
  <cp:lastModifiedBy>장시원</cp:lastModifiedBy>
  <cp:revision>4</cp:revision>
  <dcterms:created xsi:type="dcterms:W3CDTF">2022-04-14T07:16:42Z</dcterms:created>
  <dcterms:modified xsi:type="dcterms:W3CDTF">2022-04-14T13:04:56Z</dcterms:modified>
</cp:coreProperties>
</file>