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2020-04-12 </a:t>
            </a:r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1151" y="4042236"/>
            <a:ext cx="28424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Ch05_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배열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배열의 복사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복사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73004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for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문을 이용한 배열의 복사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8" name="Picture 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58" y="2132862"/>
            <a:ext cx="5724525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59325" y="342001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System.arraycopy()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이용한 배열의 복사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72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58" y="3822832"/>
            <a:ext cx="4932363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grpSp>
        <p:nvGrpSpPr>
          <p:cNvPr id="73" name="Group 61"/>
          <p:cNvGrpSpPr>
            <a:grpSpLocks/>
          </p:cNvGrpSpPr>
          <p:nvPr/>
        </p:nvGrpSpPr>
        <p:grpSpPr bwMode="auto">
          <a:xfrm>
            <a:off x="834458" y="5362457"/>
            <a:ext cx="3889375" cy="1366837"/>
            <a:chOff x="249" y="3317"/>
            <a:chExt cx="2450" cy="861"/>
          </a:xfrm>
        </p:grpSpPr>
        <p:pic>
          <p:nvPicPr>
            <p:cNvPr id="74" name="Picture 5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3345"/>
              <a:ext cx="2268" cy="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249" y="3317"/>
              <a:ext cx="2450" cy="86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76" name="Group 63"/>
          <p:cNvGrpSpPr>
            <a:grpSpLocks/>
          </p:cNvGrpSpPr>
          <p:nvPr/>
        </p:nvGrpSpPr>
        <p:grpSpPr bwMode="auto">
          <a:xfrm>
            <a:off x="4506345" y="5362457"/>
            <a:ext cx="4573588" cy="1403350"/>
            <a:chOff x="2562" y="3317"/>
            <a:chExt cx="2881" cy="884"/>
          </a:xfrm>
        </p:grpSpPr>
        <p:pic>
          <p:nvPicPr>
            <p:cNvPr id="77" name="Picture 5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3355"/>
              <a:ext cx="2313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8" name="Rectangle 60"/>
            <p:cNvSpPr>
              <a:spLocks noChangeArrowheads="1"/>
            </p:cNvSpPr>
            <p:nvPr/>
          </p:nvSpPr>
          <p:spPr bwMode="auto">
            <a:xfrm>
              <a:off x="2993" y="3317"/>
              <a:ext cx="2450" cy="86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9" name="Line 62"/>
            <p:cNvSpPr>
              <a:spLocks noChangeShapeType="1"/>
            </p:cNvSpPr>
            <p:nvPr/>
          </p:nvSpPr>
          <p:spPr bwMode="auto">
            <a:xfrm>
              <a:off x="2562" y="3748"/>
              <a:ext cx="5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pic>
        <p:nvPicPr>
          <p:cNvPr id="80" name="Picture 6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52" y="4905257"/>
            <a:ext cx="435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4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사용자 입력받기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8.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사용자 입력받기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73004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커맨드라인에서 입력된 값들은 문자열 배열에 담겨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main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메서드에 전달됨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4" name="Picture 6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2" y="2291697"/>
            <a:ext cx="629285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1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정의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선언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초기화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활용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다차원 배열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가변 배열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7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복사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8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사용자 입력받기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배열의 정의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정의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3" y="20240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많은 양의 값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다룰 때 유용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타입의 여러 변수를 하나의 묶음으로 다루는 것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8313" y="2492375"/>
            <a:ext cx="8604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2913" indent="-4429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각 요소는 연속적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4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89250"/>
            <a:ext cx="8201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5049838"/>
            <a:ext cx="81343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876925"/>
            <a:ext cx="7077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644900"/>
            <a:ext cx="53244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배열의 선언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선언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3" y="2024063"/>
            <a:ext cx="8604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배열을 선언한다고 해서 값을 저장할 공간이 생성되는 것이 아니라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배열을 다루는 데 필요한 변수를 만드는 것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타입 또는 변수 이름 뒤에 대괄호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[]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붙여서 선언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43940"/>
            <a:ext cx="53435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4596565"/>
            <a:ext cx="81153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6037685"/>
            <a:ext cx="8085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배열의 초기화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초기화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생성된 배열에 처음으로 값을 저장하는 것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4" y="3311525"/>
            <a:ext cx="70199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9" y="4065587"/>
            <a:ext cx="70580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4" y="5414962"/>
            <a:ext cx="7058025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4" y="1998659"/>
            <a:ext cx="60198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09" y="2592387"/>
            <a:ext cx="5653087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3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배열의 활용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활용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배열에 값을 저장하고 읽어오기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4" y="2016126"/>
            <a:ext cx="67691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68313" y="307074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.length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배열의 크기를 반환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787684" y="3623710"/>
            <a:ext cx="4573588" cy="1079500"/>
            <a:chOff x="1360" y="2455"/>
            <a:chExt cx="2881" cy="680"/>
          </a:xfrm>
        </p:grpSpPr>
        <p:pic>
          <p:nvPicPr>
            <p:cNvPr id="28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" y="2455"/>
              <a:ext cx="2835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360" y="2636"/>
              <a:ext cx="2813" cy="499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0" name="Group 26"/>
          <p:cNvGrpSpPr>
            <a:grpSpLocks/>
          </p:cNvGrpSpPr>
          <p:nvPr/>
        </p:nvGrpSpPr>
        <p:grpSpPr bwMode="auto">
          <a:xfrm>
            <a:off x="787684" y="4595260"/>
            <a:ext cx="4465638" cy="1189037"/>
            <a:chOff x="1360" y="3067"/>
            <a:chExt cx="2813" cy="749"/>
          </a:xfrm>
        </p:grpSpPr>
        <p:pic>
          <p:nvPicPr>
            <p:cNvPr id="31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" y="3357"/>
              <a:ext cx="256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1360" y="3271"/>
              <a:ext cx="2813" cy="545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00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767" y="3067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9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배열의 활용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배열의 활용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73004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총합과 평균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68313" y="222773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최대값과 최소값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68313" y="272541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섞기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(shuffle)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68313" y="322020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임의의 값으로 배열 채우기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68313" y="3717884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정렬하기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(sort)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68313" y="421556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빈도수 구하기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다차원 배열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다차원 배열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73004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[]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개수가 차원의 수를 의미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8" name="Picture 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2" y="2092956"/>
            <a:ext cx="3995738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9" name="Picture 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9" y="3455510"/>
            <a:ext cx="5903912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8" name="Picture 5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79" y="4157664"/>
            <a:ext cx="4859338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5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2" y="4268414"/>
            <a:ext cx="2987675" cy="128587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가변 배열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가변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배열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73004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다차원 배열에서 마지막 차수의 크기를 지정하지 않고 각각 다르게 지정</a:t>
            </a:r>
            <a:endParaRPr lang="ko-KR" altLang="en-US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9" y="2123098"/>
            <a:ext cx="5903913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58" y="4473575"/>
            <a:ext cx="424973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" y="2868613"/>
            <a:ext cx="24114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8" y="2868613"/>
            <a:ext cx="24114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58" y="4437063"/>
            <a:ext cx="4572000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26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76" y="3157538"/>
            <a:ext cx="1979612" cy="1198563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45" y="3157538"/>
            <a:ext cx="1836737" cy="127952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09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253</Words>
  <Application>Microsoft Office PowerPoint</Application>
  <PresentationFormat>와이드스크린</PresentationFormat>
  <Paragraphs>88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HY견고딕</vt:lpstr>
      <vt:lpstr>나눔명조</vt:lpstr>
      <vt:lpstr>맑은 고딕</vt:lpstr>
      <vt:lpstr>바탕</vt:lpstr>
      <vt:lpstr>Arial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207</cp:revision>
  <dcterms:created xsi:type="dcterms:W3CDTF">2020-03-22T14:13:18Z</dcterms:created>
  <dcterms:modified xsi:type="dcterms:W3CDTF">2020-04-15T11:06:42Z</dcterms:modified>
</cp:coreProperties>
</file>