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  <a:srgbClr val="93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7DF1-DA41-4989-AE37-4A0B9450788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C6FB-9096-4C66-90A5-E416D44B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들어주셔서 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질의응답 시간을 가지겠습니다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242-BADA-4649-9A9D-1B57E8E03DC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i="1" spc="2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Study</a:t>
            </a:r>
            <a:endParaRPr lang="en-US" altLang="ko-KR" sz="5000" b="1" i="1" spc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3307" y="4783570"/>
            <a:ext cx="4098113" cy="52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2020-04-05 LSH</a:t>
            </a:r>
            <a:endParaRPr lang="en-US" altLang="ko-KR" sz="2000" b="1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6496" y="4042236"/>
            <a:ext cx="53271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Ch04_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조건문과 반복문 </a:t>
            </a:r>
            <a:endParaRPr lang="en-US" altLang="ko-KR" sz="2500" i="1" spc="100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반복문 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제어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2-4. break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58775" y="19605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주로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if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문과 함께 사용해서 특정 조건을 만족하면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반복문을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벗어나도록 함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58775" y="153511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자신이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포함된 하나의 반복문 또는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switch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문을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빠져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나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옴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8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9" y="2594475"/>
            <a:ext cx="5429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1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반복문 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제어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2-5. continue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58775" y="19605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continue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 이후의 문장들은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수행되지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않음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58775" y="153511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자신이 포함된 반복문의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끝으로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이동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반복으로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넘어감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9" name="Picture 5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7" y="2548090"/>
            <a:ext cx="756126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반복문 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제어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2-6.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이름 붙은 반복문과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break, continue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58775" y="1535113"/>
            <a:ext cx="7996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반복문 앞에 이름을 붙이고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그 이름을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break, continue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와 같이 사용함으로써 둘 이상의 반복문을 벗어나거나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반복을 건너뛰는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것이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가능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8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2" y="2339932"/>
            <a:ext cx="5545137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7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</a:t>
            </a:r>
            <a:r>
              <a:rPr lang="en-US" altLang="ko-KR" sz="5000" b="1" spc="1000" smtClean="0">
                <a:solidFill>
                  <a:srgbClr val="C00000"/>
                </a:solidFill>
                <a:latin typeface="+mn-ea"/>
              </a:rPr>
              <a:t>u</a:t>
            </a:r>
            <a:endParaRPr lang="en-US" altLang="ko-KR" sz="5000" b="1" spc="10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미리보기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6022" y="1208000"/>
            <a:ext cx="64087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조건문 정의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1-1 / if</a:t>
            </a:r>
          </a:p>
          <a:p>
            <a:pPr>
              <a:lnSpc>
                <a:spcPct val="170000"/>
              </a:lnSpc>
            </a:pPr>
            <a:r>
              <a:rPr lang="en-US" altLang="ko-KR" sz="2000" b="1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1-2 / switch</a:t>
            </a:r>
            <a:endParaRPr lang="en-US" altLang="ko-KR" sz="2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반복문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b="1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2-1 / for</a:t>
            </a:r>
          </a:p>
          <a:p>
            <a:pPr>
              <a:lnSpc>
                <a:spcPct val="170000"/>
              </a:lnSpc>
            </a:pPr>
            <a:r>
              <a:rPr lang="en-US" altLang="ko-KR" sz="2000" b="1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2-2 / </a:t>
            </a: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while</a:t>
            </a:r>
          </a:p>
          <a:p>
            <a:pPr>
              <a:lnSpc>
                <a:spcPct val="170000"/>
              </a:lnSpc>
            </a:pPr>
            <a:r>
              <a:rPr lang="en-US" altLang="ko-KR" sz="2000" b="1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2-3 / do - while</a:t>
            </a:r>
          </a:p>
          <a:p>
            <a:pPr>
              <a:lnSpc>
                <a:spcPct val="170000"/>
              </a:lnSpc>
            </a:pP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2-4 / (</a:t>
            </a:r>
            <a:r>
              <a:rPr lang="ko-KR" altLang="en-US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반복문 제어</a:t>
            </a: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break</a:t>
            </a:r>
          </a:p>
          <a:p>
            <a:pPr>
              <a:lnSpc>
                <a:spcPct val="170000"/>
              </a:lnSpc>
            </a:pPr>
            <a:r>
              <a:rPr lang="en-US" altLang="ko-KR" sz="2000" b="1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2-5 / (</a:t>
            </a:r>
            <a:r>
              <a:rPr lang="ko-KR" altLang="en-US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반복문 제어</a:t>
            </a:r>
            <a:r>
              <a:rPr lang="en-US" altLang="ko-KR" sz="2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continue</a:t>
            </a:r>
            <a:endParaRPr lang="en-US" altLang="ko-KR" sz="2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조건문 정의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조건문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3" y="20240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에서 조건문은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if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문과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switch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 두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가지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뿐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조건문은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조건식과 실행될 하나의 문장 또는 블럭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{}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으로 구성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68313" y="2492375"/>
            <a:ext cx="8604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if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문이 주로 사용되며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경우의 수가 많은 경우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switch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문을 사용할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것을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고려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68313" y="2963069"/>
            <a:ext cx="102414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switch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문은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if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문으로 변경이 가능하지만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, if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문은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switch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문으로 변경할 수 없는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경우가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많음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737393" y="3605495"/>
            <a:ext cx="7812087" cy="2736850"/>
            <a:chOff x="453" y="2500"/>
            <a:chExt cx="4921" cy="1724"/>
          </a:xfrm>
        </p:grpSpPr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993" y="2500"/>
              <a:ext cx="2381" cy="1724"/>
            </a:xfrm>
            <a:prstGeom prst="rect">
              <a:avLst/>
            </a:prstGeom>
            <a:noFill/>
            <a:ln w="25400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453" y="2500"/>
              <a:ext cx="2268" cy="1724"/>
            </a:xfrm>
            <a:prstGeom prst="rect">
              <a:avLst/>
            </a:prstGeom>
            <a:noFill/>
            <a:ln w="25400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26" name="Picture 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2568"/>
              <a:ext cx="2313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582"/>
              <a:ext cx="2132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2426" y="3363"/>
              <a:ext cx="8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8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조건문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if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1-1. if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3" y="20240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조건식의 결과는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true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또는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false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이어야 함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if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문은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if, if-else, if-else if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세 가지 형태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있음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831762" y="2556071"/>
            <a:ext cx="4608513" cy="3813175"/>
            <a:chOff x="136" y="1548"/>
            <a:chExt cx="2903" cy="2402"/>
          </a:xfrm>
        </p:grpSpPr>
        <p:pic>
          <p:nvPicPr>
            <p:cNvPr id="25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593"/>
              <a:ext cx="2857" cy="2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36" y="1548"/>
              <a:ext cx="2903" cy="476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36" y="2069"/>
              <a:ext cx="2903" cy="613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36" y="2727"/>
              <a:ext cx="2903" cy="1202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2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조건문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switch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1-2. switch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3" y="2024063"/>
            <a:ext cx="8604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조건식의 결과와 일치하는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case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문으로 이동 후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break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문을 만날 때까지 문장을 수행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(break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문이 없는 경우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switch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문의 끝까지 진행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조건식의 계산 결과가 정수 또는 문자열만 가능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9325" y="2735482"/>
            <a:ext cx="8604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일치하는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case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문의 값이 없는 경우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default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문으로 이동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(default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 생략 가능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73342" y="3446901"/>
            <a:ext cx="8604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case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문의 값으로 변수 사용 불가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리터럴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상수만 가능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1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95" y="3976215"/>
            <a:ext cx="51498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8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반복문 정의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반복문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68313" y="19827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조건식과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수행할 블럭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또는 문장으로 구성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68313" y="15573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문장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또는 문장들을 반복해서 수행할 때 사용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68313" y="2774950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for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문과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while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문은 서로 변경가능하다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68313" y="2384425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반복횟수가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중요한 경우에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for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문을 그 외에는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while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문을 사용한다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68313" y="3176588"/>
            <a:ext cx="9089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do-while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문은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while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문의 변형으로 블럭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{}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이 최소한 한번은 수행될 것을 보장한다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pic>
        <p:nvPicPr>
          <p:cNvPr id="28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86" y="3721939"/>
            <a:ext cx="2400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3899248" y="3734639"/>
            <a:ext cx="4140200" cy="1008062"/>
            <a:chOff x="2472" y="2523"/>
            <a:chExt cx="2608" cy="635"/>
          </a:xfrm>
        </p:grpSpPr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3061" y="2523"/>
              <a:ext cx="2019" cy="635"/>
              <a:chOff x="2993" y="2478"/>
              <a:chExt cx="2019" cy="635"/>
            </a:xfrm>
          </p:grpSpPr>
          <p:pic>
            <p:nvPicPr>
              <p:cNvPr id="32" name="Picture 2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2546"/>
                <a:ext cx="1770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993" y="2478"/>
                <a:ext cx="2019" cy="635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2472" y="2840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3899248" y="4345826"/>
            <a:ext cx="4140200" cy="2052638"/>
            <a:chOff x="2472" y="2908"/>
            <a:chExt cx="2608" cy="1293"/>
          </a:xfrm>
        </p:grpSpPr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3061" y="3317"/>
              <a:ext cx="2019" cy="884"/>
              <a:chOff x="2993" y="3249"/>
              <a:chExt cx="2019" cy="884"/>
            </a:xfrm>
          </p:grpSpPr>
          <p:pic>
            <p:nvPicPr>
              <p:cNvPr id="37" name="Picture 2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3271"/>
                <a:ext cx="1758" cy="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29"/>
              <p:cNvSpPr>
                <a:spLocks noChangeArrowheads="1"/>
              </p:cNvSpPr>
              <p:nvPr/>
            </p:nvSpPr>
            <p:spPr bwMode="auto">
              <a:xfrm>
                <a:off x="2993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472" y="2908"/>
              <a:ext cx="703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909986" y="4382339"/>
            <a:ext cx="3205162" cy="2016125"/>
            <a:chOff x="589" y="2931"/>
            <a:chExt cx="2019" cy="1270"/>
          </a:xfrm>
        </p:grpSpPr>
        <p:grpSp>
          <p:nvGrpSpPr>
            <p:cNvPr id="40" name="Group 31"/>
            <p:cNvGrpSpPr>
              <a:grpSpLocks/>
            </p:cNvGrpSpPr>
            <p:nvPr/>
          </p:nvGrpSpPr>
          <p:grpSpPr bwMode="auto">
            <a:xfrm>
              <a:off x="589" y="3317"/>
              <a:ext cx="2019" cy="884"/>
              <a:chOff x="521" y="3249"/>
              <a:chExt cx="2019" cy="884"/>
            </a:xfrm>
          </p:grpSpPr>
          <p:pic>
            <p:nvPicPr>
              <p:cNvPr id="42" name="Picture 2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" y="3271"/>
                <a:ext cx="177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521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2426" y="293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반복문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for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2-1. for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68313" y="15573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초기화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조건식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증감식 그리고 수행할 블럭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또는 문장으로 구성</a:t>
            </a:r>
          </a:p>
        </p:txBody>
      </p:sp>
      <p:pic>
        <p:nvPicPr>
          <p:cNvPr id="45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95488"/>
            <a:ext cx="705643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3508375"/>
            <a:ext cx="709295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57788"/>
            <a:ext cx="33718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719138" y="4616450"/>
            <a:ext cx="431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 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) 1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부터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10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까지의 정수를 더하기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7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반복문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while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2-2. while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68313" y="15573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조건식과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수행할 블럭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또는 문장으로 구성</a:t>
            </a:r>
          </a:p>
        </p:txBody>
      </p:sp>
      <p:pic>
        <p:nvPicPr>
          <p:cNvPr id="25" name="Picture 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25"/>
            <a:ext cx="71643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64"/>
          <p:cNvGrpSpPr>
            <a:grpSpLocks/>
          </p:cNvGrpSpPr>
          <p:nvPr/>
        </p:nvGrpSpPr>
        <p:grpSpPr bwMode="auto">
          <a:xfrm>
            <a:off x="971550" y="5049838"/>
            <a:ext cx="3455988" cy="1331912"/>
            <a:chOff x="612" y="3181"/>
            <a:chExt cx="2177" cy="839"/>
          </a:xfrm>
        </p:grpSpPr>
        <p:pic>
          <p:nvPicPr>
            <p:cNvPr id="28" name="Picture 6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187"/>
              <a:ext cx="1951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12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30" name="Group 62"/>
          <p:cNvGrpSpPr>
            <a:grpSpLocks/>
          </p:cNvGrpSpPr>
          <p:nvPr/>
        </p:nvGrpSpPr>
        <p:grpSpPr bwMode="auto">
          <a:xfrm>
            <a:off x="971550" y="3429000"/>
            <a:ext cx="3455988" cy="1331913"/>
            <a:chOff x="612" y="3186"/>
            <a:chExt cx="2177" cy="839"/>
          </a:xfrm>
        </p:grpSpPr>
        <p:sp>
          <p:nvSpPr>
            <p:cNvPr id="31" name="Rectangle 53"/>
            <p:cNvSpPr>
              <a:spLocks noChangeArrowheads="1"/>
            </p:cNvSpPr>
            <p:nvPr/>
          </p:nvSpPr>
          <p:spPr bwMode="auto">
            <a:xfrm>
              <a:off x="612" y="3186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32" name="Picture 6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262"/>
              <a:ext cx="2019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 73"/>
          <p:cNvGrpSpPr>
            <a:grpSpLocks/>
          </p:cNvGrpSpPr>
          <p:nvPr/>
        </p:nvGrpSpPr>
        <p:grpSpPr bwMode="auto">
          <a:xfrm>
            <a:off x="4211638" y="3429000"/>
            <a:ext cx="4176712" cy="1331913"/>
            <a:chOff x="2653" y="2160"/>
            <a:chExt cx="2631" cy="839"/>
          </a:xfrm>
        </p:grpSpPr>
        <p:sp>
          <p:nvSpPr>
            <p:cNvPr id="34" name="Rectangle 67"/>
            <p:cNvSpPr>
              <a:spLocks noChangeArrowheads="1"/>
            </p:cNvSpPr>
            <p:nvPr/>
          </p:nvSpPr>
          <p:spPr bwMode="auto">
            <a:xfrm>
              <a:off x="3107" y="2160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35" name="Picture 7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2296"/>
              <a:ext cx="213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Line 70"/>
            <p:cNvSpPr>
              <a:spLocks noChangeShapeType="1"/>
            </p:cNvSpPr>
            <p:nvPr/>
          </p:nvSpPr>
          <p:spPr bwMode="auto">
            <a:xfrm flipH="1">
              <a:off x="2653" y="2591"/>
              <a:ext cx="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7" name="Group 75"/>
          <p:cNvGrpSpPr>
            <a:grpSpLocks/>
          </p:cNvGrpSpPr>
          <p:nvPr/>
        </p:nvGrpSpPr>
        <p:grpSpPr bwMode="auto">
          <a:xfrm>
            <a:off x="4932363" y="5049838"/>
            <a:ext cx="3455987" cy="1331912"/>
            <a:chOff x="3107" y="3181"/>
            <a:chExt cx="2177" cy="839"/>
          </a:xfrm>
        </p:grpSpPr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3107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39" name="Picture 7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3271"/>
              <a:ext cx="2087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4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반복문 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do-while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2-3. do - while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358775" y="199359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블럭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{}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이 최소한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번 이상 수행될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것을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보장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58775" y="156814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while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문의 변형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블럭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{}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을 먼저 수행한 다음에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조건식을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계산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52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2395232"/>
            <a:ext cx="70564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3944632"/>
            <a:ext cx="6697663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7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385</Words>
  <Application>Microsoft Office PowerPoint</Application>
  <PresentationFormat>와이드스크린</PresentationFormat>
  <Paragraphs>100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견명조</vt:lpstr>
      <vt:lpstr>나눔명조</vt:lpstr>
      <vt:lpstr>맑은 고딕</vt:lpstr>
      <vt:lpstr>바탕</vt:lpstr>
      <vt:lpstr>Arial</vt:lpstr>
      <vt:lpstr>Courier New</vt:lpstr>
      <vt:lpstr>Elephant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SeungHa</dc:creator>
  <cp:lastModifiedBy>Lee SeungHa</cp:lastModifiedBy>
  <cp:revision>186</cp:revision>
  <dcterms:created xsi:type="dcterms:W3CDTF">2020-03-22T14:13:18Z</dcterms:created>
  <dcterms:modified xsi:type="dcterms:W3CDTF">2020-04-11T05:54:21Z</dcterms:modified>
</cp:coreProperties>
</file>