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6B8EDB-9A0F-4CC6-B430-42E9E69EC4CF}">
          <p14:sldIdLst>
            <p14:sldId id="256"/>
          </p14:sldIdLst>
        </p14:section>
        <p14:section name="Untitled Section" id="{8CCA8FA8-38F8-4425-9680-2477C058E0B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8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F060C-B191-4FEF-A888-DB66E017F142}" type="datetimeFigureOut">
              <a:rPr lang="en-US" smtClean="0"/>
              <a:t>9/17/2019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5FE75-ABC7-4BAF-BA70-0883845C788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CEFR =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(Common European Framework of Reference for Languages)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5FE75-ABC7-4BAF-BA70-0883845C788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A2CB-1D46-41B1-B852-D5BE8C4AC629}" type="datetimeFigureOut">
              <a:rPr lang="en-US" smtClean="0"/>
              <a:pPr/>
              <a:t>9/17/2019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9AA2-CDE0-466E-B50F-825A1B31206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gg.jpg"/>
          <p:cNvPicPr>
            <a:picLocks noChangeAspect="1"/>
          </p:cNvPicPr>
          <p:nvPr/>
        </p:nvPicPr>
        <p:blipFill>
          <a:blip r:embed="rId3">
            <a:lum bright="-28000" contrast="-43000"/>
          </a:blip>
          <a:stretch>
            <a:fillRect/>
          </a:stretch>
        </p:blipFill>
        <p:spPr>
          <a:xfrm>
            <a:off x="0" y="857232"/>
            <a:ext cx="9144001" cy="39290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sp>
        <p:nvSpPr>
          <p:cNvPr id="9" name="Rounded Rectangle 8"/>
          <p:cNvSpPr/>
          <p:nvPr/>
        </p:nvSpPr>
        <p:spPr>
          <a:xfrm>
            <a:off x="8501090" y="357164"/>
            <a:ext cx="523522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FAQ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14612" y="357166"/>
            <a:ext cx="1714512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Languages and courses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28794" y="332656"/>
            <a:ext cx="784230" cy="273052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About us 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15140" y="357166"/>
            <a:ext cx="1000132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Get</a:t>
            </a:r>
            <a:r>
              <a:rPr lang="es-ES" sz="1200" dirty="0"/>
              <a:t> </a:t>
            </a:r>
            <a:r>
              <a:rPr lang="es-ES" sz="1200" dirty="0" err="1"/>
              <a:t>started</a:t>
            </a:r>
            <a:r>
              <a:rPr lang="es-ES" sz="1200" dirty="0"/>
              <a:t> </a:t>
            </a:r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715272" y="357166"/>
            <a:ext cx="75712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Contact  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429124" y="357166"/>
            <a:ext cx="1143008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Examinations 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14414" y="357166"/>
            <a:ext cx="714380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Home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464711" y="964389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28992" y="1357298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English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28992" y="1643050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German  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428992" y="1928802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Turkish  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428992" y="2214554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French  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28992" y="2500306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Chinese  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428992" y="2786058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Russian   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28992" y="3071810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Spanish     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428992" y="3357562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Persian   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428992" y="3643314"/>
            <a:ext cx="1285884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Pashto   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428991" y="3929066"/>
            <a:ext cx="1285885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  Arabic</a:t>
            </a:r>
          </a:p>
        </p:txBody>
      </p:sp>
      <p:pic>
        <p:nvPicPr>
          <p:cNvPr id="8195" name="Picture 3" descr="🇫🇷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214554"/>
            <a:ext cx="314324" cy="242886"/>
          </a:xfrm>
          <a:prstGeom prst="rect">
            <a:avLst/>
          </a:prstGeom>
          <a:noFill/>
        </p:spPr>
      </p:pic>
      <p:pic>
        <p:nvPicPr>
          <p:cNvPr id="8196" name="Picture 4" descr="🇹🇷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1928802"/>
            <a:ext cx="285752" cy="285752"/>
          </a:xfrm>
          <a:prstGeom prst="rect">
            <a:avLst/>
          </a:prstGeom>
          <a:noFill/>
        </p:spPr>
      </p:pic>
      <p:pic>
        <p:nvPicPr>
          <p:cNvPr id="8197" name="Picture 5" descr="🇦🇫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3357562"/>
            <a:ext cx="285752" cy="285752"/>
          </a:xfrm>
          <a:prstGeom prst="rect">
            <a:avLst/>
          </a:prstGeom>
          <a:noFill/>
        </p:spPr>
      </p:pic>
      <p:pic>
        <p:nvPicPr>
          <p:cNvPr id="8198" name="Picture 6" descr="🇺🇸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1357298"/>
            <a:ext cx="314324" cy="314324"/>
          </a:xfrm>
          <a:prstGeom prst="rect">
            <a:avLst/>
          </a:prstGeom>
          <a:noFill/>
        </p:spPr>
      </p:pic>
      <p:pic>
        <p:nvPicPr>
          <p:cNvPr id="8199" name="Picture 7" descr="🇷🇺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2714620"/>
            <a:ext cx="285752" cy="285752"/>
          </a:xfrm>
          <a:prstGeom prst="rect">
            <a:avLst/>
          </a:prstGeom>
          <a:noFill/>
        </p:spPr>
      </p:pic>
      <p:pic>
        <p:nvPicPr>
          <p:cNvPr id="8200" name="Picture 8" descr="🇨🇳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14810" y="2500306"/>
            <a:ext cx="285752" cy="285752"/>
          </a:xfrm>
          <a:prstGeom prst="rect">
            <a:avLst/>
          </a:prstGeom>
          <a:noFill/>
        </p:spPr>
      </p:pic>
      <p:pic>
        <p:nvPicPr>
          <p:cNvPr id="8202" name="Picture 10" descr="🇸🇦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14810" y="3929066"/>
            <a:ext cx="285752" cy="285752"/>
          </a:xfrm>
          <a:prstGeom prst="rect">
            <a:avLst/>
          </a:prstGeom>
          <a:noFill/>
        </p:spPr>
      </p:pic>
      <p:pic>
        <p:nvPicPr>
          <p:cNvPr id="8203" name="Picture 11" descr="🇪🇸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214810" y="3071810"/>
            <a:ext cx="285752" cy="285752"/>
          </a:xfrm>
          <a:prstGeom prst="rect">
            <a:avLst/>
          </a:prstGeom>
          <a:noFill/>
        </p:spPr>
      </p:pic>
      <p:pic>
        <p:nvPicPr>
          <p:cNvPr id="8194" name="Picture 2" descr="🇩🇪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14810" y="1643050"/>
            <a:ext cx="285752" cy="285752"/>
          </a:xfrm>
          <a:prstGeom prst="rect">
            <a:avLst/>
          </a:prstGeom>
          <a:noFill/>
        </p:spPr>
      </p:pic>
      <p:sp>
        <p:nvSpPr>
          <p:cNvPr id="39" name="Rounded Rectangle 38"/>
          <p:cNvSpPr/>
          <p:nvPr/>
        </p:nvSpPr>
        <p:spPr>
          <a:xfrm>
            <a:off x="3428992" y="4214818"/>
            <a:ext cx="1285885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  Hindi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428992" y="4500570"/>
            <a:ext cx="1285885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  other </a:t>
            </a:r>
            <a:r>
              <a:rPr lang="en-GB" sz="1100" dirty="0"/>
              <a:t>programs</a:t>
            </a:r>
            <a:r>
              <a:rPr lang="en-GB" sz="1200" dirty="0"/>
              <a:t> </a:t>
            </a:r>
          </a:p>
        </p:txBody>
      </p:sp>
      <p:pic>
        <p:nvPicPr>
          <p:cNvPr id="8201" name="Picture 9" descr="🇮🇳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14810" y="4214818"/>
            <a:ext cx="285752" cy="285752"/>
          </a:xfrm>
          <a:prstGeom prst="rect">
            <a:avLst/>
          </a:prstGeom>
          <a:noFill/>
        </p:spPr>
      </p:pic>
      <p:pic>
        <p:nvPicPr>
          <p:cNvPr id="41" name="Picture 5" descr="🇦🇫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3643314"/>
            <a:ext cx="285752" cy="285752"/>
          </a:xfrm>
          <a:prstGeom prst="rect">
            <a:avLst/>
          </a:prstGeom>
          <a:noFill/>
        </p:spPr>
      </p:pic>
      <p:cxnSp>
        <p:nvCxnSpPr>
          <p:cNvPr id="43" name="Straight Arrow Connector 42"/>
          <p:cNvCxnSpPr>
            <a:stCxn id="22" idx="3"/>
          </p:cNvCxnSpPr>
          <p:nvPr/>
        </p:nvCxnSpPr>
        <p:spPr>
          <a:xfrm flipV="1">
            <a:off x="4714876" y="1500174"/>
            <a:ext cx="2357454" cy="1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714876" y="1785926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1"/>
          </p:cNvCxnSpPr>
          <p:nvPr/>
        </p:nvCxnSpPr>
        <p:spPr>
          <a:xfrm rot="10800000">
            <a:off x="2285984" y="2071678"/>
            <a:ext cx="1143008" cy="1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2071670" y="2428868"/>
            <a:ext cx="1357322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714876" y="2643182"/>
            <a:ext cx="214314" cy="1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714876" y="2928934"/>
            <a:ext cx="785818" cy="1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4876" y="3214686"/>
            <a:ext cx="157163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14876" y="3500438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5" idx="1"/>
          </p:cNvCxnSpPr>
          <p:nvPr/>
        </p:nvCxnSpPr>
        <p:spPr>
          <a:xfrm>
            <a:off x="4714876" y="3787314"/>
            <a:ext cx="1000132" cy="345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17" idx="1"/>
          </p:cNvCxnSpPr>
          <p:nvPr/>
        </p:nvCxnSpPr>
        <p:spPr>
          <a:xfrm>
            <a:off x="4714876" y="4073066"/>
            <a:ext cx="785818" cy="1060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9" idx="1"/>
          </p:cNvCxnSpPr>
          <p:nvPr/>
        </p:nvCxnSpPr>
        <p:spPr>
          <a:xfrm rot="10800000">
            <a:off x="1714480" y="4286256"/>
            <a:ext cx="1714512" cy="7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0" name="Rounded Rectangle 179"/>
          <p:cNvSpPr/>
          <p:nvPr/>
        </p:nvSpPr>
        <p:spPr>
          <a:xfrm>
            <a:off x="7072330" y="1428736"/>
            <a:ext cx="1714512" cy="28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ELITE English program 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7072330" y="1714488"/>
            <a:ext cx="1714512" cy="28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English file    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7072330" y="2000240"/>
            <a:ext cx="1714512" cy="28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  ILETS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072330" y="2285992"/>
            <a:ext cx="1714512" cy="28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TOEFL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7072330" y="2571744"/>
            <a:ext cx="1714512" cy="288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English for children 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5643570" y="1714488"/>
            <a:ext cx="1285884" cy="288000"/>
          </a:xfrm>
          <a:prstGeom prst="roundRect">
            <a:avLst/>
          </a:prstGeom>
          <a:solidFill>
            <a:srgbClr val="FFCC6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German CEFR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5643570" y="1997992"/>
            <a:ext cx="1285884" cy="288000"/>
          </a:xfrm>
          <a:prstGeom prst="roundRect">
            <a:avLst/>
          </a:prstGeom>
          <a:solidFill>
            <a:srgbClr val="FFCC6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German visa 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57158" y="1643050"/>
            <a:ext cx="28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Heavy" pitchFamily="34" charset="0"/>
              </a:rPr>
              <a:t> 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9558" y="1785926"/>
            <a:ext cx="2847996" cy="53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Heavy" pitchFamily="34" charset="0"/>
              </a:rPr>
              <a:t> </a:t>
            </a:r>
          </a:p>
        </p:txBody>
      </p:sp>
      <p:sp>
        <p:nvSpPr>
          <p:cNvPr id="195" name="Rounded Rectangle 194"/>
          <p:cNvSpPr/>
          <p:nvPr/>
        </p:nvSpPr>
        <p:spPr>
          <a:xfrm>
            <a:off x="928662" y="1857364"/>
            <a:ext cx="1285884" cy="288000"/>
          </a:xfrm>
          <a:prstGeom prst="roundRect">
            <a:avLst/>
          </a:prstGeom>
          <a:solidFill>
            <a:srgbClr val="FF996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Turkish CEFR 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28662" y="2143116"/>
            <a:ext cx="1285884" cy="288000"/>
          </a:xfrm>
          <a:prstGeom prst="roundRect">
            <a:avLst/>
          </a:prstGeom>
          <a:solidFill>
            <a:srgbClr val="FF996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Turkish visa 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5643570" y="2285992"/>
            <a:ext cx="1285884" cy="288000"/>
          </a:xfrm>
          <a:prstGeom prst="roundRect">
            <a:avLst/>
          </a:prstGeom>
          <a:solidFill>
            <a:srgbClr val="FFCC66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DAF  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785786" y="2786058"/>
            <a:ext cx="1285884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French CEFR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785786" y="3071810"/>
            <a:ext cx="1285884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DELF 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4929190" y="2428868"/>
            <a:ext cx="642942" cy="35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Page # 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5572132" y="357166"/>
            <a:ext cx="1071570" cy="288000"/>
          </a:xfrm>
          <a:prstGeom prst="round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Online </a:t>
            </a:r>
            <a:r>
              <a:rPr lang="es-ES" sz="1200" dirty="0" err="1"/>
              <a:t>corses</a:t>
            </a:r>
            <a:r>
              <a:rPr lang="es-ES" sz="1200" dirty="0"/>
              <a:t> </a:t>
            </a:r>
            <a:endParaRPr lang="en-GB" sz="1200" dirty="0"/>
          </a:p>
        </p:txBody>
      </p:sp>
      <p:sp>
        <p:nvSpPr>
          <p:cNvPr id="210" name="Rounded Rectangle 209"/>
          <p:cNvSpPr/>
          <p:nvPr/>
        </p:nvSpPr>
        <p:spPr>
          <a:xfrm>
            <a:off x="5500694" y="2714620"/>
            <a:ext cx="642942" cy="35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Page # </a:t>
            </a:r>
          </a:p>
        </p:txBody>
      </p:sp>
      <p:sp>
        <p:nvSpPr>
          <p:cNvPr id="212" name="Rounded Rectangle 211"/>
          <p:cNvSpPr/>
          <p:nvPr/>
        </p:nvSpPr>
        <p:spPr>
          <a:xfrm>
            <a:off x="6286512" y="3143248"/>
            <a:ext cx="1285884" cy="288000"/>
          </a:xfrm>
          <a:prstGeom prst="roundRect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Spanish CEFR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6286512" y="3429000"/>
            <a:ext cx="1285884" cy="288000"/>
          </a:xfrm>
          <a:prstGeom prst="roundRect">
            <a:avLst/>
          </a:prstGeom>
          <a:solidFill>
            <a:srgbClr val="FFFF99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DELE  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5072066" y="3286124"/>
            <a:ext cx="642942" cy="35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Page # 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5715008" y="3643314"/>
            <a:ext cx="642942" cy="35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Page # 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5500694" y="4000504"/>
            <a:ext cx="642942" cy="35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Page # 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1071538" y="4071942"/>
            <a:ext cx="642942" cy="3571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Page #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EB5101-2AAD-4F34-94F9-32393493E70B}"/>
              </a:ext>
            </a:extLst>
          </p:cNvPr>
          <p:cNvCxnSpPr/>
          <p:nvPr/>
        </p:nvCxnSpPr>
        <p:spPr>
          <a:xfrm flipH="1">
            <a:off x="2214546" y="605708"/>
            <a:ext cx="341230" cy="44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F11602-CB48-4E44-9262-4752F4542301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C4356-BB6F-4E86-973F-7469B4E651B3}"/>
              </a:ext>
            </a:extLst>
          </p:cNvPr>
          <p:cNvSpPr txBox="1"/>
          <p:nvPr/>
        </p:nvSpPr>
        <p:spPr>
          <a:xfrm>
            <a:off x="1214414" y="996326"/>
            <a:ext cx="150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 Profile.docx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794</TotalTime>
  <Words>84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Franklin Gothic Heavy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Soraia Ashraf</dc:creator>
  <cp:lastModifiedBy>edrid sadeed</cp:lastModifiedBy>
  <cp:revision>69</cp:revision>
  <dcterms:created xsi:type="dcterms:W3CDTF">2019-08-25T04:55:47Z</dcterms:created>
  <dcterms:modified xsi:type="dcterms:W3CDTF">2019-09-17T15:30:06Z</dcterms:modified>
</cp:coreProperties>
</file>