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Java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Learning the Basics for Grade 10 Students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recap of what was covered in the presentation.</a:t>
            </a:r>
          </a:p>
          <a:p>
            <a:r>
              <a:t>Encouragement for students to ask questions to clarify any doubts.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Java?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Java is a programming language and computing platform.</a:t>
            </a:r>
          </a:p>
          <a:p>
            <a:r>
              <a:t>It is used in various areas such as mobile apps, web applications, games, and bank software.</a:t>
            </a:r>
          </a:p>
          <a:p>
            <a:r>
              <a:t>Java has evolved over time, leading up to Java 8.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Learn Java?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Java is one of the most popular programming languages in the world.</a:t>
            </a:r>
          </a:p>
          <a:p>
            <a:r>
              <a:t>It offers benefits such as platform independence, strong memory management, and security features.</a:t>
            </a:r>
          </a:p>
          <a:p>
            <a:r>
              <a:t>Learning Java opens up a wide range of career opportunities in software development.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Getting Started with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start, you need to install Java on your computer.</a:t>
            </a:r>
          </a:p>
          <a:p>
            <a:r>
              <a:t>Setting up the environment includes installing the Java Development Kit (JDK) and an Integrated Development Environment (IDE).</a:t>
            </a:r>
          </a:p>
          <a:p>
            <a:r>
              <a:t>Example of a simple Java program to print 'Hello, World!'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Concepts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Variables are used to store information.</a:t>
            </a:r>
          </a:p>
          <a:p>
            <a:r>
              <a:t>Java has several primitive data types like int, char, and boolean.</a:t>
            </a:r>
          </a:p>
          <a:p>
            <a:r>
              <a:t>Basic operators include addition, subtraction, multiplication, etc.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Java 8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Lambda Expressions help simplify coding and make it more flexible.</a:t>
            </a:r>
          </a:p>
          <a:p>
            <a:r>
              <a:t>Stream API makes it easy to process collections of objects.</a:t>
            </a:r>
          </a:p>
          <a:p>
            <a:r>
              <a:t>The improved Date and Time API helps handle date and time more effectively.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Writing Simple Java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Java program is structured around classes and methods.</a:t>
            </a:r>
          </a:p>
          <a:p>
            <a:r>
              <a:t>Examples include using variables, control statements like if-else, and loops like for and while.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Interactive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coding exercise to engage students with a simple task they can try on their computers.</a:t>
            </a:r>
          </a:p>
          <a:p>
            <a:r>
              <a:t>Example problem: Write a program to calculate the sum of numbers from 1 to 10.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Resources to Learn 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Recommended books include 'Head First Java'.</a:t>
            </a:r>
          </a:p>
          <a:p>
            <a:r>
              <a:t>Online resources like Codecademy, Coursera, and YouTube channels are helpful.</a:t>
            </a:r>
          </a:p>
          <a:p>
            <a:r>
              <a:t>Practice platforms like HackerRank and LeetCode are good for practicing Java.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