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0BB70-12D3-412A-9E10-F7DA089F4D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Created by Saravanan Andavar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343A-A547-4A47-85E9-8BEB3A082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A363B-DF09-4921-9703-246EEF9F3162}" type="datetime1">
              <a:rPr lang="en-CA" smtClean="0"/>
              <a:t>2024-12-10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0A2C6-809C-41AC-BED9-35DF430C7B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Learning purpost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842A-757B-4329-A297-88449A4094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E538-67D8-49C5-972C-B5B5B44D77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0016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Created by Saravanan Andavar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9AC6A-8C14-4AFB-855E-4DE99D51C3E5}" type="datetime1">
              <a:rPr lang="en-CA" smtClean="0"/>
              <a:t>2024-12-10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Learning purpost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46F3F-A254-4C11-A655-98DD29D791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939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46F3F-A254-4C11-A655-98DD29D7911A}" type="slidenum">
              <a:rPr lang="en-CA" smtClean="0"/>
              <a:t>1</a:t>
            </a:fld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4004-FE10-4740-AC3C-B846749DF4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DB49191-732F-4104-A9C0-4CDCB8CD5F92}" type="datetime1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179E-86B3-490A-B440-E2689AF25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Learning purpost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557372F-291B-41F5-AA31-744618681C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Created by Saravanan Andavar</a:t>
            </a:r>
          </a:p>
        </p:txBody>
      </p:sp>
    </p:spTree>
    <p:extLst>
      <p:ext uri="{BB962C8B-B14F-4D97-AF65-F5344CB8AC3E}">
        <p14:creationId xmlns:p14="http://schemas.microsoft.com/office/powerpoint/2010/main" val="21038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7FE-EBF4-4A40-AEFD-723809E1610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560-B467-4AAD-9AA0-5B5D26961BE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B96-E574-48D3-847E-CB24606A154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6F5D-DED4-43D8-A7A6-846999E0F1E8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37B-82C4-425D-9F9B-0D6E3314DEB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4D0-495C-4FD6-BB96-DB077C1743DA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C6DC-6025-4D20-A6AA-0F82CAAE3E82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FA9F-653F-46D0-9EC4-5B6C2F094A0E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7427-503F-4C4A-9869-01C810E0A598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F40-E388-4FA7-8ED8-8029ECF33290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A9AD-9776-4EF8-B06B-72555B0EC765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FBDE-3A96-4D14-BEB0-5321AA3FB765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2clickcomputers/LearnJavaWithS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Learning the Basics for Grade 10 Students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D97B-174E-4D54-A3F1-A518B735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75B-7FD6-4D9E-A1BB-D3FB4FD9AA0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BDB5-102F-47A3-8E23-59BAF067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1402-2757-4066-BAD8-5DFB9AD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4709A-DC3A-4690-A915-91A9959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4F14C2-9B9B-44FE-9587-B84E189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72" y="1953243"/>
            <a:ext cx="3575474" cy="42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a programming language and computing platform.</a:t>
            </a:r>
          </a:p>
          <a:p>
            <a:r>
              <a:t>It is used in various areas such as mobile apps, web applications, games, and bank software.</a:t>
            </a:r>
          </a:p>
          <a:p>
            <a:r>
              <a:t>Java has evolved over time, leading up to Java 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one of the most popular programming languages in the world.</a:t>
            </a:r>
          </a:p>
          <a:p>
            <a:r>
              <a:t>It offers benefits such as platform independence, strong memory management, and security features.</a:t>
            </a:r>
          </a:p>
          <a:p>
            <a:r>
              <a:t>Learning Java opens up a wide range of career opportunities in software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965C-D9EE-4CF6-8805-E04F109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CEE-5F31-4EB1-AD37-805759270AF3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C55E-393E-4646-94AA-EF69D4F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AB76-8648-45D8-AFC6-ACB5A6D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start, you need to install Java on your computer.</a:t>
            </a:r>
          </a:p>
          <a:p>
            <a:r>
              <a:t>Setting up the environment includes installing the Java Development Kit (JDK) and an Integrated Development Environment (IDE).</a:t>
            </a:r>
          </a:p>
          <a:p>
            <a:r>
              <a:t>Example of a simple Java program to print 'Hello, World!'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1BC4-B861-4A96-9570-2305B26E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F0C9-A6B4-49B7-A1B5-29FD97D6973B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D827-7A08-4534-86EB-34C5C84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C6A1-8542-49B2-84CE-1FFA40E8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Concepts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Variables are used to store information.</a:t>
            </a:r>
          </a:p>
          <a:p>
            <a:r>
              <a:t>Java has several primitive data types like int, char, and boolean.</a:t>
            </a:r>
          </a:p>
          <a:p>
            <a:r>
              <a:t>Basic operators include addition, subtraction, multiplication,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D3CD-48D8-4544-B3FF-CEFC4924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287-F64F-4BFB-8B4E-FF16577CD6D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563A-3FBE-4299-B083-560AFC21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19E4-EF6D-46A0-9A3F-9A732D2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8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Lambda Expressions help simplify coding and make it more flexible.</a:t>
            </a:r>
          </a:p>
          <a:p>
            <a:r>
              <a:t>Stream API makes it easy to process collections of objects.</a:t>
            </a:r>
          </a:p>
          <a:p>
            <a:r>
              <a:t>The improved Date and Time API helps handle date and time more effectively.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4939-4928-4FD6-A204-828CAF4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2FC4-688E-4BFE-9B50-9191488E774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F963-9DD8-4A98-8AE5-F49A0BD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999E-A056-4406-B24B-39E32287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Simple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Java program is structured around classes and methods.</a:t>
            </a:r>
          </a:p>
          <a:p>
            <a:r>
              <a:t>Examples include using variables, control statements like if-else, and loops like for and while.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653-5A87-46AB-9AF9-E1407E5A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3B01-A1DE-4E33-9DBC-594529981B16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C2B8-81A3-414A-A20A-2E1B84D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A7FA-8AC9-4A3E-A49E-B75DBA2E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coding exercise to engage students with a simple task they can try on their computers.</a:t>
            </a:r>
          </a:p>
          <a:p>
            <a:r>
              <a:t>Example problem: Write a program to calculate the sum of numbers from 1 to 10.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D02D-D3FE-45A4-B5AC-5F8FAABC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5F3D-1F15-47D1-896B-708A6FCA01A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6B1F-A443-45A2-8B22-1F7F2B0E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6F16-BD2D-4DFD-A248-E685E4A2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Recommended books include 'Head First Java'.</a:t>
            </a:r>
          </a:p>
          <a:p>
            <a:r>
              <a:t>Online resources like Codecademy, Coursera, and YouTube channels are helpful.</a:t>
            </a:r>
          </a:p>
          <a:p>
            <a:r>
              <a:t>Practice platforms like HackerRank and LeetCode are good for practicing Java.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EB75-93D1-4F10-92A1-B5A422ED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A24C-7B9A-4449-8CF0-B07C104FACBC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F12-E624-4AD7-B750-6ECCC32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065-841B-4456-8BE7-1981A46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recap of what was covered in the presentation.</a:t>
            </a:r>
          </a:p>
          <a:p>
            <a:r>
              <a:t>Encouragement for students to ask questions to clarify any doubts.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75D3-4B2F-4E21-8187-E4CA0A2E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E0A-8431-428D-AB74-F284A487038B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45AF-8AE3-401B-B994-FA9D5E1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37D3-273D-4962-8252-943F724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2400" dirty="0"/>
          </a:p>
          <a:p>
            <a:r>
              <a:rPr lang="en-CA" sz="2400" dirty="0"/>
              <a:t>Git - </a:t>
            </a:r>
            <a:r>
              <a:rPr lang="en-CA" dirty="0"/>
              <a:t>   </a:t>
            </a:r>
            <a:r>
              <a:rPr lang="en-CA" sz="1800" dirty="0">
                <a:hlinkClick r:id="rId2"/>
              </a:rPr>
              <a:t>https://github.com/develop2clickcomputers/LearnJavaWithSan</a:t>
            </a:r>
            <a:endParaRPr lang="en-CA" sz="1800" dirty="0"/>
          </a:p>
          <a:p>
            <a:endParaRPr lang="en-CA" sz="2400" dirty="0"/>
          </a:p>
          <a:p>
            <a:r>
              <a:rPr lang="en-CA" sz="2400" dirty="0"/>
              <a:t>YouTube - TBD</a:t>
            </a:r>
          </a:p>
          <a:p>
            <a:endParaRPr lang="en-CA" sz="2400" dirty="0"/>
          </a:p>
          <a:p>
            <a:r>
              <a:rPr lang="en-CA" sz="2400" dirty="0"/>
              <a:t>LinkedIn - TBD</a:t>
            </a:r>
          </a:p>
          <a:p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is </a:t>
            </a:r>
            <a:r>
              <a:rPr lang="en-CA" dirty="0"/>
              <a:t>a Programming </a:t>
            </a:r>
            <a:br>
              <a:rPr lang="en-CA" dirty="0"/>
            </a:br>
            <a:r>
              <a:rPr lang="en-CA" dirty="0"/>
              <a:t>Language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is a set of rules and instructions that a computer can understand and execute.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684"/>
            <a:ext cx="8229600" cy="381447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sz="2400" b="1" dirty="0"/>
              <a:t>CPU (Central Processing Unit)</a:t>
            </a:r>
            <a:endParaRPr lang="en-US" sz="2400" b="1" dirty="0"/>
          </a:p>
          <a:p>
            <a:r>
              <a:rPr lang="en-US" sz="2000" dirty="0"/>
              <a:t>The brain of the computer where most calculations and logical operations are performed.</a:t>
            </a:r>
          </a:p>
          <a:p>
            <a:r>
              <a:rPr lang="en-US" sz="2000" dirty="0"/>
              <a:t>Executes instructions from software programs.</a:t>
            </a:r>
          </a:p>
          <a:p>
            <a:r>
              <a:rPr lang="en-US" sz="2000" dirty="0"/>
              <a:t>Often called the "processor," it handles tasks like arithmetic, data processing, and controlling hardware.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Memory (RAM - Random Access Memory)</a:t>
            </a:r>
          </a:p>
          <a:p>
            <a:r>
              <a:rPr lang="en-US" sz="2400" dirty="0"/>
              <a:t>The brain of the computer where most calculations and logical operations are performed.</a:t>
            </a:r>
          </a:p>
          <a:p>
            <a:r>
              <a:rPr lang="en-US" sz="2400" dirty="0"/>
              <a:t>Faster than storage devices but volatile (data is lost when the power is off).</a:t>
            </a:r>
          </a:p>
          <a:p>
            <a:r>
              <a:rPr lang="en-US" sz="2400" dirty="0"/>
              <a:t>Determines how many tasks or applications can be run simultaneously.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HDD (Hard Disk Drive)</a:t>
            </a:r>
            <a:endParaRPr lang="en-US" b="1" dirty="0"/>
          </a:p>
          <a:p>
            <a:r>
              <a:rPr lang="en-US" sz="2400" dirty="0"/>
              <a:t>Long-term storage device where data, applications, and operating systems are saved.</a:t>
            </a:r>
            <a:endParaRPr lang="en-US" sz="2100" dirty="0"/>
          </a:p>
          <a:p>
            <a:r>
              <a:rPr lang="en-US" sz="2400" dirty="0"/>
              <a:t>Slower than RAM but retains data even when the computer is turned off.</a:t>
            </a:r>
            <a:endParaRPr lang="en-US" sz="2100" dirty="0"/>
          </a:p>
          <a:p>
            <a:r>
              <a:rPr lang="en-US" sz="2400" dirty="0"/>
              <a:t>Used to store files, programs, and other persistent information.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Processor</a:t>
            </a:r>
            <a:endParaRPr lang="en-US" b="1" dirty="0"/>
          </a:p>
          <a:p>
            <a:r>
              <a:rPr lang="en-US" sz="2400" dirty="0"/>
              <a:t>A general term often used synonymously with the CPU.</a:t>
            </a:r>
            <a:endParaRPr lang="en-US" sz="2100" dirty="0"/>
          </a:p>
          <a:p>
            <a:r>
              <a:rPr lang="en-US" sz="2400" dirty="0"/>
              <a:t>Can also refer to specialized processing units like GPUs (Graphics Processing Units) or other co-processors designed for specific tasks.</a:t>
            </a:r>
            <a:endParaRPr lang="en-US" sz="2100" dirty="0"/>
          </a:p>
          <a:p>
            <a:r>
              <a:rPr lang="en-US" sz="2400" dirty="0"/>
              <a:t>Key to executing instructions and running applications.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Process</a:t>
            </a:r>
            <a:endParaRPr lang="en-US" b="1" dirty="0"/>
          </a:p>
          <a:p>
            <a:r>
              <a:rPr lang="en-US" sz="2400" dirty="0"/>
              <a:t>An instance of a running program or task.</a:t>
            </a:r>
            <a:endParaRPr lang="en-US" sz="2100" dirty="0"/>
          </a:p>
          <a:p>
            <a:r>
              <a:rPr lang="en-US" sz="2400" dirty="0"/>
              <a:t>Includes the program's code, the current state of execution, and allocated system resources (e.g., memory and CPU time). </a:t>
            </a:r>
          </a:p>
          <a:p>
            <a:r>
              <a:rPr lang="en-US" sz="2400" dirty="0"/>
              <a:t>Multiple processes can run simultaneously, managed by the operating system.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22"/>
            <a:ext cx="8229600" cy="486244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dirty="0"/>
              <a:t>How They Are Related</a:t>
            </a:r>
            <a:endParaRPr lang="en-US" b="1" dirty="0"/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The CPU uses Memory (RAM) to access data and instructions for executing processes.</a:t>
            </a:r>
          </a:p>
          <a:p>
            <a:pPr marL="457200" indent="-457200">
              <a:buAutoNum type="arabicPeriod"/>
            </a:pPr>
            <a:r>
              <a:rPr lang="en-US" sz="2100" dirty="0"/>
              <a:t>The Processor (CPU) performs computations and operations for these processes.</a:t>
            </a:r>
          </a:p>
          <a:p>
            <a:pPr marL="457200" indent="-457200">
              <a:buAutoNum type="arabicPeriod"/>
            </a:pPr>
            <a:r>
              <a:rPr lang="en-US" sz="2100" dirty="0"/>
              <a:t>The HDD stores long-term data and applications that are loaded into memory when needed.</a:t>
            </a:r>
          </a:p>
          <a:p>
            <a:pPr marL="457200" indent="-457200">
              <a:buAutoNum type="arabicPeriod"/>
            </a:pPr>
            <a:r>
              <a:rPr lang="en-US" sz="2100" dirty="0"/>
              <a:t>A Process represents a running application, and the CPU executes its instructions by working with memory and other system resources.</a:t>
            </a:r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1085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Introduction to Java 8</vt:lpstr>
      <vt:lpstr>Resource</vt:lpstr>
      <vt:lpstr>What is a Programming  Language?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Java?</vt:lpstr>
      <vt:lpstr>Why Learn Java?</vt:lpstr>
      <vt:lpstr>Getting Started with Java</vt:lpstr>
      <vt:lpstr>Basic Concepts in Java</vt:lpstr>
      <vt:lpstr>Java 8 Features</vt:lpstr>
      <vt:lpstr>Writing Simple Java Programs</vt:lpstr>
      <vt:lpstr>Interactive Activity</vt:lpstr>
      <vt:lpstr>Resources to Learn More</vt:lpstr>
      <vt:lpstr>Conclusion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8</dc:title>
  <dc:subject/>
  <dc:creator/>
  <cp:keywords/>
  <dc:description>generated using python-pptx</dc:description>
  <cp:lastModifiedBy>25374SAR-DevaDarshanSaravanan</cp:lastModifiedBy>
  <cp:revision>9</cp:revision>
  <dcterms:created xsi:type="dcterms:W3CDTF">2013-01-27T09:14:16Z</dcterms:created>
  <dcterms:modified xsi:type="dcterms:W3CDTF">2024-12-11T02:50:02Z</dcterms:modified>
  <cp:category/>
</cp:coreProperties>
</file>