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125" d="100"/>
          <a:sy n="125" d="100"/>
        </p:scale>
        <p:origin x="-305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C20A-02F9-4A20-A581-868720A843DD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093-B75C-41F9-B935-51681F2144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4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093-B75C-41F9-B935-51681F214493}" type="slidenum">
              <a:rPr lang="en-GB" smtClean="0"/>
              <a:t>3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9518-1CE0-4497-A850-DFFBF84E96F6}" type="datetimeFigureOut">
              <a:rPr lang="en-GB" smtClean="0"/>
              <a:t>26/02/17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7EA6-BF39-482D-9102-444C2A46DA74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>
            <a:stCxn id="32" idx="0"/>
            <a:endCxn id="28" idx="0"/>
          </p:cNvCxnSpPr>
          <p:nvPr/>
        </p:nvCxnSpPr>
        <p:spPr>
          <a:xfrm flipV="1">
            <a:off x="1079612" y="4005064"/>
            <a:ext cx="0" cy="57606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1988840"/>
            <a:ext cx="3096344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06084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Tomcat Runtime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 flipH="1" flipV="1">
            <a:off x="1583668" y="2708920"/>
            <a:ext cx="504056" cy="1512168"/>
          </a:xfrm>
          <a:prstGeom prst="bentConnector3">
            <a:avLst>
              <a:gd name="adj1" fmla="val 37402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7544" y="3717032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context.xml</a:t>
            </a:r>
            <a:endParaRPr lang="en-GB" sz="1000" b="1" dirty="0"/>
          </a:p>
        </p:txBody>
      </p:sp>
      <p:sp>
        <p:nvSpPr>
          <p:cNvPr id="28" name="Flowchart: Document 27"/>
          <p:cNvSpPr/>
          <p:nvPr/>
        </p:nvSpPr>
        <p:spPr>
          <a:xfrm>
            <a:off x="467544" y="4005064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value1=“${secret.value1}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value1=“${secret.value2}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7544" y="4581128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catalina.properties</a:t>
            </a:r>
            <a:endParaRPr lang="en-GB" sz="1000" b="1" dirty="0"/>
          </a:p>
        </p:txBody>
      </p:sp>
      <p:cxnSp>
        <p:nvCxnSpPr>
          <p:cNvPr id="66" name="Straight Arrow Connector 65"/>
          <p:cNvCxnSpPr>
            <a:stCxn id="30" idx="0"/>
            <a:endCxn id="27" idx="2"/>
          </p:cNvCxnSpPr>
          <p:nvPr/>
        </p:nvCxnSpPr>
        <p:spPr>
          <a:xfrm flipV="1">
            <a:off x="2591780" y="3212976"/>
            <a:ext cx="0" cy="504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79712" y="3717032"/>
            <a:ext cx="122413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server.xml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979712" y="2420888"/>
            <a:ext cx="122413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</a:t>
            </a:r>
            <a:r>
              <a:rPr lang="en-GB" sz="1000" b="1" dirty="0" smtClean="0"/>
              <a:t>roperty Digester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395536" y="2420888"/>
            <a:ext cx="1296144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Tomcat Properties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979712" y="2708920"/>
            <a:ext cx="122413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Default Digester</a:t>
            </a:r>
          </a:p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  Custom Digester</a:t>
            </a:r>
            <a:endParaRPr lang="en-GB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5536" y="2708920"/>
            <a:ext cx="1296144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Expanded properties </a:t>
            </a:r>
          </a:p>
          <a:p>
            <a:pPr>
              <a:buFont typeface="Arial" pitchFamily="34" charset="0"/>
              <a:buChar char="•"/>
            </a:pPr>
            <a:r>
              <a:rPr lang="en-GB" sz="900" b="1" dirty="0" smtClean="0">
                <a:solidFill>
                  <a:schemeClr val="tx1"/>
                </a:solidFill>
              </a:rPr>
              <a:t>  In memory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31" name="Flowchart: Document 30"/>
          <p:cNvSpPr/>
          <p:nvPr/>
        </p:nvSpPr>
        <p:spPr>
          <a:xfrm>
            <a:off x="1979712" y="4005064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pass=“${secret.pass}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user=“${secret.user}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467544" y="4869160"/>
            <a:ext cx="1224136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PROPERTY_SOURCE= </a:t>
            </a:r>
            <a:r>
              <a:rPr lang="en-GB" sz="800" dirty="0" err="1" smtClean="0">
                <a:solidFill>
                  <a:schemeClr val="tx1"/>
                </a:solidFill>
              </a:rPr>
              <a:t>PropertyCodecService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26" idx="1"/>
            <a:endCxn id="51" idx="3"/>
          </p:cNvCxnSpPr>
          <p:nvPr/>
        </p:nvCxnSpPr>
        <p:spPr>
          <a:xfrm flipH="1">
            <a:off x="1691680" y="2564904"/>
            <a:ext cx="28803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Arrow 95"/>
          <p:cNvSpPr/>
          <p:nvPr/>
        </p:nvSpPr>
        <p:spPr>
          <a:xfrm>
            <a:off x="2987824" y="2924944"/>
            <a:ext cx="288032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Left Arrow 97"/>
          <p:cNvSpPr/>
          <p:nvPr/>
        </p:nvSpPr>
        <p:spPr>
          <a:xfrm rot="10800000">
            <a:off x="1835696" y="2924944"/>
            <a:ext cx="288032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/>
          <p:cNvSpPr/>
          <p:nvPr/>
        </p:nvSpPr>
        <p:spPr>
          <a:xfrm>
            <a:off x="179512" y="332656"/>
            <a:ext cx="2304256" cy="1872208"/>
          </a:xfrm>
          <a:prstGeom prst="roundRect">
            <a:avLst>
              <a:gd name="adj" fmla="val 4517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8" name="Group 177"/>
          <p:cNvGrpSpPr/>
          <p:nvPr/>
        </p:nvGrpSpPr>
        <p:grpSpPr>
          <a:xfrm>
            <a:off x="467544" y="476672"/>
            <a:ext cx="1480860" cy="1584176"/>
            <a:chOff x="251520" y="1988840"/>
            <a:chExt cx="1480860" cy="1584176"/>
          </a:xfrm>
        </p:grpSpPr>
        <p:cxnSp>
          <p:nvCxnSpPr>
            <p:cNvPr id="179" name="Straight Arrow Connector 178"/>
            <p:cNvCxnSpPr>
              <a:stCxn id="185" idx="0"/>
              <a:endCxn id="184" idx="0"/>
            </p:cNvCxnSpPr>
            <p:nvPr/>
          </p:nvCxnSpPr>
          <p:spPr>
            <a:xfrm flipV="1">
              <a:off x="647564" y="2953121"/>
              <a:ext cx="0" cy="2755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251520" y="1988840"/>
              <a:ext cx="1480860" cy="654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9552" y="1988840"/>
              <a:ext cx="8931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Runtime</a:t>
              </a:r>
              <a:endParaRPr lang="en-GB" sz="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82" name="Elbow Connector 181"/>
            <p:cNvCxnSpPr/>
            <p:nvPr/>
          </p:nvCxnSpPr>
          <p:spPr>
            <a:xfrm rot="5400000" flipH="1" flipV="1">
              <a:off x="888634" y="2333226"/>
              <a:ext cx="241070" cy="723211"/>
            </a:xfrm>
            <a:prstGeom prst="bentConnector3">
              <a:avLst>
                <a:gd name="adj1" fmla="val 37402"/>
              </a:avLst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54836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context.xml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4" name="Flowchart: Document 183"/>
            <p:cNvSpPr/>
            <p:nvPr/>
          </p:nvSpPr>
          <p:spPr>
            <a:xfrm>
              <a:off x="354836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value1=“${secret.value1}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value1=“${secret.value2}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4836" y="3228630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catalina.properties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86" name="Straight Arrow Connector 185"/>
            <p:cNvCxnSpPr>
              <a:stCxn id="187" idx="0"/>
              <a:endCxn id="190" idx="2"/>
            </p:cNvCxnSpPr>
            <p:nvPr/>
          </p:nvCxnSpPr>
          <p:spPr>
            <a:xfrm flipV="1">
              <a:off x="1370775" y="2574296"/>
              <a:ext cx="0" cy="24107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1078047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server.xml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78047" y="2195472"/>
              <a:ext cx="585456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roperty Digester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397" y="2195472"/>
              <a:ext cx="619895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78047" y="2333226"/>
              <a:ext cx="585456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Default Digester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Custom Digester</a:t>
              </a:r>
              <a:endParaRPr lang="en-GB" sz="2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20397" y="2333226"/>
              <a:ext cx="619895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Expanded properties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In memory</a:t>
              </a:r>
              <a:endParaRPr lang="en-GB" sz="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2" name="Flowchart: Document 191"/>
            <p:cNvSpPr/>
            <p:nvPr/>
          </p:nvSpPr>
          <p:spPr>
            <a:xfrm>
              <a:off x="1078047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pass=“${secret.pass}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user=“${secret.user}</a:t>
              </a:r>
            </a:p>
          </p:txBody>
        </p:sp>
        <p:sp>
          <p:nvSpPr>
            <p:cNvPr id="193" name="Flowchart: Document 192"/>
            <p:cNvSpPr/>
            <p:nvPr/>
          </p:nvSpPr>
          <p:spPr>
            <a:xfrm>
              <a:off x="354836" y="3366384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PROPERTY_SOURCE= PropertyDecoderService</a:t>
              </a:r>
            </a:p>
            <a:p>
              <a:pPr algn="ctr"/>
              <a:endParaRPr lang="en-GB" sz="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4" name="Straight Arrow Connector 193"/>
            <p:cNvCxnSpPr>
              <a:stCxn id="188" idx="1"/>
              <a:endCxn id="189" idx="3"/>
            </p:cNvCxnSpPr>
            <p:nvPr/>
          </p:nvCxnSpPr>
          <p:spPr>
            <a:xfrm flipH="1">
              <a:off x="940292" y="2264349"/>
              <a:ext cx="1377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Left Arrow 194"/>
            <p:cNvSpPr/>
            <p:nvPr/>
          </p:nvSpPr>
          <p:spPr>
            <a:xfrm>
              <a:off x="1560187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6" name="Left Arrow 195"/>
            <p:cNvSpPr/>
            <p:nvPr/>
          </p:nvSpPr>
          <p:spPr>
            <a:xfrm rot="10800000">
              <a:off x="1009169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771800" y="836712"/>
            <a:ext cx="3600400" cy="28083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3275856" y="908720"/>
            <a:ext cx="2024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Property Codec Service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156176" y="1052736"/>
            <a:ext cx="72008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Document 102"/>
          <p:cNvSpPr/>
          <p:nvPr/>
        </p:nvSpPr>
        <p:spPr>
          <a:xfrm>
            <a:off x="4716016" y="1628800"/>
            <a:ext cx="1368152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pass=rsa://AF0192A3...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user=pbe://DEDE124...</a:t>
            </a:r>
          </a:p>
        </p:txBody>
      </p:sp>
      <p:sp>
        <p:nvSpPr>
          <p:cNvPr id="105" name="Flowchart: Document 104"/>
          <p:cNvSpPr/>
          <p:nvPr/>
        </p:nvSpPr>
        <p:spPr>
          <a:xfrm>
            <a:off x="3059832" y="1628800"/>
            <a:ext cx="1368152" cy="43204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pass=Password1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user=Username1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16016" y="1340768"/>
            <a:ext cx="136815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Cyphertext Props</a:t>
            </a:r>
            <a:endParaRPr lang="en-GB" sz="1000" b="1" dirty="0"/>
          </a:p>
        </p:txBody>
      </p:sp>
      <p:cxnSp>
        <p:nvCxnSpPr>
          <p:cNvPr id="106" name="Straight Arrow Connector 105"/>
          <p:cNvCxnSpPr>
            <a:endCxn id="103" idx="2"/>
          </p:cNvCxnSpPr>
          <p:nvPr/>
        </p:nvCxnSpPr>
        <p:spPr>
          <a:xfrm flipV="1">
            <a:off x="5400092" y="2032285"/>
            <a:ext cx="0" cy="316595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707904" y="2060848"/>
            <a:ext cx="0" cy="316595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716016" y="2348880"/>
            <a:ext cx="136815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R</a:t>
            </a:r>
            <a:r>
              <a:rPr lang="en-GB" sz="1000" b="1" dirty="0" smtClean="0"/>
              <a:t>eaders</a:t>
            </a:r>
            <a:endParaRPr lang="en-GB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059832" y="2348880"/>
            <a:ext cx="136815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Codecs</a:t>
            </a:r>
            <a:endParaRPr lang="en-GB" sz="1000" b="1" dirty="0"/>
          </a:p>
        </p:txBody>
      </p:sp>
      <p:sp>
        <p:nvSpPr>
          <p:cNvPr id="74" name="Rectangle 73"/>
          <p:cNvSpPr/>
          <p:nvPr/>
        </p:nvSpPr>
        <p:spPr>
          <a:xfrm>
            <a:off x="4716016" y="2636912"/>
            <a:ext cx="13681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59832" y="2636912"/>
            <a:ext cx="13681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48064" y="30857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3491880" y="30857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3635896" y="3429000"/>
            <a:ext cx="108012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0"/>
            <a:endCxn id="74" idx="2"/>
          </p:cNvCxnSpPr>
          <p:nvPr/>
        </p:nvCxnSpPr>
        <p:spPr>
          <a:xfrm flipH="1" flipV="1">
            <a:off x="5400092" y="3429000"/>
            <a:ext cx="108012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771800" y="3861048"/>
            <a:ext cx="1728192" cy="2376264"/>
          </a:xfrm>
          <a:prstGeom prst="roundRect">
            <a:avLst>
              <a:gd name="adj" fmla="val 4331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2987824" y="4293096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PBE Decoder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987824" y="4509120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namespace=pbe://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87824" y="4941168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RSA Decoder</a:t>
            </a:r>
            <a:endParaRPr lang="en-GB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2987824" y="5157192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namespace=rsa://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87824" y="558924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HEX Decoder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987824" y="5805264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namespace=hex://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3918" y="3933056"/>
            <a:ext cx="1251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Codec Plug-ins</a:t>
            </a:r>
            <a:endParaRPr lang="en-GB" sz="1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44008" y="3861048"/>
            <a:ext cx="1728192" cy="2376264"/>
          </a:xfrm>
          <a:prstGeom prst="roundRect">
            <a:avLst>
              <a:gd name="adj" fmla="val 4331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4860032" y="4293096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File Reader</a:t>
            </a:r>
            <a:endParaRPr lang="en-GB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860032" y="4509120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0032" y="4941168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Directory Reader</a:t>
            </a:r>
            <a:endParaRPr lang="en-GB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860032" y="5157192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60032" y="558924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Memory reader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860032" y="5805264"/>
            <a:ext cx="129614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60032" y="393305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Reader Plug-ins</a:t>
            </a:r>
            <a:endParaRPr lang="en-GB" sz="1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427984" y="2060848"/>
            <a:ext cx="288032" cy="28803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95" idx="3"/>
          </p:cNvCxnSpPr>
          <p:nvPr/>
        </p:nvCxnSpPr>
        <p:spPr>
          <a:xfrm flipH="1" flipV="1">
            <a:off x="1913965" y="976032"/>
            <a:ext cx="1289883" cy="436744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6660232" y="836712"/>
            <a:ext cx="2376264" cy="1368152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4248" y="1124744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/>
              <a:t>codec.properties</a:t>
            </a:r>
            <a:endParaRPr lang="en-GB" sz="1000" b="1" dirty="0"/>
          </a:p>
        </p:txBody>
      </p:sp>
      <p:sp>
        <p:nvSpPr>
          <p:cNvPr id="41" name="Flowchart: Document 40"/>
          <p:cNvSpPr/>
          <p:nvPr/>
        </p:nvSpPr>
        <p:spPr>
          <a:xfrm>
            <a:off x="6804248" y="1412776"/>
            <a:ext cx="1656184" cy="57606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Global Settings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# Property  Readers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# Property Codecs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380312" y="83671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Settings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7" name="Straight Arrow Connector 136"/>
          <p:cNvCxnSpPr>
            <a:endCxn id="72" idx="3"/>
          </p:cNvCxnSpPr>
          <p:nvPr/>
        </p:nvCxnSpPr>
        <p:spPr>
          <a:xfrm flipH="1">
            <a:off x="6084168" y="2492896"/>
            <a:ext cx="57606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660232" y="2348880"/>
            <a:ext cx="2376264" cy="1512168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/>
          <p:cNvSpPr txBox="1"/>
          <p:nvPr/>
        </p:nvSpPr>
        <p:spPr>
          <a:xfrm>
            <a:off x="7308304" y="242088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36296" y="314096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2" name="Flowchart: Document 131"/>
          <p:cNvSpPr/>
          <p:nvPr/>
        </p:nvSpPr>
        <p:spPr>
          <a:xfrm>
            <a:off x="7236296" y="3429000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Three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020272" y="2924944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4" name="Flowchart: Document 133"/>
          <p:cNvSpPr/>
          <p:nvPr/>
        </p:nvSpPr>
        <p:spPr>
          <a:xfrm>
            <a:off x="7020272" y="3212976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Two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804248" y="2708920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application.properties</a:t>
            </a:r>
            <a:endParaRPr lang="en-GB" sz="1000" b="1" dirty="0"/>
          </a:p>
        </p:txBody>
      </p:sp>
      <p:sp>
        <p:nvSpPr>
          <p:cNvPr id="136" name="Flowchart: Document 135"/>
          <p:cNvSpPr/>
          <p:nvPr/>
        </p:nvSpPr>
        <p:spPr>
          <a:xfrm>
            <a:off x="6804248" y="2996952"/>
            <a:ext cx="1656184" cy="28803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>
                <a:solidFill>
                  <a:schemeClr val="tx1"/>
                </a:solidFill>
              </a:rPr>
              <a:t># Property Set One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95664" y="29333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843264" y="27809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3339480" y="29333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3187080" y="278092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771800" y="1196752"/>
            <a:ext cx="36004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67744" y="2492896"/>
            <a:ext cx="79208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79512" y="2348880"/>
            <a:ext cx="2304256" cy="1728192"/>
          </a:xfrm>
          <a:prstGeom prst="roundRect">
            <a:avLst>
              <a:gd name="adj" fmla="val 451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/>
          <p:cNvSpPr txBox="1"/>
          <p:nvPr/>
        </p:nvSpPr>
        <p:spPr>
          <a:xfrm>
            <a:off x="827584" y="242088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Keystore</a:t>
            </a:r>
            <a:endParaRPr lang="en-GB" sz="1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9552" y="278092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secure.file</a:t>
            </a:r>
            <a:endParaRPr lang="en-GB" sz="1000" b="1" dirty="0"/>
          </a:p>
        </p:txBody>
      </p:sp>
      <p:sp>
        <p:nvSpPr>
          <p:cNvPr id="144" name="Rectangle 143"/>
          <p:cNvSpPr/>
          <p:nvPr/>
        </p:nvSpPr>
        <p:spPr>
          <a:xfrm>
            <a:off x="539552" y="314096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PrivateKeyOne.pem</a:t>
            </a:r>
            <a:endParaRPr lang="en-GB" sz="1000" b="1" dirty="0"/>
          </a:p>
        </p:txBody>
      </p:sp>
      <p:sp>
        <p:nvSpPr>
          <p:cNvPr id="145" name="Rectangle 144"/>
          <p:cNvSpPr/>
          <p:nvPr/>
        </p:nvSpPr>
        <p:spPr>
          <a:xfrm>
            <a:off x="539552" y="3501008"/>
            <a:ext cx="165618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PrivateKeyTwo.pem</a:t>
            </a:r>
            <a:endParaRPr lang="en-GB" sz="1000" b="1" dirty="0"/>
          </a:p>
        </p:txBody>
      </p:sp>
      <p:pic>
        <p:nvPicPr>
          <p:cNvPr id="172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20888"/>
            <a:ext cx="360040" cy="360040"/>
          </a:xfrm>
          <a:prstGeom prst="rect">
            <a:avLst/>
          </a:prstGeom>
          <a:noFill/>
        </p:spPr>
      </p:pic>
      <p:pic>
        <p:nvPicPr>
          <p:cNvPr id="173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908720"/>
            <a:ext cx="360040" cy="360040"/>
          </a:xfrm>
          <a:prstGeom prst="rect">
            <a:avLst/>
          </a:prstGeom>
          <a:noFill/>
        </p:spPr>
      </p:pic>
      <p:pic>
        <p:nvPicPr>
          <p:cNvPr id="174" name="Picture 6" descr="http://www2.psd100.com/ppp/2013/11/2801/lock-11280443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2420888"/>
            <a:ext cx="360040" cy="360040"/>
          </a:xfrm>
          <a:prstGeom prst="rect">
            <a:avLst/>
          </a:prstGeom>
          <a:noFill/>
        </p:spPr>
      </p:pic>
      <p:sp>
        <p:nvSpPr>
          <p:cNvPr id="104" name="Rectangle 103"/>
          <p:cNvSpPr/>
          <p:nvPr/>
        </p:nvSpPr>
        <p:spPr>
          <a:xfrm>
            <a:off x="3059832" y="1340768"/>
            <a:ext cx="136815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Plaintext Props</a:t>
            </a:r>
            <a:endParaRPr lang="en-GB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1520" y="1988840"/>
            <a:ext cx="1480860" cy="1584176"/>
            <a:chOff x="251520" y="1988840"/>
            <a:chExt cx="1480860" cy="1584176"/>
          </a:xfrm>
        </p:grpSpPr>
        <p:cxnSp>
          <p:nvCxnSpPr>
            <p:cNvPr id="4" name="Straight Arrow Connector 3"/>
            <p:cNvCxnSpPr>
              <a:stCxn id="10" idx="0"/>
              <a:endCxn id="9" idx="0"/>
            </p:cNvCxnSpPr>
            <p:nvPr/>
          </p:nvCxnSpPr>
          <p:spPr>
            <a:xfrm flipV="1">
              <a:off x="647564" y="2953121"/>
              <a:ext cx="0" cy="2755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51520" y="1988840"/>
              <a:ext cx="1480860" cy="654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988840"/>
              <a:ext cx="8931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Runtime</a:t>
              </a:r>
              <a:endParaRPr lang="en-GB" sz="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rot="5400000" flipH="1" flipV="1">
              <a:off x="888634" y="2333226"/>
              <a:ext cx="241070" cy="723211"/>
            </a:xfrm>
            <a:prstGeom prst="bentConnector3">
              <a:avLst>
                <a:gd name="adj1" fmla="val 37402"/>
              </a:avLst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54836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context.xml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354836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value1=“${secret.value1}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value1=“${secret.value2}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836" y="3228630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catalina.properties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2" idx="0"/>
              <a:endCxn id="15" idx="2"/>
            </p:cNvCxnSpPr>
            <p:nvPr/>
          </p:nvCxnSpPr>
          <p:spPr>
            <a:xfrm flipV="1">
              <a:off x="1370775" y="2574296"/>
              <a:ext cx="0" cy="24107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078047" y="2815367"/>
              <a:ext cx="585456" cy="1377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server.xml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8047" y="2195472"/>
              <a:ext cx="585456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roperty Digester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397" y="2195472"/>
              <a:ext cx="619895" cy="137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Tomcat Properties</a:t>
              </a:r>
              <a:endParaRPr lang="en-GB" sz="3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47" y="2333226"/>
              <a:ext cx="585456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Default Digester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Custom Digester</a:t>
              </a:r>
              <a:endParaRPr lang="en-GB" sz="2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397" y="2333226"/>
              <a:ext cx="619895" cy="2410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Expanded properties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2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In memory</a:t>
              </a:r>
              <a:endParaRPr lang="en-GB" sz="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1078047" y="2953121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pass=“${secret.pass}</a:t>
              </a:r>
            </a:p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user=“${secret.user}</a:t>
              </a:r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354836" y="3366384"/>
              <a:ext cx="585456" cy="206632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PROPERTY_SOURCE= PropertyDecoderService</a:t>
              </a:r>
            </a:p>
            <a:p>
              <a:pPr algn="ctr"/>
              <a:endParaRPr lang="en-GB" sz="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3" idx="1"/>
              <a:endCxn id="14" idx="3"/>
            </p:cNvCxnSpPr>
            <p:nvPr/>
          </p:nvCxnSpPr>
          <p:spPr>
            <a:xfrm flipH="1">
              <a:off x="940292" y="2264349"/>
              <a:ext cx="1377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Arrow 19"/>
            <p:cNvSpPr/>
            <p:nvPr/>
          </p:nvSpPr>
          <p:spPr>
            <a:xfrm>
              <a:off x="1560187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1009169" y="2436542"/>
              <a:ext cx="137754" cy="103316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</Words>
  <Application>Microsoft Macintosh PowerPoint</Application>
  <PresentationFormat>On-screen Show (4:3)</PresentationFormat>
  <Paragraphs>84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Develop4 Technologies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William Timpany</dc:creator>
  <cp:keywords/>
  <dc:description/>
  <cp:lastModifiedBy>William Timpany</cp:lastModifiedBy>
  <cp:revision>34</cp:revision>
  <dcterms:created xsi:type="dcterms:W3CDTF">2014-10-27T15:21:31Z</dcterms:created>
  <dcterms:modified xsi:type="dcterms:W3CDTF">2017-02-26T16:39:25Z</dcterms:modified>
  <cp:category/>
</cp:coreProperties>
</file>