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AEF-0164-A30C-533D-76B8CC5E9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433CF-917F-EDAB-98FF-7B951CEF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0256E-F982-154E-619B-5F102E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6AEA-D3F8-9BF3-547F-A1FE14B9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0C917-1B69-1509-959A-CC36543A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2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A9EB-DBBB-11CA-A7CA-D1726453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7322-4413-8F58-A4C5-BF89A583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B3D94-DA0A-CE79-2280-791E532D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031A8-7661-A355-1301-6BF644A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AA4BF-4A67-A968-D03A-59E72838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AB73D-01B0-905B-881E-CAAD0152F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C5B68-2333-7885-179F-92FCF6BF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AF6C-D66F-4FE3-55BD-0D05438E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7BE45-D549-E36B-AF7D-30CA7F6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45938-15FE-F585-90C2-66339DDC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4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ACBD-AE3B-112C-16F5-4FA2636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6A11-B843-B4F6-F2D8-9ECCE18E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CF4F0-3E72-837C-8F0B-DEC4721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41826-A1A7-EE5F-3C56-07D7BAAC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91A37-B655-DB5C-2550-0296B86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D6410-DD46-967B-DD99-0202A2F4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5517F-03E8-03FA-DD70-98F43CFB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89F04-666F-E47C-FB99-BCF2738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110E-885E-08A6-9D60-8B10BB0A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0E2DE-345B-1591-3A60-27452FFF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6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466E-8A3B-E61A-EF49-6AEDAECD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513FE-7974-8D58-F205-34E425AE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9A1B6-74EF-92AB-2A9E-70BB4D16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E7D7D-B8D2-2579-02CD-1385778C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15992-0E9E-2451-9D3B-B12FD796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342BE-8006-DFA0-7AF5-2A429C5A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7CEED-9073-FA07-D9B3-7D1F0191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F23AC-6B66-8E25-05E4-8E15BC55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393A2-3FD3-3265-4299-753917BE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AD358-D0A7-8C59-42F8-5A23DB26A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D9A34-89A2-7A99-2C08-A889885E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D25E1-DD78-9CDF-FBA6-BD3FFFEE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3E9F0-CAA9-E583-7C60-26F23916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6B923D-881A-CA15-E914-3F50AFE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0091-F643-A4D5-3146-75F1DC53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F6C2E-5C91-BE4C-4A2D-8479FA7C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EF307-11D4-D63C-BEE6-FF5BADC0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EB2CB8-43BA-AB30-58ED-6C98DF0A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BBC476-F676-B800-FF30-074C91DD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51B99-E21D-4FB3-73CB-87B4ED5F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C9CC9-4B9F-5E92-3B7D-59D24F55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B05AA-29AD-B088-2006-865E07A8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6EDD-E984-5801-04B7-B343DE1F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F111E-9618-F3F2-BA39-3E25D64C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290AA-D4CD-EEB9-FB94-978C6561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8A34F-251A-D1EE-52DC-FC403895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8720C-273D-5DB8-594C-330E8D3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5F9A5-6DC7-578C-02A6-2F858AD0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C4803-1379-4409-4BC5-6B7F1B9F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C91A7-DD88-28E5-11AC-9F38972F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BBB65-E043-8D23-5BBB-70935CF9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29FF0-7C8F-1341-C0F7-69CB9FBE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2E0DF-677E-93E7-3088-7FB78AF8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E5483-E237-397C-91A3-281E47C8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9FC1F-6022-0B3A-C5BE-1DCF6040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64275-3734-72AF-AB74-6A30D6854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2BDE-2642-4D37-ACD9-D3E654BDA68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B4B0-B8F3-87D1-6305-8907C1C62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DBB77-733A-300B-F955-287BDF2D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E61C-ECC1-4014-88EE-B496DCE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82D1E-B612-3F9C-95D6-ECF847329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B566B-E2DD-008B-8A90-3D670560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47D4EF-BFA4-F5AD-EC7E-B5C74642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9" y="453192"/>
            <a:ext cx="354379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재형 박</dc:creator>
  <cp:lastModifiedBy>재형 박</cp:lastModifiedBy>
  <cp:revision>1</cp:revision>
  <dcterms:created xsi:type="dcterms:W3CDTF">2023-12-11T12:52:32Z</dcterms:created>
  <dcterms:modified xsi:type="dcterms:W3CDTF">2023-12-11T12:53:16Z</dcterms:modified>
</cp:coreProperties>
</file>