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layout3.xml" ContentType="application/vnd.openxmlformats-officedocument.drawingml.diagramLayout+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7" r:id="rId3"/>
    <p:sldId id="269" r:id="rId4"/>
    <p:sldId id="272" r:id="rId5"/>
    <p:sldId id="268" r:id="rId6"/>
    <p:sldId id="270" r:id="rId7"/>
    <p:sldId id="258" r:id="rId8"/>
    <p:sldId id="271" r:id="rId9"/>
    <p:sldId id="259"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51A03-9060-4879-B19A-C3EDFABC0F6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77F8B7C-E7D4-47C5-8863-8730F147EB9D}">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smtClean="0"/>
            <a:t>Interaction </a:t>
          </a:r>
          <a:endParaRPr lang="en-US" sz="3200" dirty="0"/>
        </a:p>
      </dgm:t>
    </dgm:pt>
    <dgm:pt modelId="{D1CBAB28-6776-4DB8-B083-CC6ED3B8E889}" type="parTrans" cxnId="{17FCEAF2-04A9-4778-8514-585BA76D5FD0}">
      <dgm:prSet/>
      <dgm:spPr/>
      <dgm:t>
        <a:bodyPr/>
        <a:lstStyle/>
        <a:p>
          <a:endParaRPr lang="en-US"/>
        </a:p>
      </dgm:t>
    </dgm:pt>
    <dgm:pt modelId="{F77EB43B-F052-4C87-B093-FC334C54E442}" type="sibTrans" cxnId="{17FCEAF2-04A9-4778-8514-585BA76D5FD0}">
      <dgm:prSet/>
      <dgm:spPr/>
      <dgm:t>
        <a:bodyPr/>
        <a:lstStyle/>
        <a:p>
          <a:endParaRPr lang="en-US"/>
        </a:p>
      </dgm:t>
    </dgm:pt>
    <dgm:pt modelId="{8B85F3FE-5FD7-4F8E-AC48-535D667DF13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Draggable</a:t>
          </a:r>
          <a:endParaRPr lang="en-US" dirty="0"/>
        </a:p>
      </dgm:t>
    </dgm:pt>
    <dgm:pt modelId="{2F14ADA7-270F-46D7-85E0-84239DA5664F}" type="parTrans" cxnId="{3E0A00BE-E2D4-47B2-AA8C-4DA33860CC73}">
      <dgm:prSet/>
      <dgm:spPr/>
      <dgm:t>
        <a:bodyPr/>
        <a:lstStyle/>
        <a:p>
          <a:endParaRPr lang="en-US"/>
        </a:p>
      </dgm:t>
    </dgm:pt>
    <dgm:pt modelId="{AFAC3F85-AE5D-43F0-AF69-7B876A09BD14}" type="sibTrans" cxnId="{3E0A00BE-E2D4-47B2-AA8C-4DA33860CC73}">
      <dgm:prSet/>
      <dgm:spPr/>
      <dgm:t>
        <a:bodyPr/>
        <a:lstStyle/>
        <a:p>
          <a:endParaRPr lang="en-US"/>
        </a:p>
      </dgm:t>
    </dgm:pt>
    <dgm:pt modelId="{4F6403F4-1CFE-4BCF-9BFB-85085A26CCF1}">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Droppable </a:t>
          </a:r>
          <a:endParaRPr lang="en-US" dirty="0"/>
        </a:p>
      </dgm:t>
    </dgm:pt>
    <dgm:pt modelId="{7B2FB6C6-FCEA-4278-ADF9-D7737EA76E04}" type="parTrans" cxnId="{75E56AD6-D460-4291-BFAD-FAA98A43648F}">
      <dgm:prSet/>
      <dgm:spPr/>
      <dgm:t>
        <a:bodyPr/>
        <a:lstStyle/>
        <a:p>
          <a:endParaRPr lang="en-US"/>
        </a:p>
      </dgm:t>
    </dgm:pt>
    <dgm:pt modelId="{8E3CC007-B06D-4025-800A-F4EECCD498F2}" type="sibTrans" cxnId="{75E56AD6-D460-4291-BFAD-FAA98A43648F}">
      <dgm:prSet/>
      <dgm:spPr/>
      <dgm:t>
        <a:bodyPr/>
        <a:lstStyle/>
        <a:p>
          <a:endParaRPr lang="en-US"/>
        </a:p>
      </dgm:t>
    </dgm:pt>
    <dgm:pt modelId="{58A96B87-C865-4C48-AFD5-DDD36C120B86}">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smtClean="0"/>
            <a:t>Widgets</a:t>
          </a:r>
          <a:endParaRPr lang="en-US" sz="3200" dirty="0"/>
        </a:p>
      </dgm:t>
    </dgm:pt>
    <dgm:pt modelId="{6C827A05-A8A6-4435-B8D5-CC13600A6056}" type="parTrans" cxnId="{E6FC6106-8A1B-4A93-82CE-2D92A988FC4C}">
      <dgm:prSet/>
      <dgm:spPr/>
      <dgm:t>
        <a:bodyPr/>
        <a:lstStyle/>
        <a:p>
          <a:endParaRPr lang="en-US"/>
        </a:p>
      </dgm:t>
    </dgm:pt>
    <dgm:pt modelId="{10F62D68-384C-4BAB-9D92-C7B22DAE4A8F}" type="sibTrans" cxnId="{E6FC6106-8A1B-4A93-82CE-2D92A988FC4C}">
      <dgm:prSet/>
      <dgm:spPr/>
      <dgm:t>
        <a:bodyPr/>
        <a:lstStyle/>
        <a:p>
          <a:endParaRPr lang="en-US"/>
        </a:p>
      </dgm:t>
    </dgm:pt>
    <dgm:pt modelId="{20F3AEF2-7CA7-4CBC-937F-A796D8347E3E}">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Accordion</a:t>
          </a:r>
          <a:endParaRPr lang="en-US" dirty="0"/>
        </a:p>
      </dgm:t>
    </dgm:pt>
    <dgm:pt modelId="{81696673-3511-4053-A99D-9A2B5D869033}" type="parTrans" cxnId="{9FC5974E-2813-42E1-87F0-0349A981AE33}">
      <dgm:prSet/>
      <dgm:spPr/>
      <dgm:t>
        <a:bodyPr/>
        <a:lstStyle/>
        <a:p>
          <a:endParaRPr lang="en-US"/>
        </a:p>
      </dgm:t>
    </dgm:pt>
    <dgm:pt modelId="{2A9C76D4-EEAC-430C-8298-5821D92CF8E0}" type="sibTrans" cxnId="{9FC5974E-2813-42E1-87F0-0349A981AE33}">
      <dgm:prSet/>
      <dgm:spPr/>
      <dgm:t>
        <a:bodyPr/>
        <a:lstStyle/>
        <a:p>
          <a:endParaRPr lang="en-US"/>
        </a:p>
      </dgm:t>
    </dgm:pt>
    <dgm:pt modelId="{BF75615D-39B9-4073-A510-862F4EE9CE99}">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3200" dirty="0" smtClean="0"/>
            <a:t>Effects</a:t>
          </a:r>
          <a:endParaRPr lang="en-US" sz="3200" dirty="0"/>
        </a:p>
      </dgm:t>
    </dgm:pt>
    <dgm:pt modelId="{AA11BD45-D3C5-46EF-BB27-E8907422AC57}" type="parTrans" cxnId="{3236FFC1-5F42-4EC1-947C-46BADD81BC98}">
      <dgm:prSet/>
      <dgm:spPr/>
      <dgm:t>
        <a:bodyPr/>
        <a:lstStyle/>
        <a:p>
          <a:endParaRPr lang="en-US"/>
        </a:p>
      </dgm:t>
    </dgm:pt>
    <dgm:pt modelId="{92456D61-FF9D-4C12-B1C8-4F60DA5C35EB}" type="sibTrans" cxnId="{3236FFC1-5F42-4EC1-947C-46BADD81BC98}">
      <dgm:prSet/>
      <dgm:spPr/>
      <dgm:t>
        <a:bodyPr/>
        <a:lstStyle/>
        <a:p>
          <a:endParaRPr lang="en-US"/>
        </a:p>
      </dgm:t>
    </dgm:pt>
    <dgm:pt modelId="{4980FBC5-7EDB-4536-8F0F-350217599FA2}">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Add class</a:t>
          </a:r>
          <a:endParaRPr lang="en-US" dirty="0"/>
        </a:p>
      </dgm:t>
    </dgm:pt>
    <dgm:pt modelId="{03E1BF1E-3096-4DCE-8763-89694455E2ED}" type="parTrans" cxnId="{3EA034C2-32CB-4691-8128-AC4323FAA6B9}">
      <dgm:prSet/>
      <dgm:spPr/>
      <dgm:t>
        <a:bodyPr/>
        <a:lstStyle/>
        <a:p>
          <a:endParaRPr lang="en-US"/>
        </a:p>
      </dgm:t>
    </dgm:pt>
    <dgm:pt modelId="{3CF5BEFC-424E-42F9-952D-5682327CCD43}" type="sibTrans" cxnId="{3EA034C2-32CB-4691-8128-AC4323FAA6B9}">
      <dgm:prSet/>
      <dgm:spPr/>
      <dgm:t>
        <a:bodyPr/>
        <a:lstStyle/>
        <a:p>
          <a:endParaRPr lang="en-US"/>
        </a:p>
      </dgm:t>
    </dgm:pt>
    <dgm:pt modelId="{A0A13D2A-204C-484D-98C7-11584F8B9B6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Resizable</a:t>
          </a:r>
          <a:endParaRPr lang="en-US" dirty="0"/>
        </a:p>
      </dgm:t>
    </dgm:pt>
    <dgm:pt modelId="{F5C7B847-A69E-48D7-AADD-24D527429906}" type="parTrans" cxnId="{00C8C67D-18C2-4A24-97EF-D000F3D834ED}">
      <dgm:prSet/>
      <dgm:spPr/>
      <dgm:t>
        <a:bodyPr/>
        <a:lstStyle/>
        <a:p>
          <a:endParaRPr lang="en-US"/>
        </a:p>
      </dgm:t>
    </dgm:pt>
    <dgm:pt modelId="{1663CE16-B587-4802-9296-84633597467E}" type="sibTrans" cxnId="{00C8C67D-18C2-4A24-97EF-D000F3D834ED}">
      <dgm:prSet/>
      <dgm:spPr/>
      <dgm:t>
        <a:bodyPr/>
        <a:lstStyle/>
        <a:p>
          <a:endParaRPr lang="en-US"/>
        </a:p>
      </dgm:t>
    </dgm:pt>
    <dgm:pt modelId="{5C7279E1-B72B-4EAB-9472-4BDF2A6B2FB2}">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Selectable</a:t>
          </a:r>
          <a:endParaRPr lang="en-US" dirty="0"/>
        </a:p>
      </dgm:t>
    </dgm:pt>
    <dgm:pt modelId="{9528FE07-298B-4B7F-9D24-31ED780F0B95}" type="parTrans" cxnId="{A1C6D417-AAF5-40D9-863F-BE7A60CCF22F}">
      <dgm:prSet/>
      <dgm:spPr/>
      <dgm:t>
        <a:bodyPr/>
        <a:lstStyle/>
        <a:p>
          <a:endParaRPr lang="en-US"/>
        </a:p>
      </dgm:t>
    </dgm:pt>
    <dgm:pt modelId="{CC10AAB3-8833-4698-9BC1-24044530C1C1}" type="sibTrans" cxnId="{A1C6D417-AAF5-40D9-863F-BE7A60CCF22F}">
      <dgm:prSet/>
      <dgm:spPr/>
      <dgm:t>
        <a:bodyPr/>
        <a:lstStyle/>
        <a:p>
          <a:endParaRPr lang="en-US"/>
        </a:p>
      </dgm:t>
    </dgm:pt>
    <dgm:pt modelId="{BF7AB6F2-0B4F-4736-9D26-3E5CD3D1620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Sortable</a:t>
          </a:r>
          <a:endParaRPr lang="en-US" dirty="0"/>
        </a:p>
      </dgm:t>
    </dgm:pt>
    <dgm:pt modelId="{146190B6-BE23-4B65-9F8C-CD6803F093FA}" type="parTrans" cxnId="{B382DCFD-9031-4107-B959-F2369F519F8E}">
      <dgm:prSet/>
      <dgm:spPr/>
      <dgm:t>
        <a:bodyPr/>
        <a:lstStyle/>
        <a:p>
          <a:endParaRPr lang="en-US"/>
        </a:p>
      </dgm:t>
    </dgm:pt>
    <dgm:pt modelId="{0AA171D9-FA7C-4800-9DF0-9191898B3948}" type="sibTrans" cxnId="{B382DCFD-9031-4107-B959-F2369F519F8E}">
      <dgm:prSet/>
      <dgm:spPr/>
      <dgm:t>
        <a:bodyPr/>
        <a:lstStyle/>
        <a:p>
          <a:endParaRPr lang="en-US"/>
        </a:p>
      </dgm:t>
    </dgm:pt>
    <dgm:pt modelId="{1593B71D-C921-4A24-89A7-4CA8F9667C3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Datepicker</a:t>
          </a:r>
          <a:endParaRPr lang="en-US" dirty="0"/>
        </a:p>
      </dgm:t>
    </dgm:pt>
    <dgm:pt modelId="{92842D25-CBB7-4BDB-9A01-E9F7D0F02EDC}" type="parTrans" cxnId="{89776ABC-B18A-426E-A751-D0C8C087A3F6}">
      <dgm:prSet/>
      <dgm:spPr/>
      <dgm:t>
        <a:bodyPr/>
        <a:lstStyle/>
        <a:p>
          <a:endParaRPr lang="en-US"/>
        </a:p>
      </dgm:t>
    </dgm:pt>
    <dgm:pt modelId="{D12647DF-ABB6-4B2F-8680-C26D78590391}" type="sibTrans" cxnId="{89776ABC-B18A-426E-A751-D0C8C087A3F6}">
      <dgm:prSet/>
      <dgm:spPr/>
      <dgm:t>
        <a:bodyPr/>
        <a:lstStyle/>
        <a:p>
          <a:endParaRPr lang="en-US"/>
        </a:p>
      </dgm:t>
    </dgm:pt>
    <dgm:pt modelId="{2B28B7EE-E562-4498-B801-D6ACE8038225}">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Progressbar</a:t>
          </a:r>
          <a:endParaRPr lang="en-US" dirty="0"/>
        </a:p>
      </dgm:t>
    </dgm:pt>
    <dgm:pt modelId="{A93EF97B-945B-4550-ABA5-8B1F64C9B42D}" type="parTrans" cxnId="{B94FC442-D340-4D6B-A90A-363F15998F1E}">
      <dgm:prSet/>
      <dgm:spPr/>
      <dgm:t>
        <a:bodyPr/>
        <a:lstStyle/>
        <a:p>
          <a:endParaRPr lang="en-US"/>
        </a:p>
      </dgm:t>
    </dgm:pt>
    <dgm:pt modelId="{9AD89AC9-D1C9-4B86-A31F-ED54E0451EF3}" type="sibTrans" cxnId="{B94FC442-D340-4D6B-A90A-363F15998F1E}">
      <dgm:prSet/>
      <dgm:spPr/>
      <dgm:t>
        <a:bodyPr/>
        <a:lstStyle/>
        <a:p>
          <a:endParaRPr lang="en-US"/>
        </a:p>
      </dgm:t>
    </dgm:pt>
    <dgm:pt modelId="{D4565E43-C998-4D9F-869B-50A6A43880D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Dialog</a:t>
          </a:r>
          <a:endParaRPr lang="en-US" dirty="0"/>
        </a:p>
      </dgm:t>
    </dgm:pt>
    <dgm:pt modelId="{DCC234AD-5A0D-490F-872A-0148D9ECCD11}" type="parTrans" cxnId="{EB9F72C9-4C94-4015-96B3-54FA621F7239}">
      <dgm:prSet/>
      <dgm:spPr/>
      <dgm:t>
        <a:bodyPr/>
        <a:lstStyle/>
        <a:p>
          <a:endParaRPr lang="en-US"/>
        </a:p>
      </dgm:t>
    </dgm:pt>
    <dgm:pt modelId="{6FE00657-9836-4CC4-BF15-B811E259111E}" type="sibTrans" cxnId="{EB9F72C9-4C94-4015-96B3-54FA621F7239}">
      <dgm:prSet/>
      <dgm:spPr/>
      <dgm:t>
        <a:bodyPr/>
        <a:lstStyle/>
        <a:p>
          <a:endParaRPr lang="en-US"/>
        </a:p>
      </dgm:t>
    </dgm:pt>
    <dgm:pt modelId="{CFE35B1B-64D8-476A-8375-E563A875DFD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Slider</a:t>
          </a:r>
          <a:endParaRPr lang="en-US" dirty="0"/>
        </a:p>
      </dgm:t>
    </dgm:pt>
    <dgm:pt modelId="{C125070B-B6DF-43E6-B6F3-640C5193C7A4}" type="parTrans" cxnId="{40FC9692-E8A1-4CF6-A629-8163CD81585F}">
      <dgm:prSet/>
      <dgm:spPr/>
      <dgm:t>
        <a:bodyPr/>
        <a:lstStyle/>
        <a:p>
          <a:endParaRPr lang="en-US"/>
        </a:p>
      </dgm:t>
    </dgm:pt>
    <dgm:pt modelId="{DCD68C07-4A92-448F-A5A5-456F8011294E}" type="sibTrans" cxnId="{40FC9692-E8A1-4CF6-A629-8163CD81585F}">
      <dgm:prSet/>
      <dgm:spPr/>
      <dgm:t>
        <a:bodyPr/>
        <a:lstStyle/>
        <a:p>
          <a:endParaRPr lang="en-US"/>
        </a:p>
      </dgm:t>
    </dgm:pt>
    <dgm:pt modelId="{ADD4C334-789F-4195-AE8D-DF5C1654DFCD}">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Tabs</a:t>
          </a:r>
          <a:endParaRPr lang="en-US" dirty="0"/>
        </a:p>
      </dgm:t>
    </dgm:pt>
    <dgm:pt modelId="{285F256F-94E1-43C4-BAA4-74C044DC3C06}" type="parTrans" cxnId="{CD8F304E-A6D9-4B86-9469-3530812BDA7F}">
      <dgm:prSet/>
      <dgm:spPr/>
      <dgm:t>
        <a:bodyPr/>
        <a:lstStyle/>
        <a:p>
          <a:endParaRPr lang="en-US"/>
        </a:p>
      </dgm:t>
    </dgm:pt>
    <dgm:pt modelId="{8714617F-508A-4E7B-ACE1-EA77AA42558A}" type="sibTrans" cxnId="{CD8F304E-A6D9-4B86-9469-3530812BDA7F}">
      <dgm:prSet/>
      <dgm:spPr/>
      <dgm:t>
        <a:bodyPr/>
        <a:lstStyle/>
        <a:p>
          <a:endParaRPr lang="en-US"/>
        </a:p>
      </dgm:t>
    </dgm:pt>
    <dgm:pt modelId="{5BFF85A0-7DBB-4CAB-95AE-BA45DAD5A76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Remove class</a:t>
          </a:r>
          <a:endParaRPr lang="en-US" dirty="0"/>
        </a:p>
      </dgm:t>
    </dgm:pt>
    <dgm:pt modelId="{ACC1B0F9-8A48-46B8-8E54-7747684B42FE}" type="parTrans" cxnId="{2EF2A2C1-AA78-47A9-A7B0-8B100D81D161}">
      <dgm:prSet/>
      <dgm:spPr/>
      <dgm:t>
        <a:bodyPr/>
        <a:lstStyle/>
        <a:p>
          <a:endParaRPr lang="en-US"/>
        </a:p>
      </dgm:t>
    </dgm:pt>
    <dgm:pt modelId="{B531C5F5-65E0-404A-B876-CA0772DBD792}" type="sibTrans" cxnId="{2EF2A2C1-AA78-47A9-A7B0-8B100D81D161}">
      <dgm:prSet/>
      <dgm:spPr/>
      <dgm:t>
        <a:bodyPr/>
        <a:lstStyle/>
        <a:p>
          <a:endParaRPr lang="en-US"/>
        </a:p>
      </dgm:t>
    </dgm:pt>
    <dgm:pt modelId="{D1A90DEA-AC14-4BA3-934A-4F967FFFA0A9}">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Toggle Class</a:t>
          </a:r>
          <a:endParaRPr lang="en-US" dirty="0"/>
        </a:p>
      </dgm:t>
    </dgm:pt>
    <dgm:pt modelId="{D7D2F6EC-9096-48E9-AF61-DEBCC94703A9}" type="parTrans" cxnId="{53146B0A-30CC-42F9-827A-E208FE1C05DD}">
      <dgm:prSet/>
      <dgm:spPr/>
      <dgm:t>
        <a:bodyPr/>
        <a:lstStyle/>
        <a:p>
          <a:endParaRPr lang="en-US"/>
        </a:p>
      </dgm:t>
    </dgm:pt>
    <dgm:pt modelId="{8F2322D0-AC37-493A-88DA-2B43591F4506}" type="sibTrans" cxnId="{53146B0A-30CC-42F9-827A-E208FE1C05DD}">
      <dgm:prSet/>
      <dgm:spPr/>
      <dgm:t>
        <a:bodyPr/>
        <a:lstStyle/>
        <a:p>
          <a:endParaRPr lang="en-US"/>
        </a:p>
      </dgm:t>
    </dgm:pt>
    <dgm:pt modelId="{0083F201-564E-4A5E-960C-E802A853C0BC}">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Switch Class</a:t>
          </a:r>
          <a:endParaRPr lang="en-US" dirty="0"/>
        </a:p>
      </dgm:t>
    </dgm:pt>
    <dgm:pt modelId="{E3D65C1C-1A82-48B2-9F46-20ED4D76DB07}" type="parTrans" cxnId="{3C581847-40C3-4F8D-9AB5-8224D077CDB8}">
      <dgm:prSet/>
      <dgm:spPr/>
      <dgm:t>
        <a:bodyPr/>
        <a:lstStyle/>
        <a:p>
          <a:endParaRPr lang="en-US"/>
        </a:p>
      </dgm:t>
    </dgm:pt>
    <dgm:pt modelId="{882ABDF4-A1EC-44FE-AC48-9B4F44BE19A4}" type="sibTrans" cxnId="{3C581847-40C3-4F8D-9AB5-8224D077CDB8}">
      <dgm:prSet/>
      <dgm:spPr/>
      <dgm:t>
        <a:bodyPr/>
        <a:lstStyle/>
        <a:p>
          <a:endParaRPr lang="en-US"/>
        </a:p>
      </dgm:t>
    </dgm:pt>
    <dgm:pt modelId="{BA49D881-28C0-4DB4-A5C7-E11D174164D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Hide</a:t>
          </a:r>
          <a:endParaRPr lang="en-US" dirty="0"/>
        </a:p>
      </dgm:t>
    </dgm:pt>
    <dgm:pt modelId="{3F97632B-B995-4813-9732-5E38DE20FB18}" type="parTrans" cxnId="{6E91F6DC-C5BF-4377-BB80-611446856A6B}">
      <dgm:prSet/>
      <dgm:spPr/>
      <dgm:t>
        <a:bodyPr/>
        <a:lstStyle/>
        <a:p>
          <a:endParaRPr lang="en-US"/>
        </a:p>
      </dgm:t>
    </dgm:pt>
    <dgm:pt modelId="{4BAF936F-BB19-481F-BC89-32ED236D2734}" type="sibTrans" cxnId="{6E91F6DC-C5BF-4377-BB80-611446856A6B}">
      <dgm:prSet/>
      <dgm:spPr/>
      <dgm:t>
        <a:bodyPr/>
        <a:lstStyle/>
        <a:p>
          <a:endParaRPr lang="en-US"/>
        </a:p>
      </dgm:t>
    </dgm:pt>
    <dgm:pt modelId="{471EA6DC-23E4-46EA-9524-154E1C4D1CD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Show</a:t>
          </a:r>
          <a:endParaRPr lang="en-US" dirty="0"/>
        </a:p>
      </dgm:t>
    </dgm:pt>
    <dgm:pt modelId="{52791F34-162B-4143-9821-DACA478C2F53}" type="parTrans" cxnId="{81E59AF4-8E84-43B0-8F12-BD0382A8FEA8}">
      <dgm:prSet/>
      <dgm:spPr/>
      <dgm:t>
        <a:bodyPr/>
        <a:lstStyle/>
        <a:p>
          <a:endParaRPr lang="en-US"/>
        </a:p>
      </dgm:t>
    </dgm:pt>
    <dgm:pt modelId="{44E3E426-554E-4E82-9A4C-3F5AB690A42F}" type="sibTrans" cxnId="{81E59AF4-8E84-43B0-8F12-BD0382A8FEA8}">
      <dgm:prSet/>
      <dgm:spPr/>
      <dgm:t>
        <a:bodyPr/>
        <a:lstStyle/>
        <a:p>
          <a:endParaRPr lang="en-US"/>
        </a:p>
      </dgm:t>
    </dgm:pt>
    <dgm:pt modelId="{C3D30D82-948B-4E58-A27F-3BF8581122D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Toggle</a:t>
          </a:r>
          <a:endParaRPr lang="en-US" dirty="0"/>
        </a:p>
      </dgm:t>
    </dgm:pt>
    <dgm:pt modelId="{9E13906E-18D8-461F-BF88-6E2ABC494737}" type="parTrans" cxnId="{FCF54FE8-793E-4F0E-854E-1EA6426D7369}">
      <dgm:prSet/>
      <dgm:spPr/>
      <dgm:t>
        <a:bodyPr/>
        <a:lstStyle/>
        <a:p>
          <a:endParaRPr lang="en-US"/>
        </a:p>
      </dgm:t>
    </dgm:pt>
    <dgm:pt modelId="{7C920BCA-D4AC-4EB1-9A40-9112F39B6ED2}" type="sibTrans" cxnId="{FCF54FE8-793E-4F0E-854E-1EA6426D7369}">
      <dgm:prSet/>
      <dgm:spPr/>
      <dgm:t>
        <a:bodyPr/>
        <a:lstStyle/>
        <a:p>
          <a:endParaRPr lang="en-US"/>
        </a:p>
      </dgm:t>
    </dgm:pt>
    <dgm:pt modelId="{78CF2166-F16C-421A-8034-F3705B121F3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Color Animation</a:t>
          </a:r>
          <a:endParaRPr lang="en-US" dirty="0"/>
        </a:p>
      </dgm:t>
    </dgm:pt>
    <dgm:pt modelId="{8E3D0CC5-3761-4066-AC59-BA459B69D6A5}" type="parTrans" cxnId="{EA56E70D-E8F1-4595-8E3C-E506A8EC97A5}">
      <dgm:prSet/>
      <dgm:spPr/>
      <dgm:t>
        <a:bodyPr/>
        <a:lstStyle/>
        <a:p>
          <a:endParaRPr lang="en-US"/>
        </a:p>
      </dgm:t>
    </dgm:pt>
    <dgm:pt modelId="{0C25928A-5041-44A3-8257-9CCB0F1015C3}" type="sibTrans" cxnId="{EA56E70D-E8F1-4595-8E3C-E506A8EC97A5}">
      <dgm:prSet/>
      <dgm:spPr/>
      <dgm:t>
        <a:bodyPr/>
        <a:lstStyle/>
        <a:p>
          <a:endParaRPr lang="en-US"/>
        </a:p>
      </dgm:t>
    </dgm:pt>
    <dgm:pt modelId="{47A0F705-BB07-4C28-9391-3798A2A80D5A}" type="pres">
      <dgm:prSet presAssocID="{BE951A03-9060-4879-B19A-C3EDFABC0F68}" presName="theList" presStyleCnt="0">
        <dgm:presLayoutVars>
          <dgm:dir/>
          <dgm:animLvl val="lvl"/>
          <dgm:resizeHandles val="exact"/>
        </dgm:presLayoutVars>
      </dgm:prSet>
      <dgm:spPr/>
      <dgm:t>
        <a:bodyPr/>
        <a:lstStyle/>
        <a:p>
          <a:endParaRPr lang="en-US"/>
        </a:p>
      </dgm:t>
    </dgm:pt>
    <dgm:pt modelId="{054AD7F0-A632-49B0-845C-A4A97DACCD7A}" type="pres">
      <dgm:prSet presAssocID="{477F8B7C-E7D4-47C5-8863-8730F147EB9D}" presName="compNode" presStyleCnt="0"/>
      <dgm:spPr/>
    </dgm:pt>
    <dgm:pt modelId="{50428DA6-7D7F-4012-B5CD-F7D7EC127A64}" type="pres">
      <dgm:prSet presAssocID="{477F8B7C-E7D4-47C5-8863-8730F147EB9D}" presName="aNode" presStyleLbl="bgShp" presStyleIdx="0" presStyleCnt="3"/>
      <dgm:spPr/>
      <dgm:t>
        <a:bodyPr/>
        <a:lstStyle/>
        <a:p>
          <a:endParaRPr lang="en-US"/>
        </a:p>
      </dgm:t>
    </dgm:pt>
    <dgm:pt modelId="{2841D4C7-4F4B-4E81-B47A-BC4F6295060F}" type="pres">
      <dgm:prSet presAssocID="{477F8B7C-E7D4-47C5-8863-8730F147EB9D}" presName="textNode" presStyleLbl="bgShp" presStyleIdx="0" presStyleCnt="3"/>
      <dgm:spPr/>
      <dgm:t>
        <a:bodyPr/>
        <a:lstStyle/>
        <a:p>
          <a:endParaRPr lang="en-US"/>
        </a:p>
      </dgm:t>
    </dgm:pt>
    <dgm:pt modelId="{68CFBE16-90FE-4E6D-9315-9AC09C98A298}" type="pres">
      <dgm:prSet presAssocID="{477F8B7C-E7D4-47C5-8863-8730F147EB9D}" presName="compChildNode" presStyleCnt="0"/>
      <dgm:spPr/>
    </dgm:pt>
    <dgm:pt modelId="{B4054C15-9401-481F-84CC-3EE33746B4F1}" type="pres">
      <dgm:prSet presAssocID="{477F8B7C-E7D4-47C5-8863-8730F147EB9D}" presName="theInnerList" presStyleCnt="0"/>
      <dgm:spPr/>
    </dgm:pt>
    <dgm:pt modelId="{422C72F8-8F3F-4C19-A692-5B5E5261DAD5}" type="pres">
      <dgm:prSet presAssocID="{8B85F3FE-5FD7-4F8E-AC48-535D667DF134}" presName="childNode" presStyleLbl="node1" presStyleIdx="0" presStyleCnt="19">
        <dgm:presLayoutVars>
          <dgm:bulletEnabled val="1"/>
        </dgm:presLayoutVars>
      </dgm:prSet>
      <dgm:spPr/>
      <dgm:t>
        <a:bodyPr/>
        <a:lstStyle/>
        <a:p>
          <a:endParaRPr lang="en-US"/>
        </a:p>
      </dgm:t>
    </dgm:pt>
    <dgm:pt modelId="{96D90986-056E-403B-B808-046212BE5FF2}" type="pres">
      <dgm:prSet presAssocID="{8B85F3FE-5FD7-4F8E-AC48-535D667DF134}" presName="aSpace2" presStyleCnt="0"/>
      <dgm:spPr/>
    </dgm:pt>
    <dgm:pt modelId="{691C8265-51DF-4C14-BD7F-8AFF12F9F031}" type="pres">
      <dgm:prSet presAssocID="{4F6403F4-1CFE-4BCF-9BFB-85085A26CCF1}" presName="childNode" presStyleLbl="node1" presStyleIdx="1" presStyleCnt="19">
        <dgm:presLayoutVars>
          <dgm:bulletEnabled val="1"/>
        </dgm:presLayoutVars>
      </dgm:prSet>
      <dgm:spPr/>
      <dgm:t>
        <a:bodyPr/>
        <a:lstStyle/>
        <a:p>
          <a:endParaRPr lang="en-US"/>
        </a:p>
      </dgm:t>
    </dgm:pt>
    <dgm:pt modelId="{E87E0585-D305-49B5-A763-D6995F218DEE}" type="pres">
      <dgm:prSet presAssocID="{4F6403F4-1CFE-4BCF-9BFB-85085A26CCF1}" presName="aSpace2" presStyleCnt="0"/>
      <dgm:spPr/>
    </dgm:pt>
    <dgm:pt modelId="{F5A823A3-007F-41BE-A5DF-469A041CCC0D}" type="pres">
      <dgm:prSet presAssocID="{A0A13D2A-204C-484D-98C7-11584F8B9B6F}" presName="childNode" presStyleLbl="node1" presStyleIdx="2" presStyleCnt="19">
        <dgm:presLayoutVars>
          <dgm:bulletEnabled val="1"/>
        </dgm:presLayoutVars>
      </dgm:prSet>
      <dgm:spPr/>
      <dgm:t>
        <a:bodyPr/>
        <a:lstStyle/>
        <a:p>
          <a:endParaRPr lang="en-US"/>
        </a:p>
      </dgm:t>
    </dgm:pt>
    <dgm:pt modelId="{05ACDE89-0982-47AD-B8BE-49589D5377F1}" type="pres">
      <dgm:prSet presAssocID="{A0A13D2A-204C-484D-98C7-11584F8B9B6F}" presName="aSpace2" presStyleCnt="0"/>
      <dgm:spPr/>
    </dgm:pt>
    <dgm:pt modelId="{EDC02800-A8C4-44A8-B779-42F4730DCA40}" type="pres">
      <dgm:prSet presAssocID="{5C7279E1-B72B-4EAB-9472-4BDF2A6B2FB2}" presName="childNode" presStyleLbl="node1" presStyleIdx="3" presStyleCnt="19">
        <dgm:presLayoutVars>
          <dgm:bulletEnabled val="1"/>
        </dgm:presLayoutVars>
      </dgm:prSet>
      <dgm:spPr/>
      <dgm:t>
        <a:bodyPr/>
        <a:lstStyle/>
        <a:p>
          <a:endParaRPr lang="en-US"/>
        </a:p>
      </dgm:t>
    </dgm:pt>
    <dgm:pt modelId="{5DEA71CB-098E-4567-A85A-1C0AFC7A494F}" type="pres">
      <dgm:prSet presAssocID="{5C7279E1-B72B-4EAB-9472-4BDF2A6B2FB2}" presName="aSpace2" presStyleCnt="0"/>
      <dgm:spPr/>
    </dgm:pt>
    <dgm:pt modelId="{D0365F4B-6BAC-4304-9457-39E63279222D}" type="pres">
      <dgm:prSet presAssocID="{BF7AB6F2-0B4F-4736-9D26-3E5CD3D16207}" presName="childNode" presStyleLbl="node1" presStyleIdx="4" presStyleCnt="19">
        <dgm:presLayoutVars>
          <dgm:bulletEnabled val="1"/>
        </dgm:presLayoutVars>
      </dgm:prSet>
      <dgm:spPr/>
      <dgm:t>
        <a:bodyPr/>
        <a:lstStyle/>
        <a:p>
          <a:endParaRPr lang="en-US"/>
        </a:p>
      </dgm:t>
    </dgm:pt>
    <dgm:pt modelId="{D9E53739-C720-4B5C-80EB-9442DDFCC991}" type="pres">
      <dgm:prSet presAssocID="{477F8B7C-E7D4-47C5-8863-8730F147EB9D}" presName="aSpace" presStyleCnt="0"/>
      <dgm:spPr/>
    </dgm:pt>
    <dgm:pt modelId="{E7F4179C-A5B3-4871-831B-45A85BCC5E5F}" type="pres">
      <dgm:prSet presAssocID="{58A96B87-C865-4C48-AFD5-DDD36C120B86}" presName="compNode" presStyleCnt="0"/>
      <dgm:spPr/>
    </dgm:pt>
    <dgm:pt modelId="{BC58BC4E-729F-4CF6-87E7-F380EAFE0E81}" type="pres">
      <dgm:prSet presAssocID="{58A96B87-C865-4C48-AFD5-DDD36C120B86}" presName="aNode" presStyleLbl="bgShp" presStyleIdx="1" presStyleCnt="3"/>
      <dgm:spPr/>
      <dgm:t>
        <a:bodyPr/>
        <a:lstStyle/>
        <a:p>
          <a:endParaRPr lang="en-US"/>
        </a:p>
      </dgm:t>
    </dgm:pt>
    <dgm:pt modelId="{E3E7AB2B-1F0D-4AD6-88E6-2630B9A6A397}" type="pres">
      <dgm:prSet presAssocID="{58A96B87-C865-4C48-AFD5-DDD36C120B86}" presName="textNode" presStyleLbl="bgShp" presStyleIdx="1" presStyleCnt="3"/>
      <dgm:spPr/>
      <dgm:t>
        <a:bodyPr/>
        <a:lstStyle/>
        <a:p>
          <a:endParaRPr lang="en-US"/>
        </a:p>
      </dgm:t>
    </dgm:pt>
    <dgm:pt modelId="{26EB6743-3F4D-4E89-9575-D9BCA2EB3CCC}" type="pres">
      <dgm:prSet presAssocID="{58A96B87-C865-4C48-AFD5-DDD36C120B86}" presName="compChildNode" presStyleCnt="0"/>
      <dgm:spPr/>
    </dgm:pt>
    <dgm:pt modelId="{7DBC5C05-EAB8-4055-9F3E-C546796A982C}" type="pres">
      <dgm:prSet presAssocID="{58A96B87-C865-4C48-AFD5-DDD36C120B86}" presName="theInnerList" presStyleCnt="0"/>
      <dgm:spPr/>
    </dgm:pt>
    <dgm:pt modelId="{AC24F837-F194-4553-999A-8D285156764E}" type="pres">
      <dgm:prSet presAssocID="{20F3AEF2-7CA7-4CBC-937F-A796D8347E3E}" presName="childNode" presStyleLbl="node1" presStyleIdx="5" presStyleCnt="19">
        <dgm:presLayoutVars>
          <dgm:bulletEnabled val="1"/>
        </dgm:presLayoutVars>
      </dgm:prSet>
      <dgm:spPr/>
      <dgm:t>
        <a:bodyPr/>
        <a:lstStyle/>
        <a:p>
          <a:endParaRPr lang="en-US"/>
        </a:p>
      </dgm:t>
    </dgm:pt>
    <dgm:pt modelId="{BBA6638F-51CD-4CC3-B01D-C94136575068}" type="pres">
      <dgm:prSet presAssocID="{20F3AEF2-7CA7-4CBC-937F-A796D8347E3E}" presName="aSpace2" presStyleCnt="0"/>
      <dgm:spPr/>
    </dgm:pt>
    <dgm:pt modelId="{D3D546E1-18E6-4904-BD98-AE26C49811B5}" type="pres">
      <dgm:prSet presAssocID="{1593B71D-C921-4A24-89A7-4CA8F9667C3F}" presName="childNode" presStyleLbl="node1" presStyleIdx="6" presStyleCnt="19">
        <dgm:presLayoutVars>
          <dgm:bulletEnabled val="1"/>
        </dgm:presLayoutVars>
      </dgm:prSet>
      <dgm:spPr/>
      <dgm:t>
        <a:bodyPr/>
        <a:lstStyle/>
        <a:p>
          <a:endParaRPr lang="en-US"/>
        </a:p>
      </dgm:t>
    </dgm:pt>
    <dgm:pt modelId="{25D9AF15-E6AB-45F9-A1FD-7CF4C66F4542}" type="pres">
      <dgm:prSet presAssocID="{1593B71D-C921-4A24-89A7-4CA8F9667C3F}" presName="aSpace2" presStyleCnt="0"/>
      <dgm:spPr/>
    </dgm:pt>
    <dgm:pt modelId="{A01BA77C-F650-4798-A7D0-C32301DD6CE7}" type="pres">
      <dgm:prSet presAssocID="{2B28B7EE-E562-4498-B801-D6ACE8038225}" presName="childNode" presStyleLbl="node1" presStyleIdx="7" presStyleCnt="19">
        <dgm:presLayoutVars>
          <dgm:bulletEnabled val="1"/>
        </dgm:presLayoutVars>
      </dgm:prSet>
      <dgm:spPr/>
      <dgm:t>
        <a:bodyPr/>
        <a:lstStyle/>
        <a:p>
          <a:endParaRPr lang="en-US"/>
        </a:p>
      </dgm:t>
    </dgm:pt>
    <dgm:pt modelId="{CAA7AEA3-1998-4E90-9E1C-7EDB1A5CF689}" type="pres">
      <dgm:prSet presAssocID="{2B28B7EE-E562-4498-B801-D6ACE8038225}" presName="aSpace2" presStyleCnt="0"/>
      <dgm:spPr/>
    </dgm:pt>
    <dgm:pt modelId="{FBDA3470-1280-4885-B1A9-8F36E835362D}" type="pres">
      <dgm:prSet presAssocID="{D4565E43-C998-4D9F-869B-50A6A43880DB}" presName="childNode" presStyleLbl="node1" presStyleIdx="8" presStyleCnt="19">
        <dgm:presLayoutVars>
          <dgm:bulletEnabled val="1"/>
        </dgm:presLayoutVars>
      </dgm:prSet>
      <dgm:spPr/>
      <dgm:t>
        <a:bodyPr/>
        <a:lstStyle/>
        <a:p>
          <a:endParaRPr lang="en-US"/>
        </a:p>
      </dgm:t>
    </dgm:pt>
    <dgm:pt modelId="{AD291401-B4C5-4D93-BEA1-4374046CFD61}" type="pres">
      <dgm:prSet presAssocID="{D4565E43-C998-4D9F-869B-50A6A43880DB}" presName="aSpace2" presStyleCnt="0"/>
      <dgm:spPr/>
    </dgm:pt>
    <dgm:pt modelId="{1008B1BF-1DC3-49E6-A971-152DCFC8A6B6}" type="pres">
      <dgm:prSet presAssocID="{CFE35B1B-64D8-476A-8375-E563A875DFDB}" presName="childNode" presStyleLbl="node1" presStyleIdx="9" presStyleCnt="19">
        <dgm:presLayoutVars>
          <dgm:bulletEnabled val="1"/>
        </dgm:presLayoutVars>
      </dgm:prSet>
      <dgm:spPr/>
      <dgm:t>
        <a:bodyPr/>
        <a:lstStyle/>
        <a:p>
          <a:endParaRPr lang="en-US"/>
        </a:p>
      </dgm:t>
    </dgm:pt>
    <dgm:pt modelId="{06EAE359-B2C0-415C-97A3-D53641FE54CC}" type="pres">
      <dgm:prSet presAssocID="{CFE35B1B-64D8-476A-8375-E563A875DFDB}" presName="aSpace2" presStyleCnt="0"/>
      <dgm:spPr/>
    </dgm:pt>
    <dgm:pt modelId="{DD2AB5E6-29E4-48F3-AB62-FA3C0B62B8CE}" type="pres">
      <dgm:prSet presAssocID="{ADD4C334-789F-4195-AE8D-DF5C1654DFCD}" presName="childNode" presStyleLbl="node1" presStyleIdx="10" presStyleCnt="19">
        <dgm:presLayoutVars>
          <dgm:bulletEnabled val="1"/>
        </dgm:presLayoutVars>
      </dgm:prSet>
      <dgm:spPr/>
      <dgm:t>
        <a:bodyPr/>
        <a:lstStyle/>
        <a:p>
          <a:endParaRPr lang="en-US"/>
        </a:p>
      </dgm:t>
    </dgm:pt>
    <dgm:pt modelId="{F3935EE7-6EB8-4FEB-A0D1-2AEA685AC395}" type="pres">
      <dgm:prSet presAssocID="{58A96B87-C865-4C48-AFD5-DDD36C120B86}" presName="aSpace" presStyleCnt="0"/>
      <dgm:spPr/>
    </dgm:pt>
    <dgm:pt modelId="{B4AD766D-49A8-4979-9983-94CFDA9187F7}" type="pres">
      <dgm:prSet presAssocID="{BF75615D-39B9-4073-A510-862F4EE9CE99}" presName="compNode" presStyleCnt="0"/>
      <dgm:spPr/>
    </dgm:pt>
    <dgm:pt modelId="{9A6FB094-EBFD-4B9B-8F3F-9EA1262E8AF8}" type="pres">
      <dgm:prSet presAssocID="{BF75615D-39B9-4073-A510-862F4EE9CE99}" presName="aNode" presStyleLbl="bgShp" presStyleIdx="2" presStyleCnt="3"/>
      <dgm:spPr/>
      <dgm:t>
        <a:bodyPr/>
        <a:lstStyle/>
        <a:p>
          <a:endParaRPr lang="en-US"/>
        </a:p>
      </dgm:t>
    </dgm:pt>
    <dgm:pt modelId="{0C303666-2C62-44BF-9803-03E180A2AE79}" type="pres">
      <dgm:prSet presAssocID="{BF75615D-39B9-4073-A510-862F4EE9CE99}" presName="textNode" presStyleLbl="bgShp" presStyleIdx="2" presStyleCnt="3"/>
      <dgm:spPr/>
      <dgm:t>
        <a:bodyPr/>
        <a:lstStyle/>
        <a:p>
          <a:endParaRPr lang="en-US"/>
        </a:p>
      </dgm:t>
    </dgm:pt>
    <dgm:pt modelId="{A5574A94-AE88-4415-AAAD-AA1D35432AC8}" type="pres">
      <dgm:prSet presAssocID="{BF75615D-39B9-4073-A510-862F4EE9CE99}" presName="compChildNode" presStyleCnt="0"/>
      <dgm:spPr/>
    </dgm:pt>
    <dgm:pt modelId="{7E76B111-C843-4512-B829-B23E57B59DEE}" type="pres">
      <dgm:prSet presAssocID="{BF75615D-39B9-4073-A510-862F4EE9CE99}" presName="theInnerList" presStyleCnt="0"/>
      <dgm:spPr/>
    </dgm:pt>
    <dgm:pt modelId="{83A3815F-063E-4CF8-A59D-14D413941199}" type="pres">
      <dgm:prSet presAssocID="{4980FBC5-7EDB-4536-8F0F-350217599FA2}" presName="childNode" presStyleLbl="node1" presStyleIdx="11" presStyleCnt="19">
        <dgm:presLayoutVars>
          <dgm:bulletEnabled val="1"/>
        </dgm:presLayoutVars>
      </dgm:prSet>
      <dgm:spPr/>
      <dgm:t>
        <a:bodyPr/>
        <a:lstStyle/>
        <a:p>
          <a:endParaRPr lang="en-US"/>
        </a:p>
      </dgm:t>
    </dgm:pt>
    <dgm:pt modelId="{B7316E4F-785E-4919-BC0F-1667EBD5B29D}" type="pres">
      <dgm:prSet presAssocID="{4980FBC5-7EDB-4536-8F0F-350217599FA2}" presName="aSpace2" presStyleCnt="0"/>
      <dgm:spPr/>
    </dgm:pt>
    <dgm:pt modelId="{A19A0105-58CA-42E3-B9F2-011E4E03A510}" type="pres">
      <dgm:prSet presAssocID="{5BFF85A0-7DBB-4CAB-95AE-BA45DAD5A760}" presName="childNode" presStyleLbl="node1" presStyleIdx="12" presStyleCnt="19">
        <dgm:presLayoutVars>
          <dgm:bulletEnabled val="1"/>
        </dgm:presLayoutVars>
      </dgm:prSet>
      <dgm:spPr/>
      <dgm:t>
        <a:bodyPr/>
        <a:lstStyle/>
        <a:p>
          <a:endParaRPr lang="en-US"/>
        </a:p>
      </dgm:t>
    </dgm:pt>
    <dgm:pt modelId="{7551F20B-1C11-4AD0-BF16-EAEDE7141BEF}" type="pres">
      <dgm:prSet presAssocID="{5BFF85A0-7DBB-4CAB-95AE-BA45DAD5A760}" presName="aSpace2" presStyleCnt="0"/>
      <dgm:spPr/>
    </dgm:pt>
    <dgm:pt modelId="{91D47344-AB84-4D68-9053-B602A210C804}" type="pres">
      <dgm:prSet presAssocID="{D1A90DEA-AC14-4BA3-934A-4F967FFFA0A9}" presName="childNode" presStyleLbl="node1" presStyleIdx="13" presStyleCnt="19">
        <dgm:presLayoutVars>
          <dgm:bulletEnabled val="1"/>
        </dgm:presLayoutVars>
      </dgm:prSet>
      <dgm:spPr/>
      <dgm:t>
        <a:bodyPr/>
        <a:lstStyle/>
        <a:p>
          <a:endParaRPr lang="en-US"/>
        </a:p>
      </dgm:t>
    </dgm:pt>
    <dgm:pt modelId="{CA15BC0B-32F6-4F1B-BFDC-C4030711C036}" type="pres">
      <dgm:prSet presAssocID="{D1A90DEA-AC14-4BA3-934A-4F967FFFA0A9}" presName="aSpace2" presStyleCnt="0"/>
      <dgm:spPr/>
    </dgm:pt>
    <dgm:pt modelId="{606A6600-E88F-45E8-BA3C-044B77DC6778}" type="pres">
      <dgm:prSet presAssocID="{0083F201-564E-4A5E-960C-E802A853C0BC}" presName="childNode" presStyleLbl="node1" presStyleIdx="14" presStyleCnt="19">
        <dgm:presLayoutVars>
          <dgm:bulletEnabled val="1"/>
        </dgm:presLayoutVars>
      </dgm:prSet>
      <dgm:spPr/>
      <dgm:t>
        <a:bodyPr/>
        <a:lstStyle/>
        <a:p>
          <a:endParaRPr lang="en-US"/>
        </a:p>
      </dgm:t>
    </dgm:pt>
    <dgm:pt modelId="{E8E60C1E-767C-433F-B3EC-942BCBB37E73}" type="pres">
      <dgm:prSet presAssocID="{0083F201-564E-4A5E-960C-E802A853C0BC}" presName="aSpace2" presStyleCnt="0"/>
      <dgm:spPr/>
    </dgm:pt>
    <dgm:pt modelId="{3E301E59-5491-4B79-BCCF-1ED5A4FA3C04}" type="pres">
      <dgm:prSet presAssocID="{BA49D881-28C0-4DB4-A5C7-E11D174164D0}" presName="childNode" presStyleLbl="node1" presStyleIdx="15" presStyleCnt="19">
        <dgm:presLayoutVars>
          <dgm:bulletEnabled val="1"/>
        </dgm:presLayoutVars>
      </dgm:prSet>
      <dgm:spPr/>
      <dgm:t>
        <a:bodyPr/>
        <a:lstStyle/>
        <a:p>
          <a:endParaRPr lang="en-US"/>
        </a:p>
      </dgm:t>
    </dgm:pt>
    <dgm:pt modelId="{611AE476-7AA5-4950-9184-C69B663EAB15}" type="pres">
      <dgm:prSet presAssocID="{BA49D881-28C0-4DB4-A5C7-E11D174164D0}" presName="aSpace2" presStyleCnt="0"/>
      <dgm:spPr/>
    </dgm:pt>
    <dgm:pt modelId="{688A5B17-922D-4DB8-8BBE-6ED57E28FBC4}" type="pres">
      <dgm:prSet presAssocID="{471EA6DC-23E4-46EA-9524-154E1C4D1CD0}" presName="childNode" presStyleLbl="node1" presStyleIdx="16" presStyleCnt="19">
        <dgm:presLayoutVars>
          <dgm:bulletEnabled val="1"/>
        </dgm:presLayoutVars>
      </dgm:prSet>
      <dgm:spPr/>
      <dgm:t>
        <a:bodyPr/>
        <a:lstStyle/>
        <a:p>
          <a:endParaRPr lang="en-US"/>
        </a:p>
      </dgm:t>
    </dgm:pt>
    <dgm:pt modelId="{63574909-5A94-415B-B88B-251F208D14B2}" type="pres">
      <dgm:prSet presAssocID="{471EA6DC-23E4-46EA-9524-154E1C4D1CD0}" presName="aSpace2" presStyleCnt="0"/>
      <dgm:spPr/>
    </dgm:pt>
    <dgm:pt modelId="{3040999F-9F2B-4D65-B32F-38C38CD7F7CC}" type="pres">
      <dgm:prSet presAssocID="{C3D30D82-948B-4E58-A27F-3BF8581122DA}" presName="childNode" presStyleLbl="node1" presStyleIdx="17" presStyleCnt="19">
        <dgm:presLayoutVars>
          <dgm:bulletEnabled val="1"/>
        </dgm:presLayoutVars>
      </dgm:prSet>
      <dgm:spPr/>
      <dgm:t>
        <a:bodyPr/>
        <a:lstStyle/>
        <a:p>
          <a:endParaRPr lang="en-US"/>
        </a:p>
      </dgm:t>
    </dgm:pt>
    <dgm:pt modelId="{C3674011-DA44-4E62-81C7-359E0A724143}" type="pres">
      <dgm:prSet presAssocID="{C3D30D82-948B-4E58-A27F-3BF8581122DA}" presName="aSpace2" presStyleCnt="0"/>
      <dgm:spPr/>
    </dgm:pt>
    <dgm:pt modelId="{3507E2F6-0F6D-4311-8F36-55DBE713FEF6}" type="pres">
      <dgm:prSet presAssocID="{78CF2166-F16C-421A-8034-F3705B121F36}" presName="childNode" presStyleLbl="node1" presStyleIdx="18" presStyleCnt="19">
        <dgm:presLayoutVars>
          <dgm:bulletEnabled val="1"/>
        </dgm:presLayoutVars>
      </dgm:prSet>
      <dgm:spPr/>
      <dgm:t>
        <a:bodyPr/>
        <a:lstStyle/>
        <a:p>
          <a:endParaRPr lang="en-US"/>
        </a:p>
      </dgm:t>
    </dgm:pt>
  </dgm:ptLst>
  <dgm:cxnLst>
    <dgm:cxn modelId="{02AB80A3-436E-4851-882C-F9D8BB40DB3C}" type="presOf" srcId="{4980FBC5-7EDB-4536-8F0F-350217599FA2}" destId="{83A3815F-063E-4CF8-A59D-14D413941199}" srcOrd="0" destOrd="0" presId="urn:microsoft.com/office/officeart/2005/8/layout/lProcess2"/>
    <dgm:cxn modelId="{6D1374C6-CCE5-4F61-9FB6-DB405C6F9783}" type="presOf" srcId="{5BFF85A0-7DBB-4CAB-95AE-BA45DAD5A760}" destId="{A19A0105-58CA-42E3-B9F2-011E4E03A510}" srcOrd="0" destOrd="0" presId="urn:microsoft.com/office/officeart/2005/8/layout/lProcess2"/>
    <dgm:cxn modelId="{89776ABC-B18A-426E-A751-D0C8C087A3F6}" srcId="{58A96B87-C865-4C48-AFD5-DDD36C120B86}" destId="{1593B71D-C921-4A24-89A7-4CA8F9667C3F}" srcOrd="1" destOrd="0" parTransId="{92842D25-CBB7-4BDB-9A01-E9F7D0F02EDC}" sibTransId="{D12647DF-ABB6-4B2F-8680-C26D78590391}"/>
    <dgm:cxn modelId="{6335AE9B-F59F-4BCC-845A-BB2FD11C339D}" type="presOf" srcId="{BF7AB6F2-0B4F-4736-9D26-3E5CD3D16207}" destId="{D0365F4B-6BAC-4304-9457-39E63279222D}" srcOrd="0" destOrd="0" presId="urn:microsoft.com/office/officeart/2005/8/layout/lProcess2"/>
    <dgm:cxn modelId="{B382DCFD-9031-4107-B959-F2369F519F8E}" srcId="{477F8B7C-E7D4-47C5-8863-8730F147EB9D}" destId="{BF7AB6F2-0B4F-4736-9D26-3E5CD3D16207}" srcOrd="4" destOrd="0" parTransId="{146190B6-BE23-4B65-9F8C-CD6803F093FA}" sibTransId="{0AA171D9-FA7C-4800-9DF0-9191898B3948}"/>
    <dgm:cxn modelId="{FEC94B29-36EF-4B84-A2B9-BD5B961421A6}" type="presOf" srcId="{BF75615D-39B9-4073-A510-862F4EE9CE99}" destId="{0C303666-2C62-44BF-9803-03E180A2AE79}" srcOrd="1" destOrd="0" presId="urn:microsoft.com/office/officeart/2005/8/layout/lProcess2"/>
    <dgm:cxn modelId="{5874A8A8-46C7-45B4-8F11-0CE433C87C13}" type="presOf" srcId="{BA49D881-28C0-4DB4-A5C7-E11D174164D0}" destId="{3E301E59-5491-4B79-BCCF-1ED5A4FA3C04}" srcOrd="0" destOrd="0" presId="urn:microsoft.com/office/officeart/2005/8/layout/lProcess2"/>
    <dgm:cxn modelId="{E6FC6106-8A1B-4A93-82CE-2D92A988FC4C}" srcId="{BE951A03-9060-4879-B19A-C3EDFABC0F68}" destId="{58A96B87-C865-4C48-AFD5-DDD36C120B86}" srcOrd="1" destOrd="0" parTransId="{6C827A05-A8A6-4435-B8D5-CC13600A6056}" sibTransId="{10F62D68-384C-4BAB-9D92-C7B22DAE4A8F}"/>
    <dgm:cxn modelId="{44B01488-83E5-4826-AAB5-DEBA7DF66E81}" type="presOf" srcId="{2B28B7EE-E562-4498-B801-D6ACE8038225}" destId="{A01BA77C-F650-4798-A7D0-C32301DD6CE7}" srcOrd="0" destOrd="0" presId="urn:microsoft.com/office/officeart/2005/8/layout/lProcess2"/>
    <dgm:cxn modelId="{73B812D1-EF02-4C19-85F3-783BDDF0851F}" type="presOf" srcId="{ADD4C334-789F-4195-AE8D-DF5C1654DFCD}" destId="{DD2AB5E6-29E4-48F3-AB62-FA3C0B62B8CE}" srcOrd="0" destOrd="0" presId="urn:microsoft.com/office/officeart/2005/8/layout/lProcess2"/>
    <dgm:cxn modelId="{40FC9692-E8A1-4CF6-A629-8163CD81585F}" srcId="{58A96B87-C865-4C48-AFD5-DDD36C120B86}" destId="{CFE35B1B-64D8-476A-8375-E563A875DFDB}" srcOrd="4" destOrd="0" parTransId="{C125070B-B6DF-43E6-B6F3-640C5193C7A4}" sibTransId="{DCD68C07-4A92-448F-A5A5-456F8011294E}"/>
    <dgm:cxn modelId="{3EA034C2-32CB-4691-8128-AC4323FAA6B9}" srcId="{BF75615D-39B9-4073-A510-862F4EE9CE99}" destId="{4980FBC5-7EDB-4536-8F0F-350217599FA2}" srcOrd="0" destOrd="0" parTransId="{03E1BF1E-3096-4DCE-8763-89694455E2ED}" sibTransId="{3CF5BEFC-424E-42F9-952D-5682327CCD43}"/>
    <dgm:cxn modelId="{53146B0A-30CC-42F9-827A-E208FE1C05DD}" srcId="{BF75615D-39B9-4073-A510-862F4EE9CE99}" destId="{D1A90DEA-AC14-4BA3-934A-4F967FFFA0A9}" srcOrd="2" destOrd="0" parTransId="{D7D2F6EC-9096-48E9-AF61-DEBCC94703A9}" sibTransId="{8F2322D0-AC37-493A-88DA-2B43591F4506}"/>
    <dgm:cxn modelId="{2EF2A2C1-AA78-47A9-A7B0-8B100D81D161}" srcId="{BF75615D-39B9-4073-A510-862F4EE9CE99}" destId="{5BFF85A0-7DBB-4CAB-95AE-BA45DAD5A760}" srcOrd="1" destOrd="0" parTransId="{ACC1B0F9-8A48-46B8-8E54-7747684B42FE}" sibTransId="{B531C5F5-65E0-404A-B876-CA0772DBD792}"/>
    <dgm:cxn modelId="{CAE6145C-A59A-4290-BF99-CE3E74156D78}" type="presOf" srcId="{D4565E43-C998-4D9F-869B-50A6A43880DB}" destId="{FBDA3470-1280-4885-B1A9-8F36E835362D}" srcOrd="0" destOrd="0" presId="urn:microsoft.com/office/officeart/2005/8/layout/lProcess2"/>
    <dgm:cxn modelId="{17FCEAF2-04A9-4778-8514-585BA76D5FD0}" srcId="{BE951A03-9060-4879-B19A-C3EDFABC0F68}" destId="{477F8B7C-E7D4-47C5-8863-8730F147EB9D}" srcOrd="0" destOrd="0" parTransId="{D1CBAB28-6776-4DB8-B083-CC6ED3B8E889}" sibTransId="{F77EB43B-F052-4C87-B093-FC334C54E442}"/>
    <dgm:cxn modelId="{CD8F304E-A6D9-4B86-9469-3530812BDA7F}" srcId="{58A96B87-C865-4C48-AFD5-DDD36C120B86}" destId="{ADD4C334-789F-4195-AE8D-DF5C1654DFCD}" srcOrd="5" destOrd="0" parTransId="{285F256F-94E1-43C4-BAA4-74C044DC3C06}" sibTransId="{8714617F-508A-4E7B-ACE1-EA77AA42558A}"/>
    <dgm:cxn modelId="{FCF54FE8-793E-4F0E-854E-1EA6426D7369}" srcId="{BF75615D-39B9-4073-A510-862F4EE9CE99}" destId="{C3D30D82-948B-4E58-A27F-3BF8581122DA}" srcOrd="6" destOrd="0" parTransId="{9E13906E-18D8-461F-BF88-6E2ABC494737}" sibTransId="{7C920BCA-D4AC-4EB1-9A40-9112F39B6ED2}"/>
    <dgm:cxn modelId="{7FFF3160-24C3-456B-B2C3-617A2B8FA259}" type="presOf" srcId="{78CF2166-F16C-421A-8034-F3705B121F36}" destId="{3507E2F6-0F6D-4311-8F36-55DBE713FEF6}" srcOrd="0" destOrd="0" presId="urn:microsoft.com/office/officeart/2005/8/layout/lProcess2"/>
    <dgm:cxn modelId="{3236FFC1-5F42-4EC1-947C-46BADD81BC98}" srcId="{BE951A03-9060-4879-B19A-C3EDFABC0F68}" destId="{BF75615D-39B9-4073-A510-862F4EE9CE99}" srcOrd="2" destOrd="0" parTransId="{AA11BD45-D3C5-46EF-BB27-E8907422AC57}" sibTransId="{92456D61-FF9D-4C12-B1C8-4F60DA5C35EB}"/>
    <dgm:cxn modelId="{EA56E70D-E8F1-4595-8E3C-E506A8EC97A5}" srcId="{BF75615D-39B9-4073-A510-862F4EE9CE99}" destId="{78CF2166-F16C-421A-8034-F3705B121F36}" srcOrd="7" destOrd="0" parTransId="{8E3D0CC5-3761-4066-AC59-BA459B69D6A5}" sibTransId="{0C25928A-5041-44A3-8257-9CCB0F1015C3}"/>
    <dgm:cxn modelId="{0938D0E7-8F64-40DF-B7E7-8E5E4D923669}" type="presOf" srcId="{5C7279E1-B72B-4EAB-9472-4BDF2A6B2FB2}" destId="{EDC02800-A8C4-44A8-B779-42F4730DCA40}" srcOrd="0" destOrd="0" presId="urn:microsoft.com/office/officeart/2005/8/layout/lProcess2"/>
    <dgm:cxn modelId="{968963FA-55F9-4B0A-934A-D797745F5CCC}" type="presOf" srcId="{BF75615D-39B9-4073-A510-862F4EE9CE99}" destId="{9A6FB094-EBFD-4B9B-8F3F-9EA1262E8AF8}" srcOrd="0" destOrd="0" presId="urn:microsoft.com/office/officeart/2005/8/layout/lProcess2"/>
    <dgm:cxn modelId="{9B826AF8-DAD8-49B0-A673-761D66F6C10B}" type="presOf" srcId="{A0A13D2A-204C-484D-98C7-11584F8B9B6F}" destId="{F5A823A3-007F-41BE-A5DF-469A041CCC0D}" srcOrd="0" destOrd="0" presId="urn:microsoft.com/office/officeart/2005/8/layout/lProcess2"/>
    <dgm:cxn modelId="{EB9F72C9-4C94-4015-96B3-54FA621F7239}" srcId="{58A96B87-C865-4C48-AFD5-DDD36C120B86}" destId="{D4565E43-C998-4D9F-869B-50A6A43880DB}" srcOrd="3" destOrd="0" parTransId="{DCC234AD-5A0D-490F-872A-0148D9ECCD11}" sibTransId="{6FE00657-9836-4CC4-BF15-B811E259111E}"/>
    <dgm:cxn modelId="{DDE3D73F-A725-44BB-97AE-AE66507D8BAC}" type="presOf" srcId="{8B85F3FE-5FD7-4F8E-AC48-535D667DF134}" destId="{422C72F8-8F3F-4C19-A692-5B5E5261DAD5}" srcOrd="0" destOrd="0" presId="urn:microsoft.com/office/officeart/2005/8/layout/lProcess2"/>
    <dgm:cxn modelId="{6E91F6DC-C5BF-4377-BB80-611446856A6B}" srcId="{BF75615D-39B9-4073-A510-862F4EE9CE99}" destId="{BA49D881-28C0-4DB4-A5C7-E11D174164D0}" srcOrd="4" destOrd="0" parTransId="{3F97632B-B995-4813-9732-5E38DE20FB18}" sibTransId="{4BAF936F-BB19-481F-BC89-32ED236D2734}"/>
    <dgm:cxn modelId="{9FC5974E-2813-42E1-87F0-0349A981AE33}" srcId="{58A96B87-C865-4C48-AFD5-DDD36C120B86}" destId="{20F3AEF2-7CA7-4CBC-937F-A796D8347E3E}" srcOrd="0" destOrd="0" parTransId="{81696673-3511-4053-A99D-9A2B5D869033}" sibTransId="{2A9C76D4-EEAC-430C-8298-5821D92CF8E0}"/>
    <dgm:cxn modelId="{EEC997CD-7343-4C5F-B13D-968A525C0547}" type="presOf" srcId="{4F6403F4-1CFE-4BCF-9BFB-85085A26CCF1}" destId="{691C8265-51DF-4C14-BD7F-8AFF12F9F031}" srcOrd="0" destOrd="0" presId="urn:microsoft.com/office/officeart/2005/8/layout/lProcess2"/>
    <dgm:cxn modelId="{89F580CD-53A1-4326-92FE-0A43566A1446}" type="presOf" srcId="{0083F201-564E-4A5E-960C-E802A853C0BC}" destId="{606A6600-E88F-45E8-BA3C-044B77DC6778}" srcOrd="0" destOrd="0" presId="urn:microsoft.com/office/officeart/2005/8/layout/lProcess2"/>
    <dgm:cxn modelId="{A1C6D417-AAF5-40D9-863F-BE7A60CCF22F}" srcId="{477F8B7C-E7D4-47C5-8863-8730F147EB9D}" destId="{5C7279E1-B72B-4EAB-9472-4BDF2A6B2FB2}" srcOrd="3" destOrd="0" parTransId="{9528FE07-298B-4B7F-9D24-31ED780F0B95}" sibTransId="{CC10AAB3-8833-4698-9BC1-24044530C1C1}"/>
    <dgm:cxn modelId="{3E0A00BE-E2D4-47B2-AA8C-4DA33860CC73}" srcId="{477F8B7C-E7D4-47C5-8863-8730F147EB9D}" destId="{8B85F3FE-5FD7-4F8E-AC48-535D667DF134}" srcOrd="0" destOrd="0" parTransId="{2F14ADA7-270F-46D7-85E0-84239DA5664F}" sibTransId="{AFAC3F85-AE5D-43F0-AF69-7B876A09BD14}"/>
    <dgm:cxn modelId="{00C8C67D-18C2-4A24-97EF-D000F3D834ED}" srcId="{477F8B7C-E7D4-47C5-8863-8730F147EB9D}" destId="{A0A13D2A-204C-484D-98C7-11584F8B9B6F}" srcOrd="2" destOrd="0" parTransId="{F5C7B847-A69E-48D7-AADD-24D527429906}" sibTransId="{1663CE16-B587-4802-9296-84633597467E}"/>
    <dgm:cxn modelId="{A99B2579-55A6-4E69-BB48-DB4DD603F381}" type="presOf" srcId="{471EA6DC-23E4-46EA-9524-154E1C4D1CD0}" destId="{688A5B17-922D-4DB8-8BBE-6ED57E28FBC4}" srcOrd="0" destOrd="0" presId="urn:microsoft.com/office/officeart/2005/8/layout/lProcess2"/>
    <dgm:cxn modelId="{81E59AF4-8E84-43B0-8F12-BD0382A8FEA8}" srcId="{BF75615D-39B9-4073-A510-862F4EE9CE99}" destId="{471EA6DC-23E4-46EA-9524-154E1C4D1CD0}" srcOrd="5" destOrd="0" parTransId="{52791F34-162B-4143-9821-DACA478C2F53}" sibTransId="{44E3E426-554E-4E82-9A4C-3F5AB690A42F}"/>
    <dgm:cxn modelId="{C2452EB7-025B-4F1F-8D6C-79D3CB36DCE2}" type="presOf" srcId="{58A96B87-C865-4C48-AFD5-DDD36C120B86}" destId="{E3E7AB2B-1F0D-4AD6-88E6-2630B9A6A397}" srcOrd="1" destOrd="0" presId="urn:microsoft.com/office/officeart/2005/8/layout/lProcess2"/>
    <dgm:cxn modelId="{E856CDBE-D3B1-4485-B058-A23D70AADD99}" type="presOf" srcId="{58A96B87-C865-4C48-AFD5-DDD36C120B86}" destId="{BC58BC4E-729F-4CF6-87E7-F380EAFE0E81}" srcOrd="0" destOrd="0" presId="urn:microsoft.com/office/officeart/2005/8/layout/lProcess2"/>
    <dgm:cxn modelId="{1B423F73-AEC6-4F78-8371-217527028879}" type="presOf" srcId="{1593B71D-C921-4A24-89A7-4CA8F9667C3F}" destId="{D3D546E1-18E6-4904-BD98-AE26C49811B5}" srcOrd="0" destOrd="0" presId="urn:microsoft.com/office/officeart/2005/8/layout/lProcess2"/>
    <dgm:cxn modelId="{B94FC442-D340-4D6B-A90A-363F15998F1E}" srcId="{58A96B87-C865-4C48-AFD5-DDD36C120B86}" destId="{2B28B7EE-E562-4498-B801-D6ACE8038225}" srcOrd="2" destOrd="0" parTransId="{A93EF97B-945B-4550-ABA5-8B1F64C9B42D}" sibTransId="{9AD89AC9-D1C9-4B86-A31F-ED54E0451EF3}"/>
    <dgm:cxn modelId="{75E56AD6-D460-4291-BFAD-FAA98A43648F}" srcId="{477F8B7C-E7D4-47C5-8863-8730F147EB9D}" destId="{4F6403F4-1CFE-4BCF-9BFB-85085A26CCF1}" srcOrd="1" destOrd="0" parTransId="{7B2FB6C6-FCEA-4278-ADF9-D7737EA76E04}" sibTransId="{8E3CC007-B06D-4025-800A-F4EECCD498F2}"/>
    <dgm:cxn modelId="{3C581847-40C3-4F8D-9AB5-8224D077CDB8}" srcId="{BF75615D-39B9-4073-A510-862F4EE9CE99}" destId="{0083F201-564E-4A5E-960C-E802A853C0BC}" srcOrd="3" destOrd="0" parTransId="{E3D65C1C-1A82-48B2-9F46-20ED4D76DB07}" sibTransId="{882ABDF4-A1EC-44FE-AC48-9B4F44BE19A4}"/>
    <dgm:cxn modelId="{11939FB9-BE68-4417-84E4-09659C98A397}" type="presOf" srcId="{D1A90DEA-AC14-4BA3-934A-4F967FFFA0A9}" destId="{91D47344-AB84-4D68-9053-B602A210C804}" srcOrd="0" destOrd="0" presId="urn:microsoft.com/office/officeart/2005/8/layout/lProcess2"/>
    <dgm:cxn modelId="{09FBD377-0159-426D-AFBF-FD7ECB569C33}" type="presOf" srcId="{477F8B7C-E7D4-47C5-8863-8730F147EB9D}" destId="{2841D4C7-4F4B-4E81-B47A-BC4F6295060F}" srcOrd="1" destOrd="0" presId="urn:microsoft.com/office/officeart/2005/8/layout/lProcess2"/>
    <dgm:cxn modelId="{4F586914-6A5E-4660-80DA-1ABAABB1A2BF}" type="presOf" srcId="{477F8B7C-E7D4-47C5-8863-8730F147EB9D}" destId="{50428DA6-7D7F-4012-B5CD-F7D7EC127A64}" srcOrd="0" destOrd="0" presId="urn:microsoft.com/office/officeart/2005/8/layout/lProcess2"/>
    <dgm:cxn modelId="{AA739018-9CB1-49E5-8A57-7D7D25DF8A48}" type="presOf" srcId="{BE951A03-9060-4879-B19A-C3EDFABC0F68}" destId="{47A0F705-BB07-4C28-9391-3798A2A80D5A}" srcOrd="0" destOrd="0" presId="urn:microsoft.com/office/officeart/2005/8/layout/lProcess2"/>
    <dgm:cxn modelId="{CC3BDE05-478D-4EFD-9EA7-2AB6C30EBB05}" type="presOf" srcId="{CFE35B1B-64D8-476A-8375-E563A875DFDB}" destId="{1008B1BF-1DC3-49E6-A971-152DCFC8A6B6}" srcOrd="0" destOrd="0" presId="urn:microsoft.com/office/officeart/2005/8/layout/lProcess2"/>
    <dgm:cxn modelId="{9F4C98A0-6824-4FAE-9E19-8DF82470FC18}" type="presOf" srcId="{C3D30D82-948B-4E58-A27F-3BF8581122DA}" destId="{3040999F-9F2B-4D65-B32F-38C38CD7F7CC}" srcOrd="0" destOrd="0" presId="urn:microsoft.com/office/officeart/2005/8/layout/lProcess2"/>
    <dgm:cxn modelId="{7125D423-A9BC-4AF2-A783-33100B262F5E}" type="presOf" srcId="{20F3AEF2-7CA7-4CBC-937F-A796D8347E3E}" destId="{AC24F837-F194-4553-999A-8D285156764E}" srcOrd="0" destOrd="0" presId="urn:microsoft.com/office/officeart/2005/8/layout/lProcess2"/>
    <dgm:cxn modelId="{60F0B356-0831-4237-93DD-F22301106A12}" type="presParOf" srcId="{47A0F705-BB07-4C28-9391-3798A2A80D5A}" destId="{054AD7F0-A632-49B0-845C-A4A97DACCD7A}" srcOrd="0" destOrd="0" presId="urn:microsoft.com/office/officeart/2005/8/layout/lProcess2"/>
    <dgm:cxn modelId="{DC82405D-AC94-4FDF-81B6-862B3FC21373}" type="presParOf" srcId="{054AD7F0-A632-49B0-845C-A4A97DACCD7A}" destId="{50428DA6-7D7F-4012-B5CD-F7D7EC127A64}" srcOrd="0" destOrd="0" presId="urn:microsoft.com/office/officeart/2005/8/layout/lProcess2"/>
    <dgm:cxn modelId="{09CAB4AC-B261-4EDC-8639-A5C4100BC2B7}" type="presParOf" srcId="{054AD7F0-A632-49B0-845C-A4A97DACCD7A}" destId="{2841D4C7-4F4B-4E81-B47A-BC4F6295060F}" srcOrd="1" destOrd="0" presId="urn:microsoft.com/office/officeart/2005/8/layout/lProcess2"/>
    <dgm:cxn modelId="{70BD74AE-61C7-441F-BD45-2FA6F9CF7E7F}" type="presParOf" srcId="{054AD7F0-A632-49B0-845C-A4A97DACCD7A}" destId="{68CFBE16-90FE-4E6D-9315-9AC09C98A298}" srcOrd="2" destOrd="0" presId="urn:microsoft.com/office/officeart/2005/8/layout/lProcess2"/>
    <dgm:cxn modelId="{7F310582-DB73-47C9-92C0-827929026856}" type="presParOf" srcId="{68CFBE16-90FE-4E6D-9315-9AC09C98A298}" destId="{B4054C15-9401-481F-84CC-3EE33746B4F1}" srcOrd="0" destOrd="0" presId="urn:microsoft.com/office/officeart/2005/8/layout/lProcess2"/>
    <dgm:cxn modelId="{B2704410-6B15-4FFD-B4D5-FC475ECF4C0C}" type="presParOf" srcId="{B4054C15-9401-481F-84CC-3EE33746B4F1}" destId="{422C72F8-8F3F-4C19-A692-5B5E5261DAD5}" srcOrd="0" destOrd="0" presId="urn:microsoft.com/office/officeart/2005/8/layout/lProcess2"/>
    <dgm:cxn modelId="{FF416E5C-3A00-4005-A20D-E333F319B152}" type="presParOf" srcId="{B4054C15-9401-481F-84CC-3EE33746B4F1}" destId="{96D90986-056E-403B-B808-046212BE5FF2}" srcOrd="1" destOrd="0" presId="urn:microsoft.com/office/officeart/2005/8/layout/lProcess2"/>
    <dgm:cxn modelId="{ACB78255-86C6-449F-823A-3CC1456CF69F}" type="presParOf" srcId="{B4054C15-9401-481F-84CC-3EE33746B4F1}" destId="{691C8265-51DF-4C14-BD7F-8AFF12F9F031}" srcOrd="2" destOrd="0" presId="urn:microsoft.com/office/officeart/2005/8/layout/lProcess2"/>
    <dgm:cxn modelId="{72F83B1D-0E4A-4226-9C70-F6F125966E1B}" type="presParOf" srcId="{B4054C15-9401-481F-84CC-3EE33746B4F1}" destId="{E87E0585-D305-49B5-A763-D6995F218DEE}" srcOrd="3" destOrd="0" presId="urn:microsoft.com/office/officeart/2005/8/layout/lProcess2"/>
    <dgm:cxn modelId="{11FB4336-95BC-49C1-87F4-1153C897D783}" type="presParOf" srcId="{B4054C15-9401-481F-84CC-3EE33746B4F1}" destId="{F5A823A3-007F-41BE-A5DF-469A041CCC0D}" srcOrd="4" destOrd="0" presId="urn:microsoft.com/office/officeart/2005/8/layout/lProcess2"/>
    <dgm:cxn modelId="{D0BC7C6E-2815-4F56-86F2-9063EEA91D86}" type="presParOf" srcId="{B4054C15-9401-481F-84CC-3EE33746B4F1}" destId="{05ACDE89-0982-47AD-B8BE-49589D5377F1}" srcOrd="5" destOrd="0" presId="urn:microsoft.com/office/officeart/2005/8/layout/lProcess2"/>
    <dgm:cxn modelId="{16D16565-B024-42C2-9DC9-335801777662}" type="presParOf" srcId="{B4054C15-9401-481F-84CC-3EE33746B4F1}" destId="{EDC02800-A8C4-44A8-B779-42F4730DCA40}" srcOrd="6" destOrd="0" presId="urn:microsoft.com/office/officeart/2005/8/layout/lProcess2"/>
    <dgm:cxn modelId="{F7A49E21-EB54-4D2D-82D5-483F930F8F8E}" type="presParOf" srcId="{B4054C15-9401-481F-84CC-3EE33746B4F1}" destId="{5DEA71CB-098E-4567-A85A-1C0AFC7A494F}" srcOrd="7" destOrd="0" presId="urn:microsoft.com/office/officeart/2005/8/layout/lProcess2"/>
    <dgm:cxn modelId="{9E4E3643-E519-4134-9994-17AE7FD77E3D}" type="presParOf" srcId="{B4054C15-9401-481F-84CC-3EE33746B4F1}" destId="{D0365F4B-6BAC-4304-9457-39E63279222D}" srcOrd="8" destOrd="0" presId="urn:microsoft.com/office/officeart/2005/8/layout/lProcess2"/>
    <dgm:cxn modelId="{436B3B81-0884-4287-9D51-365D165D9A53}" type="presParOf" srcId="{47A0F705-BB07-4C28-9391-3798A2A80D5A}" destId="{D9E53739-C720-4B5C-80EB-9442DDFCC991}" srcOrd="1" destOrd="0" presId="urn:microsoft.com/office/officeart/2005/8/layout/lProcess2"/>
    <dgm:cxn modelId="{C6270A5A-D365-48CB-8432-15714D4185CC}" type="presParOf" srcId="{47A0F705-BB07-4C28-9391-3798A2A80D5A}" destId="{E7F4179C-A5B3-4871-831B-45A85BCC5E5F}" srcOrd="2" destOrd="0" presId="urn:microsoft.com/office/officeart/2005/8/layout/lProcess2"/>
    <dgm:cxn modelId="{BEB57415-5339-4BE7-8066-C2EF61D161C8}" type="presParOf" srcId="{E7F4179C-A5B3-4871-831B-45A85BCC5E5F}" destId="{BC58BC4E-729F-4CF6-87E7-F380EAFE0E81}" srcOrd="0" destOrd="0" presId="urn:microsoft.com/office/officeart/2005/8/layout/lProcess2"/>
    <dgm:cxn modelId="{778F8D2D-A49B-4766-8EDD-FE8866A46B0C}" type="presParOf" srcId="{E7F4179C-A5B3-4871-831B-45A85BCC5E5F}" destId="{E3E7AB2B-1F0D-4AD6-88E6-2630B9A6A397}" srcOrd="1" destOrd="0" presId="urn:microsoft.com/office/officeart/2005/8/layout/lProcess2"/>
    <dgm:cxn modelId="{954DE8A1-313F-4F16-A47A-3B5DF589B520}" type="presParOf" srcId="{E7F4179C-A5B3-4871-831B-45A85BCC5E5F}" destId="{26EB6743-3F4D-4E89-9575-D9BCA2EB3CCC}" srcOrd="2" destOrd="0" presId="urn:microsoft.com/office/officeart/2005/8/layout/lProcess2"/>
    <dgm:cxn modelId="{E264FCB0-FFD5-4E2C-9EBC-37C71041F3CD}" type="presParOf" srcId="{26EB6743-3F4D-4E89-9575-D9BCA2EB3CCC}" destId="{7DBC5C05-EAB8-4055-9F3E-C546796A982C}" srcOrd="0" destOrd="0" presId="urn:microsoft.com/office/officeart/2005/8/layout/lProcess2"/>
    <dgm:cxn modelId="{553F880C-4F14-44BE-A4D4-8DDEC078EEF1}" type="presParOf" srcId="{7DBC5C05-EAB8-4055-9F3E-C546796A982C}" destId="{AC24F837-F194-4553-999A-8D285156764E}" srcOrd="0" destOrd="0" presId="urn:microsoft.com/office/officeart/2005/8/layout/lProcess2"/>
    <dgm:cxn modelId="{0B5BA149-140A-468F-B7FC-8FE766E8AE0C}" type="presParOf" srcId="{7DBC5C05-EAB8-4055-9F3E-C546796A982C}" destId="{BBA6638F-51CD-4CC3-B01D-C94136575068}" srcOrd="1" destOrd="0" presId="urn:microsoft.com/office/officeart/2005/8/layout/lProcess2"/>
    <dgm:cxn modelId="{6E8EA022-6FA7-475A-A97B-2238A781EA6F}" type="presParOf" srcId="{7DBC5C05-EAB8-4055-9F3E-C546796A982C}" destId="{D3D546E1-18E6-4904-BD98-AE26C49811B5}" srcOrd="2" destOrd="0" presId="urn:microsoft.com/office/officeart/2005/8/layout/lProcess2"/>
    <dgm:cxn modelId="{0AC5AC0F-F7DC-441E-AB96-3429169AA4DA}" type="presParOf" srcId="{7DBC5C05-EAB8-4055-9F3E-C546796A982C}" destId="{25D9AF15-E6AB-45F9-A1FD-7CF4C66F4542}" srcOrd="3" destOrd="0" presId="urn:microsoft.com/office/officeart/2005/8/layout/lProcess2"/>
    <dgm:cxn modelId="{54FB935E-4019-4DA7-884F-4D45CC4F82DF}" type="presParOf" srcId="{7DBC5C05-EAB8-4055-9F3E-C546796A982C}" destId="{A01BA77C-F650-4798-A7D0-C32301DD6CE7}" srcOrd="4" destOrd="0" presId="urn:microsoft.com/office/officeart/2005/8/layout/lProcess2"/>
    <dgm:cxn modelId="{E6E4B58A-6C23-4024-ABE9-73D199E5A3D9}" type="presParOf" srcId="{7DBC5C05-EAB8-4055-9F3E-C546796A982C}" destId="{CAA7AEA3-1998-4E90-9E1C-7EDB1A5CF689}" srcOrd="5" destOrd="0" presId="urn:microsoft.com/office/officeart/2005/8/layout/lProcess2"/>
    <dgm:cxn modelId="{8DAD80E0-2C3A-415F-8B1B-F4B680B6E0C8}" type="presParOf" srcId="{7DBC5C05-EAB8-4055-9F3E-C546796A982C}" destId="{FBDA3470-1280-4885-B1A9-8F36E835362D}" srcOrd="6" destOrd="0" presId="urn:microsoft.com/office/officeart/2005/8/layout/lProcess2"/>
    <dgm:cxn modelId="{C39DC800-3B1D-4535-9C35-DEBF92AAB411}" type="presParOf" srcId="{7DBC5C05-EAB8-4055-9F3E-C546796A982C}" destId="{AD291401-B4C5-4D93-BEA1-4374046CFD61}" srcOrd="7" destOrd="0" presId="urn:microsoft.com/office/officeart/2005/8/layout/lProcess2"/>
    <dgm:cxn modelId="{1852525F-6F7A-4245-B0CC-EA4CFBE314AD}" type="presParOf" srcId="{7DBC5C05-EAB8-4055-9F3E-C546796A982C}" destId="{1008B1BF-1DC3-49E6-A971-152DCFC8A6B6}" srcOrd="8" destOrd="0" presId="urn:microsoft.com/office/officeart/2005/8/layout/lProcess2"/>
    <dgm:cxn modelId="{0C85C1E0-E867-4750-8CC4-8FE31DBDA6C1}" type="presParOf" srcId="{7DBC5C05-EAB8-4055-9F3E-C546796A982C}" destId="{06EAE359-B2C0-415C-97A3-D53641FE54CC}" srcOrd="9" destOrd="0" presId="urn:microsoft.com/office/officeart/2005/8/layout/lProcess2"/>
    <dgm:cxn modelId="{70ED9824-B41B-4057-A571-F218705FECCB}" type="presParOf" srcId="{7DBC5C05-EAB8-4055-9F3E-C546796A982C}" destId="{DD2AB5E6-29E4-48F3-AB62-FA3C0B62B8CE}" srcOrd="10" destOrd="0" presId="urn:microsoft.com/office/officeart/2005/8/layout/lProcess2"/>
    <dgm:cxn modelId="{A558E43C-2CB1-46BE-8E1F-56BFAF6690A7}" type="presParOf" srcId="{47A0F705-BB07-4C28-9391-3798A2A80D5A}" destId="{F3935EE7-6EB8-4FEB-A0D1-2AEA685AC395}" srcOrd="3" destOrd="0" presId="urn:microsoft.com/office/officeart/2005/8/layout/lProcess2"/>
    <dgm:cxn modelId="{D41DD73A-31C2-4783-8985-4F5683E2131B}" type="presParOf" srcId="{47A0F705-BB07-4C28-9391-3798A2A80D5A}" destId="{B4AD766D-49A8-4979-9983-94CFDA9187F7}" srcOrd="4" destOrd="0" presId="urn:microsoft.com/office/officeart/2005/8/layout/lProcess2"/>
    <dgm:cxn modelId="{BC2E7F02-ADB8-4938-B394-30C99B6E281C}" type="presParOf" srcId="{B4AD766D-49A8-4979-9983-94CFDA9187F7}" destId="{9A6FB094-EBFD-4B9B-8F3F-9EA1262E8AF8}" srcOrd="0" destOrd="0" presId="urn:microsoft.com/office/officeart/2005/8/layout/lProcess2"/>
    <dgm:cxn modelId="{F3FF61F8-EBEA-46D5-93FC-4262D89CC6B5}" type="presParOf" srcId="{B4AD766D-49A8-4979-9983-94CFDA9187F7}" destId="{0C303666-2C62-44BF-9803-03E180A2AE79}" srcOrd="1" destOrd="0" presId="urn:microsoft.com/office/officeart/2005/8/layout/lProcess2"/>
    <dgm:cxn modelId="{80EAC960-B9EA-4122-9E38-DE79DAFA417E}" type="presParOf" srcId="{B4AD766D-49A8-4979-9983-94CFDA9187F7}" destId="{A5574A94-AE88-4415-AAAD-AA1D35432AC8}" srcOrd="2" destOrd="0" presId="urn:microsoft.com/office/officeart/2005/8/layout/lProcess2"/>
    <dgm:cxn modelId="{D4DAF56B-BC88-40DF-9C9A-727079D3FD7C}" type="presParOf" srcId="{A5574A94-AE88-4415-AAAD-AA1D35432AC8}" destId="{7E76B111-C843-4512-B829-B23E57B59DEE}" srcOrd="0" destOrd="0" presId="urn:microsoft.com/office/officeart/2005/8/layout/lProcess2"/>
    <dgm:cxn modelId="{36BA9EE2-3E9D-48A4-9661-74A2C8906190}" type="presParOf" srcId="{7E76B111-C843-4512-B829-B23E57B59DEE}" destId="{83A3815F-063E-4CF8-A59D-14D413941199}" srcOrd="0" destOrd="0" presId="urn:microsoft.com/office/officeart/2005/8/layout/lProcess2"/>
    <dgm:cxn modelId="{929D7B7A-EF18-4245-BD06-879617F7A74E}" type="presParOf" srcId="{7E76B111-C843-4512-B829-B23E57B59DEE}" destId="{B7316E4F-785E-4919-BC0F-1667EBD5B29D}" srcOrd="1" destOrd="0" presId="urn:microsoft.com/office/officeart/2005/8/layout/lProcess2"/>
    <dgm:cxn modelId="{76F1B7A2-BB50-4A7E-8FF1-9AC2348FDEEC}" type="presParOf" srcId="{7E76B111-C843-4512-B829-B23E57B59DEE}" destId="{A19A0105-58CA-42E3-B9F2-011E4E03A510}" srcOrd="2" destOrd="0" presId="urn:microsoft.com/office/officeart/2005/8/layout/lProcess2"/>
    <dgm:cxn modelId="{650D82D4-9F91-4A4A-B81C-1D1A094595B6}" type="presParOf" srcId="{7E76B111-C843-4512-B829-B23E57B59DEE}" destId="{7551F20B-1C11-4AD0-BF16-EAEDE7141BEF}" srcOrd="3" destOrd="0" presId="urn:microsoft.com/office/officeart/2005/8/layout/lProcess2"/>
    <dgm:cxn modelId="{4E84834E-BA30-4E31-B5FA-8984E9081197}" type="presParOf" srcId="{7E76B111-C843-4512-B829-B23E57B59DEE}" destId="{91D47344-AB84-4D68-9053-B602A210C804}" srcOrd="4" destOrd="0" presId="urn:microsoft.com/office/officeart/2005/8/layout/lProcess2"/>
    <dgm:cxn modelId="{75FC0076-1047-4484-BA25-5DA3733B2CC7}" type="presParOf" srcId="{7E76B111-C843-4512-B829-B23E57B59DEE}" destId="{CA15BC0B-32F6-4F1B-BFDC-C4030711C036}" srcOrd="5" destOrd="0" presId="urn:microsoft.com/office/officeart/2005/8/layout/lProcess2"/>
    <dgm:cxn modelId="{1EC6EBF4-4D8A-47FC-B315-D36ED12A25CE}" type="presParOf" srcId="{7E76B111-C843-4512-B829-B23E57B59DEE}" destId="{606A6600-E88F-45E8-BA3C-044B77DC6778}" srcOrd="6" destOrd="0" presId="urn:microsoft.com/office/officeart/2005/8/layout/lProcess2"/>
    <dgm:cxn modelId="{4D44B8A4-A82D-4219-A0FA-67CD494D9E37}" type="presParOf" srcId="{7E76B111-C843-4512-B829-B23E57B59DEE}" destId="{E8E60C1E-767C-433F-B3EC-942BCBB37E73}" srcOrd="7" destOrd="0" presId="urn:microsoft.com/office/officeart/2005/8/layout/lProcess2"/>
    <dgm:cxn modelId="{81E92384-D68F-49EA-B9E1-8B4BFE426361}" type="presParOf" srcId="{7E76B111-C843-4512-B829-B23E57B59DEE}" destId="{3E301E59-5491-4B79-BCCF-1ED5A4FA3C04}" srcOrd="8" destOrd="0" presId="urn:microsoft.com/office/officeart/2005/8/layout/lProcess2"/>
    <dgm:cxn modelId="{128182DE-1A03-4EFC-8335-7064EB576B8C}" type="presParOf" srcId="{7E76B111-C843-4512-B829-B23E57B59DEE}" destId="{611AE476-7AA5-4950-9184-C69B663EAB15}" srcOrd="9" destOrd="0" presId="urn:microsoft.com/office/officeart/2005/8/layout/lProcess2"/>
    <dgm:cxn modelId="{20665236-D286-47B1-A312-0E1A88BCF7D7}" type="presParOf" srcId="{7E76B111-C843-4512-B829-B23E57B59DEE}" destId="{688A5B17-922D-4DB8-8BBE-6ED57E28FBC4}" srcOrd="10" destOrd="0" presId="urn:microsoft.com/office/officeart/2005/8/layout/lProcess2"/>
    <dgm:cxn modelId="{EA6F5066-8B73-4005-A47D-D0BF19C0DFF1}" type="presParOf" srcId="{7E76B111-C843-4512-B829-B23E57B59DEE}" destId="{63574909-5A94-415B-B88B-251F208D14B2}" srcOrd="11" destOrd="0" presId="urn:microsoft.com/office/officeart/2005/8/layout/lProcess2"/>
    <dgm:cxn modelId="{23FAF1F6-9B06-4FFE-BA3A-4A4606230DB5}" type="presParOf" srcId="{7E76B111-C843-4512-B829-B23E57B59DEE}" destId="{3040999F-9F2B-4D65-B32F-38C38CD7F7CC}" srcOrd="12" destOrd="0" presId="urn:microsoft.com/office/officeart/2005/8/layout/lProcess2"/>
    <dgm:cxn modelId="{364B0FA5-6B68-4E05-8CF7-B73EA1690EE3}" type="presParOf" srcId="{7E76B111-C843-4512-B829-B23E57B59DEE}" destId="{C3674011-DA44-4E62-81C7-359E0A724143}" srcOrd="13" destOrd="0" presId="urn:microsoft.com/office/officeart/2005/8/layout/lProcess2"/>
    <dgm:cxn modelId="{5C9E8522-4832-403F-8B19-10331EF760E9}" type="presParOf" srcId="{7E76B111-C843-4512-B829-B23E57B59DEE}" destId="{3507E2F6-0F6D-4311-8F36-55DBE713FEF6}" srcOrd="1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51A03-9060-4879-B19A-C3EDFABC0F6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477F8B7C-E7D4-47C5-8863-8730F147EB9D}">
      <dgm:prSet phldrT="[Text]" custT="1">
        <dgm:style>
          <a:lnRef idx="1">
            <a:schemeClr val="accent4"/>
          </a:lnRef>
          <a:fillRef idx="2">
            <a:schemeClr val="accent4"/>
          </a:fillRef>
          <a:effectRef idx="1">
            <a:schemeClr val="accent4"/>
          </a:effectRef>
          <a:fontRef idx="minor">
            <a:schemeClr val="dk1"/>
          </a:fontRef>
        </dgm:style>
      </dgm:prSet>
      <dgm:spPr/>
      <dgm:t>
        <a:bodyPr/>
        <a:lstStyle/>
        <a:p>
          <a:endParaRPr lang="en-US" sz="3200" dirty="0"/>
        </a:p>
      </dgm:t>
    </dgm:pt>
    <dgm:pt modelId="{D1CBAB28-6776-4DB8-B083-CC6ED3B8E889}" type="parTrans" cxnId="{17FCEAF2-04A9-4778-8514-585BA76D5FD0}">
      <dgm:prSet/>
      <dgm:spPr/>
      <dgm:t>
        <a:bodyPr/>
        <a:lstStyle/>
        <a:p>
          <a:endParaRPr lang="en-US"/>
        </a:p>
      </dgm:t>
    </dgm:pt>
    <dgm:pt modelId="{F77EB43B-F052-4C87-B093-FC334C54E442}" type="sibTrans" cxnId="{17FCEAF2-04A9-4778-8514-585BA76D5FD0}">
      <dgm:prSet/>
      <dgm:spPr/>
      <dgm:t>
        <a:bodyPr/>
        <a:lstStyle/>
        <a:p>
          <a:endParaRPr lang="en-US"/>
        </a:p>
      </dgm:t>
    </dgm:pt>
    <dgm:pt modelId="{8B85F3FE-5FD7-4F8E-AC48-535D667DF13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Drop Down Menus</a:t>
          </a:r>
          <a:endParaRPr lang="en-US" dirty="0"/>
        </a:p>
      </dgm:t>
    </dgm:pt>
    <dgm:pt modelId="{2F14ADA7-270F-46D7-85E0-84239DA5664F}" type="parTrans" cxnId="{3E0A00BE-E2D4-47B2-AA8C-4DA33860CC73}">
      <dgm:prSet/>
      <dgm:spPr/>
      <dgm:t>
        <a:bodyPr/>
        <a:lstStyle/>
        <a:p>
          <a:endParaRPr lang="en-US"/>
        </a:p>
      </dgm:t>
    </dgm:pt>
    <dgm:pt modelId="{AFAC3F85-AE5D-43F0-AF69-7B876A09BD14}" type="sibTrans" cxnId="{3E0A00BE-E2D4-47B2-AA8C-4DA33860CC73}">
      <dgm:prSet/>
      <dgm:spPr/>
      <dgm:t>
        <a:bodyPr/>
        <a:lstStyle/>
        <a:p>
          <a:endParaRPr lang="en-US"/>
        </a:p>
      </dgm:t>
    </dgm:pt>
    <dgm:pt modelId="{4F6403F4-1CFE-4BCF-9BFB-85085A26CCF1}">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a:t>
          </a:r>
          <a:r>
            <a:rPr lang="en-US" dirty="0" err="1" smtClean="0"/>
            <a:t>Listmenu</a:t>
          </a:r>
          <a:endParaRPr lang="en-US" dirty="0"/>
        </a:p>
      </dgm:t>
    </dgm:pt>
    <dgm:pt modelId="{7B2FB6C6-FCEA-4278-ADF9-D7737EA76E04}" type="parTrans" cxnId="{75E56AD6-D460-4291-BFAD-FAA98A43648F}">
      <dgm:prSet/>
      <dgm:spPr/>
      <dgm:t>
        <a:bodyPr/>
        <a:lstStyle/>
        <a:p>
          <a:endParaRPr lang="en-US"/>
        </a:p>
      </dgm:t>
    </dgm:pt>
    <dgm:pt modelId="{8E3CC007-B06D-4025-800A-F4EECCD498F2}" type="sibTrans" cxnId="{75E56AD6-D460-4291-BFAD-FAA98A43648F}">
      <dgm:prSet/>
      <dgm:spPr/>
      <dgm:t>
        <a:bodyPr/>
        <a:lstStyle/>
        <a:p>
          <a:endParaRPr lang="en-US"/>
        </a:p>
      </dgm:t>
    </dgm:pt>
    <dgm:pt modelId="{58A96B87-C865-4C48-AFD5-DDD36C120B86}">
      <dgm:prSet phldrT="[Text]" custT="1">
        <dgm:style>
          <a:lnRef idx="1">
            <a:schemeClr val="accent4"/>
          </a:lnRef>
          <a:fillRef idx="2">
            <a:schemeClr val="accent4"/>
          </a:fillRef>
          <a:effectRef idx="1">
            <a:schemeClr val="accent4"/>
          </a:effectRef>
          <a:fontRef idx="minor">
            <a:schemeClr val="dk1"/>
          </a:fontRef>
        </dgm:style>
      </dgm:prSet>
      <dgm:spPr/>
      <dgm:t>
        <a:bodyPr/>
        <a:lstStyle/>
        <a:p>
          <a:endParaRPr lang="en-US" sz="3200" dirty="0"/>
        </a:p>
      </dgm:t>
    </dgm:pt>
    <dgm:pt modelId="{6C827A05-A8A6-4435-B8D5-CC13600A6056}" type="parTrans" cxnId="{E6FC6106-8A1B-4A93-82CE-2D92A988FC4C}">
      <dgm:prSet/>
      <dgm:spPr/>
      <dgm:t>
        <a:bodyPr/>
        <a:lstStyle/>
        <a:p>
          <a:endParaRPr lang="en-US"/>
        </a:p>
      </dgm:t>
    </dgm:pt>
    <dgm:pt modelId="{10F62D68-384C-4BAB-9D92-C7B22DAE4A8F}" type="sibTrans" cxnId="{E6FC6106-8A1B-4A93-82CE-2D92A988FC4C}">
      <dgm:prSet/>
      <dgm:spPr/>
      <dgm:t>
        <a:bodyPr/>
        <a:lstStyle/>
        <a:p>
          <a:endParaRPr lang="en-US"/>
        </a:p>
      </dgm:t>
    </dgm:pt>
    <dgm:pt modelId="{20F3AEF2-7CA7-4CBC-937F-A796D8347E3E}">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tabs</a:t>
          </a:r>
          <a:endParaRPr lang="en-US" dirty="0"/>
        </a:p>
      </dgm:t>
    </dgm:pt>
    <dgm:pt modelId="{81696673-3511-4053-A99D-9A2B5D869033}" type="parTrans" cxnId="{9FC5974E-2813-42E1-87F0-0349A981AE33}">
      <dgm:prSet/>
      <dgm:spPr/>
      <dgm:t>
        <a:bodyPr/>
        <a:lstStyle/>
        <a:p>
          <a:endParaRPr lang="en-US"/>
        </a:p>
      </dgm:t>
    </dgm:pt>
    <dgm:pt modelId="{2A9C76D4-EEAC-430C-8298-5821D92CF8E0}" type="sibTrans" cxnId="{9FC5974E-2813-42E1-87F0-0349A981AE33}">
      <dgm:prSet/>
      <dgm:spPr/>
      <dgm:t>
        <a:bodyPr/>
        <a:lstStyle/>
        <a:p>
          <a:endParaRPr lang="en-US"/>
        </a:p>
      </dgm:t>
    </dgm:pt>
    <dgm:pt modelId="{A0A13D2A-204C-484D-98C7-11584F8B9B6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Pagination </a:t>
          </a:r>
          <a:endParaRPr lang="en-US" dirty="0"/>
        </a:p>
      </dgm:t>
    </dgm:pt>
    <dgm:pt modelId="{F5C7B847-A69E-48D7-AADD-24D527429906}" type="parTrans" cxnId="{00C8C67D-18C2-4A24-97EF-D000F3D834ED}">
      <dgm:prSet/>
      <dgm:spPr/>
      <dgm:t>
        <a:bodyPr/>
        <a:lstStyle/>
        <a:p>
          <a:endParaRPr lang="en-US"/>
        </a:p>
      </dgm:t>
    </dgm:pt>
    <dgm:pt modelId="{1663CE16-B587-4802-9296-84633597467E}" type="sibTrans" cxnId="{00C8C67D-18C2-4A24-97EF-D000F3D834ED}">
      <dgm:prSet/>
      <dgm:spPr/>
      <dgm:t>
        <a:bodyPr/>
        <a:lstStyle/>
        <a:p>
          <a:endParaRPr lang="en-US"/>
        </a:p>
      </dgm:t>
    </dgm:pt>
    <dgm:pt modelId="{5C7279E1-B72B-4EAB-9472-4BDF2A6B2FB2}">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Imageless Buttons</a:t>
          </a:r>
          <a:endParaRPr lang="en-US" dirty="0"/>
        </a:p>
      </dgm:t>
    </dgm:pt>
    <dgm:pt modelId="{9528FE07-298B-4B7F-9D24-31ED780F0B95}" type="parTrans" cxnId="{A1C6D417-AAF5-40D9-863F-BE7A60CCF22F}">
      <dgm:prSet/>
      <dgm:spPr/>
      <dgm:t>
        <a:bodyPr/>
        <a:lstStyle/>
        <a:p>
          <a:endParaRPr lang="en-US"/>
        </a:p>
      </dgm:t>
    </dgm:pt>
    <dgm:pt modelId="{CC10AAB3-8833-4698-9BC1-24044530C1C1}" type="sibTrans" cxnId="{A1C6D417-AAF5-40D9-863F-BE7A60CCF22F}">
      <dgm:prSet/>
      <dgm:spPr/>
      <dgm:t>
        <a:bodyPr/>
        <a:lstStyle/>
        <a:p>
          <a:endParaRPr lang="en-US"/>
        </a:p>
      </dgm:t>
    </dgm:pt>
    <dgm:pt modelId="{BF7AB6F2-0B4F-4736-9D26-3E5CD3D16207}">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background Blend</a:t>
          </a:r>
          <a:endParaRPr lang="en-US" dirty="0"/>
        </a:p>
      </dgm:t>
    </dgm:pt>
    <dgm:pt modelId="{146190B6-BE23-4B65-9F8C-CD6803F093FA}" type="parTrans" cxnId="{B382DCFD-9031-4107-B959-F2369F519F8E}">
      <dgm:prSet/>
      <dgm:spPr/>
      <dgm:t>
        <a:bodyPr/>
        <a:lstStyle/>
        <a:p>
          <a:endParaRPr lang="en-US"/>
        </a:p>
      </dgm:t>
    </dgm:pt>
    <dgm:pt modelId="{0AA171D9-FA7C-4800-9DF0-9191898B3948}" type="sibTrans" cxnId="{B382DCFD-9031-4107-B959-F2369F519F8E}">
      <dgm:prSet/>
      <dgm:spPr/>
      <dgm:t>
        <a:bodyPr/>
        <a:lstStyle/>
        <a:p>
          <a:endParaRPr lang="en-US"/>
        </a:p>
      </dgm:t>
    </dgm:pt>
    <dgm:pt modelId="{1593B71D-C921-4A24-89A7-4CA8F9667C3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alert dialogs</a:t>
          </a:r>
          <a:endParaRPr lang="en-US" dirty="0"/>
        </a:p>
      </dgm:t>
    </dgm:pt>
    <dgm:pt modelId="{92842D25-CBB7-4BDB-9A01-E9F7D0F02EDC}" type="parTrans" cxnId="{89776ABC-B18A-426E-A751-D0C8C087A3F6}">
      <dgm:prSet/>
      <dgm:spPr/>
      <dgm:t>
        <a:bodyPr/>
        <a:lstStyle/>
        <a:p>
          <a:endParaRPr lang="en-US"/>
        </a:p>
      </dgm:t>
    </dgm:pt>
    <dgm:pt modelId="{D12647DF-ABB6-4B2F-8680-C26D78590391}" type="sibTrans" cxnId="{89776ABC-B18A-426E-A751-D0C8C087A3F6}">
      <dgm:prSet/>
      <dgm:spPr/>
      <dgm:t>
        <a:bodyPr/>
        <a:lstStyle/>
        <a:p>
          <a:endParaRPr lang="en-US"/>
        </a:p>
      </dgm:t>
    </dgm:pt>
    <dgm:pt modelId="{2B28B7EE-E562-4498-B801-D6ACE8038225}">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Collapsible Drag &amp; Drop Panels</a:t>
          </a:r>
          <a:endParaRPr lang="en-US" dirty="0"/>
        </a:p>
      </dgm:t>
    </dgm:pt>
    <dgm:pt modelId="{A93EF97B-945B-4550-ABA5-8B1F64C9B42D}" type="parTrans" cxnId="{B94FC442-D340-4D6B-A90A-363F15998F1E}">
      <dgm:prSet/>
      <dgm:spPr/>
      <dgm:t>
        <a:bodyPr/>
        <a:lstStyle/>
        <a:p>
          <a:endParaRPr lang="en-US"/>
        </a:p>
      </dgm:t>
    </dgm:pt>
    <dgm:pt modelId="{9AD89AC9-D1C9-4B86-A31F-ED54E0451EF3}" type="sibTrans" cxnId="{B94FC442-D340-4D6B-A90A-363F15998F1E}">
      <dgm:prSet/>
      <dgm:spPr/>
      <dgm:t>
        <a:bodyPr/>
        <a:lstStyle/>
        <a:p>
          <a:endParaRPr lang="en-US"/>
        </a:p>
      </dgm:t>
    </dgm:pt>
    <dgm:pt modelId="{D4565E43-C998-4D9F-869B-50A6A43880D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Progress Bar </a:t>
          </a:r>
          <a:r>
            <a:rPr lang="en-US" dirty="0" err="1" smtClean="0"/>
            <a:t>Plugin</a:t>
          </a:r>
          <a:endParaRPr lang="en-US" dirty="0"/>
        </a:p>
      </dgm:t>
    </dgm:pt>
    <dgm:pt modelId="{DCC234AD-5A0D-490F-872A-0148D9ECCD11}" type="parTrans" cxnId="{EB9F72C9-4C94-4015-96B3-54FA621F7239}">
      <dgm:prSet/>
      <dgm:spPr/>
      <dgm:t>
        <a:bodyPr/>
        <a:lstStyle/>
        <a:p>
          <a:endParaRPr lang="en-US"/>
        </a:p>
      </dgm:t>
    </dgm:pt>
    <dgm:pt modelId="{6FE00657-9836-4CC4-BF15-B811E259111E}" type="sibTrans" cxnId="{EB9F72C9-4C94-4015-96B3-54FA621F7239}">
      <dgm:prSet/>
      <dgm:spPr/>
      <dgm:t>
        <a:bodyPr/>
        <a:lstStyle/>
        <a:p>
          <a:endParaRPr lang="en-US"/>
        </a:p>
      </dgm:t>
    </dgm:pt>
    <dgm:pt modelId="{CFE35B1B-64D8-476A-8375-E563A875DFD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ColorPicker</a:t>
          </a:r>
          <a:endParaRPr lang="en-US" dirty="0"/>
        </a:p>
      </dgm:t>
    </dgm:pt>
    <dgm:pt modelId="{C125070B-B6DF-43E6-B6F3-640C5193C7A4}" type="parTrans" cxnId="{40FC9692-E8A1-4CF6-A629-8163CD81585F}">
      <dgm:prSet/>
      <dgm:spPr/>
      <dgm:t>
        <a:bodyPr/>
        <a:lstStyle/>
        <a:p>
          <a:endParaRPr lang="en-US"/>
        </a:p>
      </dgm:t>
    </dgm:pt>
    <dgm:pt modelId="{DCD68C07-4A92-448F-A5A5-456F8011294E}" type="sibTrans" cxnId="{40FC9692-E8A1-4CF6-A629-8163CD81585F}">
      <dgm:prSet/>
      <dgm:spPr/>
      <dgm:t>
        <a:bodyPr/>
        <a:lstStyle/>
        <a:p>
          <a:endParaRPr lang="en-US"/>
        </a:p>
      </dgm:t>
    </dgm:pt>
    <dgm:pt modelId="{ADD4C334-789F-4195-AE8D-DF5C1654DFCD}">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Tool Tips</a:t>
          </a:r>
          <a:endParaRPr lang="en-US" dirty="0"/>
        </a:p>
      </dgm:t>
    </dgm:pt>
    <dgm:pt modelId="{285F256F-94E1-43C4-BAA4-74C044DC3C06}" type="parTrans" cxnId="{CD8F304E-A6D9-4B86-9469-3530812BDA7F}">
      <dgm:prSet/>
      <dgm:spPr/>
      <dgm:t>
        <a:bodyPr/>
        <a:lstStyle/>
        <a:p>
          <a:endParaRPr lang="en-US"/>
        </a:p>
      </dgm:t>
    </dgm:pt>
    <dgm:pt modelId="{8714617F-508A-4E7B-ACE1-EA77AA42558A}" type="sibTrans" cxnId="{CD8F304E-A6D9-4B86-9469-3530812BDA7F}">
      <dgm:prSet/>
      <dgm:spPr/>
      <dgm:t>
        <a:bodyPr/>
        <a:lstStyle/>
        <a:p>
          <a:endParaRPr lang="en-US"/>
        </a:p>
      </dgm:t>
    </dgm:pt>
    <dgm:pt modelId="{D1A90DEA-AC14-4BA3-934A-4F967FFFA0A9}">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Image Gallery</a:t>
          </a:r>
          <a:endParaRPr lang="en-US" dirty="0"/>
        </a:p>
      </dgm:t>
    </dgm:pt>
    <dgm:pt modelId="{D7D2F6EC-9096-48E9-AF61-DEBCC94703A9}" type="parTrans" cxnId="{53146B0A-30CC-42F9-827A-E208FE1C05DD}">
      <dgm:prSet/>
      <dgm:spPr/>
      <dgm:t>
        <a:bodyPr/>
        <a:lstStyle/>
        <a:p>
          <a:endParaRPr lang="en-US"/>
        </a:p>
      </dgm:t>
    </dgm:pt>
    <dgm:pt modelId="{8F2322D0-AC37-493A-88DA-2B43591F4506}" type="sibTrans" cxnId="{53146B0A-30CC-42F9-827A-E208FE1C05DD}">
      <dgm:prSet/>
      <dgm:spPr/>
      <dgm:t>
        <a:bodyPr/>
        <a:lstStyle/>
        <a:p>
          <a:endParaRPr lang="en-US"/>
        </a:p>
      </dgm:t>
    </dgm:pt>
    <dgm:pt modelId="{0083F201-564E-4A5E-960C-E802A853C0BC}">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Image Zoom (JQ zoom)</a:t>
          </a:r>
          <a:endParaRPr lang="en-US" dirty="0"/>
        </a:p>
      </dgm:t>
    </dgm:pt>
    <dgm:pt modelId="{E3D65C1C-1A82-48B2-9F46-20ED4D76DB07}" type="parTrans" cxnId="{3C581847-40C3-4F8D-9AB5-8224D077CDB8}">
      <dgm:prSet/>
      <dgm:spPr/>
      <dgm:t>
        <a:bodyPr/>
        <a:lstStyle/>
        <a:p>
          <a:endParaRPr lang="en-US"/>
        </a:p>
      </dgm:t>
    </dgm:pt>
    <dgm:pt modelId="{882ABDF4-A1EC-44FE-AC48-9B4F44BE19A4}" type="sibTrans" cxnId="{3C581847-40C3-4F8D-9AB5-8224D077CDB8}">
      <dgm:prSet/>
      <dgm:spPr/>
      <dgm:t>
        <a:bodyPr/>
        <a:lstStyle/>
        <a:p>
          <a:endParaRPr lang="en-US"/>
        </a:p>
      </dgm:t>
    </dgm:pt>
    <dgm:pt modelId="{BA49D881-28C0-4DB4-A5C7-E11D174164D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Validation</a:t>
          </a:r>
          <a:endParaRPr lang="en-US" dirty="0"/>
        </a:p>
      </dgm:t>
    </dgm:pt>
    <dgm:pt modelId="{3F97632B-B995-4813-9732-5E38DE20FB18}" type="parTrans" cxnId="{6E91F6DC-C5BF-4377-BB80-611446856A6B}">
      <dgm:prSet/>
      <dgm:spPr/>
      <dgm:t>
        <a:bodyPr/>
        <a:lstStyle/>
        <a:p>
          <a:endParaRPr lang="en-US"/>
        </a:p>
      </dgm:t>
    </dgm:pt>
    <dgm:pt modelId="{4BAF936F-BB19-481F-BC89-32ED236D2734}" type="sibTrans" cxnId="{6E91F6DC-C5BF-4377-BB80-611446856A6B}">
      <dgm:prSet/>
      <dgm:spPr/>
      <dgm:t>
        <a:bodyPr/>
        <a:lstStyle/>
        <a:p>
          <a:endParaRPr lang="en-US"/>
        </a:p>
      </dgm:t>
    </dgm:pt>
    <dgm:pt modelId="{471EA6DC-23E4-46EA-9524-154E1C4D1CD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Auto Suggest</a:t>
          </a:r>
          <a:endParaRPr lang="en-US" dirty="0"/>
        </a:p>
      </dgm:t>
    </dgm:pt>
    <dgm:pt modelId="{52791F34-162B-4143-9821-DACA478C2F53}" type="parTrans" cxnId="{81E59AF4-8E84-43B0-8F12-BD0382A8FEA8}">
      <dgm:prSet/>
      <dgm:spPr/>
      <dgm:t>
        <a:bodyPr/>
        <a:lstStyle/>
        <a:p>
          <a:endParaRPr lang="en-US"/>
        </a:p>
      </dgm:t>
    </dgm:pt>
    <dgm:pt modelId="{44E3E426-554E-4E82-9A4C-3F5AB690A42F}" type="sibTrans" cxnId="{81E59AF4-8E84-43B0-8F12-BD0382A8FEA8}">
      <dgm:prSet/>
      <dgm:spPr/>
      <dgm:t>
        <a:bodyPr/>
        <a:lstStyle/>
        <a:p>
          <a:endParaRPr lang="en-US"/>
        </a:p>
      </dgm:t>
    </dgm:pt>
    <dgm:pt modelId="{C3D30D82-948B-4E58-A27F-3BF8581122D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Multi select</a:t>
          </a:r>
          <a:endParaRPr lang="en-US" dirty="0"/>
        </a:p>
      </dgm:t>
    </dgm:pt>
    <dgm:pt modelId="{9E13906E-18D8-461F-BF88-6E2ABC494737}" type="parTrans" cxnId="{FCF54FE8-793E-4F0E-854E-1EA6426D7369}">
      <dgm:prSet/>
      <dgm:spPr/>
      <dgm:t>
        <a:bodyPr/>
        <a:lstStyle/>
        <a:p>
          <a:endParaRPr lang="en-US"/>
        </a:p>
      </dgm:t>
    </dgm:pt>
    <dgm:pt modelId="{7C920BCA-D4AC-4EB1-9A40-9112F39B6ED2}" type="sibTrans" cxnId="{FCF54FE8-793E-4F0E-854E-1EA6426D7369}">
      <dgm:prSet/>
      <dgm:spPr/>
      <dgm:t>
        <a:bodyPr/>
        <a:lstStyle/>
        <a:p>
          <a:endParaRPr lang="en-US"/>
        </a:p>
      </dgm:t>
    </dgm:pt>
    <dgm:pt modelId="{78CF2166-F16C-421A-8034-F3705B121F3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Fixed header tables </a:t>
          </a:r>
          <a:endParaRPr lang="en-US" dirty="0"/>
        </a:p>
      </dgm:t>
    </dgm:pt>
    <dgm:pt modelId="{8E3D0CC5-3761-4066-AC59-BA459B69D6A5}" type="parTrans" cxnId="{EA56E70D-E8F1-4595-8E3C-E506A8EC97A5}">
      <dgm:prSet/>
      <dgm:spPr/>
      <dgm:t>
        <a:bodyPr/>
        <a:lstStyle/>
        <a:p>
          <a:endParaRPr lang="en-US"/>
        </a:p>
      </dgm:t>
    </dgm:pt>
    <dgm:pt modelId="{0C25928A-5041-44A3-8257-9CCB0F1015C3}" type="sibTrans" cxnId="{EA56E70D-E8F1-4595-8E3C-E506A8EC97A5}">
      <dgm:prSet/>
      <dgm:spPr/>
      <dgm:t>
        <a:bodyPr/>
        <a:lstStyle/>
        <a:p>
          <a:endParaRPr lang="en-US"/>
        </a:p>
      </dgm:t>
    </dgm:pt>
    <dgm:pt modelId="{5BFF85A0-7DBB-4CAB-95AE-BA45DAD5A76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jquery</a:t>
          </a:r>
          <a:r>
            <a:rPr lang="en-US" dirty="0" smtClean="0"/>
            <a:t> slider</a:t>
          </a:r>
          <a:endParaRPr lang="en-US" dirty="0"/>
        </a:p>
      </dgm:t>
    </dgm:pt>
    <dgm:pt modelId="{B531C5F5-65E0-404A-B876-CA0772DBD792}" type="sibTrans" cxnId="{2EF2A2C1-AA78-47A9-A7B0-8B100D81D161}">
      <dgm:prSet/>
      <dgm:spPr/>
      <dgm:t>
        <a:bodyPr/>
        <a:lstStyle/>
        <a:p>
          <a:endParaRPr lang="en-US"/>
        </a:p>
      </dgm:t>
    </dgm:pt>
    <dgm:pt modelId="{ACC1B0F9-8A48-46B8-8E54-7747684B42FE}" type="parTrans" cxnId="{2EF2A2C1-AA78-47A9-A7B0-8B100D81D161}">
      <dgm:prSet/>
      <dgm:spPr/>
      <dgm:t>
        <a:bodyPr/>
        <a:lstStyle/>
        <a:p>
          <a:endParaRPr lang="en-US"/>
        </a:p>
      </dgm:t>
    </dgm:pt>
    <dgm:pt modelId="{4980FBC5-7EDB-4536-8F0F-350217599FA2}">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Star Rating</a:t>
          </a:r>
          <a:endParaRPr lang="en-US" dirty="0"/>
        </a:p>
      </dgm:t>
    </dgm:pt>
    <dgm:pt modelId="{3CF5BEFC-424E-42F9-952D-5682327CCD43}" type="sibTrans" cxnId="{3EA034C2-32CB-4691-8128-AC4323FAA6B9}">
      <dgm:prSet/>
      <dgm:spPr/>
      <dgm:t>
        <a:bodyPr/>
        <a:lstStyle/>
        <a:p>
          <a:endParaRPr lang="en-US"/>
        </a:p>
      </dgm:t>
    </dgm:pt>
    <dgm:pt modelId="{03E1BF1E-3096-4DCE-8763-89694455E2ED}" type="parTrans" cxnId="{3EA034C2-32CB-4691-8128-AC4323FAA6B9}">
      <dgm:prSet/>
      <dgm:spPr/>
      <dgm:t>
        <a:bodyPr/>
        <a:lstStyle/>
        <a:p>
          <a:endParaRPr lang="en-US"/>
        </a:p>
      </dgm:t>
    </dgm:pt>
    <dgm:pt modelId="{BF75615D-39B9-4073-A510-862F4EE9CE99}">
      <dgm:prSet phldrT="[Text]" custT="1">
        <dgm:style>
          <a:lnRef idx="1">
            <a:schemeClr val="accent4"/>
          </a:lnRef>
          <a:fillRef idx="2">
            <a:schemeClr val="accent4"/>
          </a:fillRef>
          <a:effectRef idx="1">
            <a:schemeClr val="accent4"/>
          </a:effectRef>
          <a:fontRef idx="minor">
            <a:schemeClr val="dk1"/>
          </a:fontRef>
        </dgm:style>
      </dgm:prSet>
      <dgm:spPr/>
      <dgm:t>
        <a:bodyPr/>
        <a:lstStyle/>
        <a:p>
          <a:endParaRPr lang="en-US" sz="3200" dirty="0"/>
        </a:p>
      </dgm:t>
    </dgm:pt>
    <dgm:pt modelId="{92456D61-FF9D-4C12-B1C8-4F60DA5C35EB}" type="sibTrans" cxnId="{3236FFC1-5F42-4EC1-947C-46BADD81BC98}">
      <dgm:prSet/>
      <dgm:spPr/>
      <dgm:t>
        <a:bodyPr/>
        <a:lstStyle/>
        <a:p>
          <a:endParaRPr lang="en-US"/>
        </a:p>
      </dgm:t>
    </dgm:pt>
    <dgm:pt modelId="{AA11BD45-D3C5-46EF-BB27-E8907422AC57}" type="parTrans" cxnId="{3236FFC1-5F42-4EC1-947C-46BADD81BC98}">
      <dgm:prSet/>
      <dgm:spPr/>
      <dgm:t>
        <a:bodyPr/>
        <a:lstStyle/>
        <a:p>
          <a:endParaRPr lang="en-US"/>
        </a:p>
      </dgm:t>
    </dgm:pt>
    <dgm:pt modelId="{F77F745C-EE36-4E10-A6A7-311569EA6153}">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Visualize Accessible Charts</a:t>
          </a:r>
          <a:endParaRPr lang="en-US" dirty="0"/>
        </a:p>
      </dgm:t>
    </dgm:pt>
    <dgm:pt modelId="{19ADD58A-272E-46E1-B05F-8499322293C1}" type="parTrans" cxnId="{42AE1E3C-7172-4647-B689-DC78C64FD97E}">
      <dgm:prSet/>
      <dgm:spPr/>
    </dgm:pt>
    <dgm:pt modelId="{4DDC8DC6-A7E1-41A8-8F80-57A81F303537}" type="sibTrans" cxnId="{42AE1E3C-7172-4647-B689-DC78C64FD97E}">
      <dgm:prSet/>
      <dgm:spPr/>
    </dgm:pt>
    <dgm:pt modelId="{7CC9DA47-09E3-4A91-972F-4A40B1EDD219}">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DataTables</a:t>
          </a:r>
          <a:endParaRPr lang="en-US" dirty="0"/>
        </a:p>
      </dgm:t>
    </dgm:pt>
    <dgm:pt modelId="{365A5A8D-656E-48D7-B780-E879C82344AB}" type="parTrans" cxnId="{68F4473C-2C97-4037-BB57-80E604658A23}">
      <dgm:prSet/>
      <dgm:spPr/>
    </dgm:pt>
    <dgm:pt modelId="{5B43F976-48C6-4CE9-AE74-9C71E1E5CFA8}" type="sibTrans" cxnId="{68F4473C-2C97-4037-BB57-80E604658A23}">
      <dgm:prSet/>
      <dgm:spPr/>
    </dgm:pt>
    <dgm:pt modelId="{87B7345A-688A-4017-9619-9A97AF15B7CC}">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err="1" smtClean="0"/>
            <a:t>Tablesorter</a:t>
          </a:r>
          <a:r>
            <a:rPr lang="en-US" dirty="0" smtClean="0"/>
            <a:t> 2.0</a:t>
          </a:r>
          <a:endParaRPr lang="en-US" dirty="0"/>
        </a:p>
      </dgm:t>
    </dgm:pt>
    <dgm:pt modelId="{FB31DDB0-B6D2-4BEE-81E9-6B701C8902A1}" type="parTrans" cxnId="{5B5AB9FB-D7C4-4E99-AB07-8A69A7F3F273}">
      <dgm:prSet/>
      <dgm:spPr/>
    </dgm:pt>
    <dgm:pt modelId="{BD1DDF7D-2592-4D0C-AFC0-BE619F35B5CC}" type="sibTrans" cxnId="{5B5AB9FB-D7C4-4E99-AB07-8A69A7F3F273}">
      <dgm:prSet/>
      <dgm:spPr/>
    </dgm:pt>
    <dgm:pt modelId="{47A0F705-BB07-4C28-9391-3798A2A80D5A}" type="pres">
      <dgm:prSet presAssocID="{BE951A03-9060-4879-B19A-C3EDFABC0F68}" presName="theList" presStyleCnt="0">
        <dgm:presLayoutVars>
          <dgm:dir/>
          <dgm:animLvl val="lvl"/>
          <dgm:resizeHandles val="exact"/>
        </dgm:presLayoutVars>
      </dgm:prSet>
      <dgm:spPr/>
      <dgm:t>
        <a:bodyPr/>
        <a:lstStyle/>
        <a:p>
          <a:endParaRPr lang="en-US"/>
        </a:p>
      </dgm:t>
    </dgm:pt>
    <dgm:pt modelId="{054AD7F0-A632-49B0-845C-A4A97DACCD7A}" type="pres">
      <dgm:prSet presAssocID="{477F8B7C-E7D4-47C5-8863-8730F147EB9D}" presName="compNode" presStyleCnt="0"/>
      <dgm:spPr/>
    </dgm:pt>
    <dgm:pt modelId="{50428DA6-7D7F-4012-B5CD-F7D7EC127A64}" type="pres">
      <dgm:prSet presAssocID="{477F8B7C-E7D4-47C5-8863-8730F147EB9D}" presName="aNode" presStyleLbl="bgShp" presStyleIdx="0" presStyleCnt="3"/>
      <dgm:spPr/>
      <dgm:t>
        <a:bodyPr/>
        <a:lstStyle/>
        <a:p>
          <a:endParaRPr lang="en-US"/>
        </a:p>
      </dgm:t>
    </dgm:pt>
    <dgm:pt modelId="{2841D4C7-4F4B-4E81-B47A-BC4F6295060F}" type="pres">
      <dgm:prSet presAssocID="{477F8B7C-E7D4-47C5-8863-8730F147EB9D}" presName="textNode" presStyleLbl="bgShp" presStyleIdx="0" presStyleCnt="3"/>
      <dgm:spPr/>
      <dgm:t>
        <a:bodyPr/>
        <a:lstStyle/>
        <a:p>
          <a:endParaRPr lang="en-US"/>
        </a:p>
      </dgm:t>
    </dgm:pt>
    <dgm:pt modelId="{68CFBE16-90FE-4E6D-9315-9AC09C98A298}" type="pres">
      <dgm:prSet presAssocID="{477F8B7C-E7D4-47C5-8863-8730F147EB9D}" presName="compChildNode" presStyleCnt="0"/>
      <dgm:spPr/>
    </dgm:pt>
    <dgm:pt modelId="{B4054C15-9401-481F-84CC-3EE33746B4F1}" type="pres">
      <dgm:prSet presAssocID="{477F8B7C-E7D4-47C5-8863-8730F147EB9D}" presName="theInnerList" presStyleCnt="0"/>
      <dgm:spPr/>
    </dgm:pt>
    <dgm:pt modelId="{422C72F8-8F3F-4C19-A692-5B5E5261DAD5}" type="pres">
      <dgm:prSet presAssocID="{8B85F3FE-5FD7-4F8E-AC48-535D667DF134}" presName="childNode" presStyleLbl="node1" presStyleIdx="0" presStyleCnt="22">
        <dgm:presLayoutVars>
          <dgm:bulletEnabled val="1"/>
        </dgm:presLayoutVars>
      </dgm:prSet>
      <dgm:spPr/>
      <dgm:t>
        <a:bodyPr/>
        <a:lstStyle/>
        <a:p>
          <a:endParaRPr lang="en-US"/>
        </a:p>
      </dgm:t>
    </dgm:pt>
    <dgm:pt modelId="{96D90986-056E-403B-B808-046212BE5FF2}" type="pres">
      <dgm:prSet presAssocID="{8B85F3FE-5FD7-4F8E-AC48-535D667DF134}" presName="aSpace2" presStyleCnt="0"/>
      <dgm:spPr/>
    </dgm:pt>
    <dgm:pt modelId="{691C8265-51DF-4C14-BD7F-8AFF12F9F031}" type="pres">
      <dgm:prSet presAssocID="{4F6403F4-1CFE-4BCF-9BFB-85085A26CCF1}" presName="childNode" presStyleLbl="node1" presStyleIdx="1" presStyleCnt="22">
        <dgm:presLayoutVars>
          <dgm:bulletEnabled val="1"/>
        </dgm:presLayoutVars>
      </dgm:prSet>
      <dgm:spPr/>
      <dgm:t>
        <a:bodyPr/>
        <a:lstStyle/>
        <a:p>
          <a:endParaRPr lang="en-US"/>
        </a:p>
      </dgm:t>
    </dgm:pt>
    <dgm:pt modelId="{E87E0585-D305-49B5-A763-D6995F218DEE}" type="pres">
      <dgm:prSet presAssocID="{4F6403F4-1CFE-4BCF-9BFB-85085A26CCF1}" presName="aSpace2" presStyleCnt="0"/>
      <dgm:spPr/>
    </dgm:pt>
    <dgm:pt modelId="{F5A823A3-007F-41BE-A5DF-469A041CCC0D}" type="pres">
      <dgm:prSet presAssocID="{A0A13D2A-204C-484D-98C7-11584F8B9B6F}" presName="childNode" presStyleLbl="node1" presStyleIdx="2" presStyleCnt="22">
        <dgm:presLayoutVars>
          <dgm:bulletEnabled val="1"/>
        </dgm:presLayoutVars>
      </dgm:prSet>
      <dgm:spPr/>
      <dgm:t>
        <a:bodyPr/>
        <a:lstStyle/>
        <a:p>
          <a:endParaRPr lang="en-US"/>
        </a:p>
      </dgm:t>
    </dgm:pt>
    <dgm:pt modelId="{05ACDE89-0982-47AD-B8BE-49589D5377F1}" type="pres">
      <dgm:prSet presAssocID="{A0A13D2A-204C-484D-98C7-11584F8B9B6F}" presName="aSpace2" presStyleCnt="0"/>
      <dgm:spPr/>
    </dgm:pt>
    <dgm:pt modelId="{EDC02800-A8C4-44A8-B779-42F4730DCA40}" type="pres">
      <dgm:prSet presAssocID="{5C7279E1-B72B-4EAB-9472-4BDF2A6B2FB2}" presName="childNode" presStyleLbl="node1" presStyleIdx="3" presStyleCnt="22">
        <dgm:presLayoutVars>
          <dgm:bulletEnabled val="1"/>
        </dgm:presLayoutVars>
      </dgm:prSet>
      <dgm:spPr/>
      <dgm:t>
        <a:bodyPr/>
        <a:lstStyle/>
        <a:p>
          <a:endParaRPr lang="en-US"/>
        </a:p>
      </dgm:t>
    </dgm:pt>
    <dgm:pt modelId="{5DEA71CB-098E-4567-A85A-1C0AFC7A494F}" type="pres">
      <dgm:prSet presAssocID="{5C7279E1-B72B-4EAB-9472-4BDF2A6B2FB2}" presName="aSpace2" presStyleCnt="0"/>
      <dgm:spPr/>
    </dgm:pt>
    <dgm:pt modelId="{D0365F4B-6BAC-4304-9457-39E63279222D}" type="pres">
      <dgm:prSet presAssocID="{BF7AB6F2-0B4F-4736-9D26-3E5CD3D16207}" presName="childNode" presStyleLbl="node1" presStyleIdx="4" presStyleCnt="22">
        <dgm:presLayoutVars>
          <dgm:bulletEnabled val="1"/>
        </dgm:presLayoutVars>
      </dgm:prSet>
      <dgm:spPr/>
      <dgm:t>
        <a:bodyPr/>
        <a:lstStyle/>
        <a:p>
          <a:endParaRPr lang="en-US"/>
        </a:p>
      </dgm:t>
    </dgm:pt>
    <dgm:pt modelId="{0DD78973-0814-43B5-8FE5-39A5E58B1919}" type="pres">
      <dgm:prSet presAssocID="{BF7AB6F2-0B4F-4736-9D26-3E5CD3D16207}" presName="aSpace2" presStyleCnt="0"/>
      <dgm:spPr/>
    </dgm:pt>
    <dgm:pt modelId="{219C6F44-0439-4EEF-9CF1-994B706EBFCF}" type="pres">
      <dgm:prSet presAssocID="{7CC9DA47-09E3-4A91-972F-4A40B1EDD219}" presName="childNode" presStyleLbl="node1" presStyleIdx="5" presStyleCnt="22">
        <dgm:presLayoutVars>
          <dgm:bulletEnabled val="1"/>
        </dgm:presLayoutVars>
      </dgm:prSet>
      <dgm:spPr/>
      <dgm:t>
        <a:bodyPr/>
        <a:lstStyle/>
        <a:p>
          <a:endParaRPr lang="en-US"/>
        </a:p>
      </dgm:t>
    </dgm:pt>
    <dgm:pt modelId="{973F760A-226D-4580-86E0-41ED763FD3EB}" type="pres">
      <dgm:prSet presAssocID="{7CC9DA47-09E3-4A91-972F-4A40B1EDD219}" presName="aSpace2" presStyleCnt="0"/>
      <dgm:spPr/>
    </dgm:pt>
    <dgm:pt modelId="{E648D78B-9C37-4472-BDB3-EB66D0E0D0E9}" type="pres">
      <dgm:prSet presAssocID="{87B7345A-688A-4017-9619-9A97AF15B7CC}" presName="childNode" presStyleLbl="node1" presStyleIdx="6" presStyleCnt="22">
        <dgm:presLayoutVars>
          <dgm:bulletEnabled val="1"/>
        </dgm:presLayoutVars>
      </dgm:prSet>
      <dgm:spPr/>
      <dgm:t>
        <a:bodyPr/>
        <a:lstStyle/>
        <a:p>
          <a:endParaRPr lang="en-US"/>
        </a:p>
      </dgm:t>
    </dgm:pt>
    <dgm:pt modelId="{CD924852-7075-4A19-B173-BB5567304318}" type="pres">
      <dgm:prSet presAssocID="{87B7345A-688A-4017-9619-9A97AF15B7CC}" presName="aSpace2" presStyleCnt="0"/>
      <dgm:spPr/>
    </dgm:pt>
    <dgm:pt modelId="{886E581C-1510-41A2-AEEB-76AD729E87C9}" type="pres">
      <dgm:prSet presAssocID="{F77F745C-EE36-4E10-A6A7-311569EA6153}" presName="childNode" presStyleLbl="node1" presStyleIdx="7" presStyleCnt="22">
        <dgm:presLayoutVars>
          <dgm:bulletEnabled val="1"/>
        </dgm:presLayoutVars>
      </dgm:prSet>
      <dgm:spPr/>
      <dgm:t>
        <a:bodyPr/>
        <a:lstStyle/>
        <a:p>
          <a:endParaRPr lang="en-US"/>
        </a:p>
      </dgm:t>
    </dgm:pt>
    <dgm:pt modelId="{D9E53739-C720-4B5C-80EB-9442DDFCC991}" type="pres">
      <dgm:prSet presAssocID="{477F8B7C-E7D4-47C5-8863-8730F147EB9D}" presName="aSpace" presStyleCnt="0"/>
      <dgm:spPr/>
    </dgm:pt>
    <dgm:pt modelId="{E7F4179C-A5B3-4871-831B-45A85BCC5E5F}" type="pres">
      <dgm:prSet presAssocID="{58A96B87-C865-4C48-AFD5-DDD36C120B86}" presName="compNode" presStyleCnt="0"/>
      <dgm:spPr/>
    </dgm:pt>
    <dgm:pt modelId="{BC58BC4E-729F-4CF6-87E7-F380EAFE0E81}" type="pres">
      <dgm:prSet presAssocID="{58A96B87-C865-4C48-AFD5-DDD36C120B86}" presName="aNode" presStyleLbl="bgShp" presStyleIdx="1" presStyleCnt="3"/>
      <dgm:spPr/>
      <dgm:t>
        <a:bodyPr/>
        <a:lstStyle/>
        <a:p>
          <a:endParaRPr lang="en-US"/>
        </a:p>
      </dgm:t>
    </dgm:pt>
    <dgm:pt modelId="{E3E7AB2B-1F0D-4AD6-88E6-2630B9A6A397}" type="pres">
      <dgm:prSet presAssocID="{58A96B87-C865-4C48-AFD5-DDD36C120B86}" presName="textNode" presStyleLbl="bgShp" presStyleIdx="1" presStyleCnt="3"/>
      <dgm:spPr/>
      <dgm:t>
        <a:bodyPr/>
        <a:lstStyle/>
        <a:p>
          <a:endParaRPr lang="en-US"/>
        </a:p>
      </dgm:t>
    </dgm:pt>
    <dgm:pt modelId="{26EB6743-3F4D-4E89-9575-D9BCA2EB3CCC}" type="pres">
      <dgm:prSet presAssocID="{58A96B87-C865-4C48-AFD5-DDD36C120B86}" presName="compChildNode" presStyleCnt="0"/>
      <dgm:spPr/>
    </dgm:pt>
    <dgm:pt modelId="{7DBC5C05-EAB8-4055-9F3E-C546796A982C}" type="pres">
      <dgm:prSet presAssocID="{58A96B87-C865-4C48-AFD5-DDD36C120B86}" presName="theInnerList" presStyleCnt="0"/>
      <dgm:spPr/>
    </dgm:pt>
    <dgm:pt modelId="{AC24F837-F194-4553-999A-8D285156764E}" type="pres">
      <dgm:prSet presAssocID="{20F3AEF2-7CA7-4CBC-937F-A796D8347E3E}" presName="childNode" presStyleLbl="node1" presStyleIdx="8" presStyleCnt="22">
        <dgm:presLayoutVars>
          <dgm:bulletEnabled val="1"/>
        </dgm:presLayoutVars>
      </dgm:prSet>
      <dgm:spPr/>
      <dgm:t>
        <a:bodyPr/>
        <a:lstStyle/>
        <a:p>
          <a:endParaRPr lang="en-US"/>
        </a:p>
      </dgm:t>
    </dgm:pt>
    <dgm:pt modelId="{BBA6638F-51CD-4CC3-B01D-C94136575068}" type="pres">
      <dgm:prSet presAssocID="{20F3AEF2-7CA7-4CBC-937F-A796D8347E3E}" presName="aSpace2" presStyleCnt="0"/>
      <dgm:spPr/>
    </dgm:pt>
    <dgm:pt modelId="{D3D546E1-18E6-4904-BD98-AE26C49811B5}" type="pres">
      <dgm:prSet presAssocID="{1593B71D-C921-4A24-89A7-4CA8F9667C3F}" presName="childNode" presStyleLbl="node1" presStyleIdx="9" presStyleCnt="22">
        <dgm:presLayoutVars>
          <dgm:bulletEnabled val="1"/>
        </dgm:presLayoutVars>
      </dgm:prSet>
      <dgm:spPr/>
      <dgm:t>
        <a:bodyPr/>
        <a:lstStyle/>
        <a:p>
          <a:endParaRPr lang="en-US"/>
        </a:p>
      </dgm:t>
    </dgm:pt>
    <dgm:pt modelId="{25D9AF15-E6AB-45F9-A1FD-7CF4C66F4542}" type="pres">
      <dgm:prSet presAssocID="{1593B71D-C921-4A24-89A7-4CA8F9667C3F}" presName="aSpace2" presStyleCnt="0"/>
      <dgm:spPr/>
    </dgm:pt>
    <dgm:pt modelId="{A01BA77C-F650-4798-A7D0-C32301DD6CE7}" type="pres">
      <dgm:prSet presAssocID="{2B28B7EE-E562-4498-B801-D6ACE8038225}" presName="childNode" presStyleLbl="node1" presStyleIdx="10" presStyleCnt="22">
        <dgm:presLayoutVars>
          <dgm:bulletEnabled val="1"/>
        </dgm:presLayoutVars>
      </dgm:prSet>
      <dgm:spPr/>
      <dgm:t>
        <a:bodyPr/>
        <a:lstStyle/>
        <a:p>
          <a:endParaRPr lang="en-US"/>
        </a:p>
      </dgm:t>
    </dgm:pt>
    <dgm:pt modelId="{CAA7AEA3-1998-4E90-9E1C-7EDB1A5CF689}" type="pres">
      <dgm:prSet presAssocID="{2B28B7EE-E562-4498-B801-D6ACE8038225}" presName="aSpace2" presStyleCnt="0"/>
      <dgm:spPr/>
    </dgm:pt>
    <dgm:pt modelId="{FBDA3470-1280-4885-B1A9-8F36E835362D}" type="pres">
      <dgm:prSet presAssocID="{D4565E43-C998-4D9F-869B-50A6A43880DB}" presName="childNode" presStyleLbl="node1" presStyleIdx="11" presStyleCnt="22">
        <dgm:presLayoutVars>
          <dgm:bulletEnabled val="1"/>
        </dgm:presLayoutVars>
      </dgm:prSet>
      <dgm:spPr/>
      <dgm:t>
        <a:bodyPr/>
        <a:lstStyle/>
        <a:p>
          <a:endParaRPr lang="en-US"/>
        </a:p>
      </dgm:t>
    </dgm:pt>
    <dgm:pt modelId="{AD291401-B4C5-4D93-BEA1-4374046CFD61}" type="pres">
      <dgm:prSet presAssocID="{D4565E43-C998-4D9F-869B-50A6A43880DB}" presName="aSpace2" presStyleCnt="0"/>
      <dgm:spPr/>
    </dgm:pt>
    <dgm:pt modelId="{1008B1BF-1DC3-49E6-A971-152DCFC8A6B6}" type="pres">
      <dgm:prSet presAssocID="{CFE35B1B-64D8-476A-8375-E563A875DFDB}" presName="childNode" presStyleLbl="node1" presStyleIdx="12" presStyleCnt="22">
        <dgm:presLayoutVars>
          <dgm:bulletEnabled val="1"/>
        </dgm:presLayoutVars>
      </dgm:prSet>
      <dgm:spPr/>
      <dgm:t>
        <a:bodyPr/>
        <a:lstStyle/>
        <a:p>
          <a:endParaRPr lang="en-US"/>
        </a:p>
      </dgm:t>
    </dgm:pt>
    <dgm:pt modelId="{06EAE359-B2C0-415C-97A3-D53641FE54CC}" type="pres">
      <dgm:prSet presAssocID="{CFE35B1B-64D8-476A-8375-E563A875DFDB}" presName="aSpace2" presStyleCnt="0"/>
      <dgm:spPr/>
    </dgm:pt>
    <dgm:pt modelId="{DD2AB5E6-29E4-48F3-AB62-FA3C0B62B8CE}" type="pres">
      <dgm:prSet presAssocID="{ADD4C334-789F-4195-AE8D-DF5C1654DFCD}" presName="childNode" presStyleLbl="node1" presStyleIdx="13" presStyleCnt="22">
        <dgm:presLayoutVars>
          <dgm:bulletEnabled val="1"/>
        </dgm:presLayoutVars>
      </dgm:prSet>
      <dgm:spPr/>
      <dgm:t>
        <a:bodyPr/>
        <a:lstStyle/>
        <a:p>
          <a:endParaRPr lang="en-US"/>
        </a:p>
      </dgm:t>
    </dgm:pt>
    <dgm:pt modelId="{F3935EE7-6EB8-4FEB-A0D1-2AEA685AC395}" type="pres">
      <dgm:prSet presAssocID="{58A96B87-C865-4C48-AFD5-DDD36C120B86}" presName="aSpace" presStyleCnt="0"/>
      <dgm:spPr/>
    </dgm:pt>
    <dgm:pt modelId="{B4AD766D-49A8-4979-9983-94CFDA9187F7}" type="pres">
      <dgm:prSet presAssocID="{BF75615D-39B9-4073-A510-862F4EE9CE99}" presName="compNode" presStyleCnt="0"/>
      <dgm:spPr/>
    </dgm:pt>
    <dgm:pt modelId="{9A6FB094-EBFD-4B9B-8F3F-9EA1262E8AF8}" type="pres">
      <dgm:prSet presAssocID="{BF75615D-39B9-4073-A510-862F4EE9CE99}" presName="aNode" presStyleLbl="bgShp" presStyleIdx="2" presStyleCnt="3"/>
      <dgm:spPr/>
      <dgm:t>
        <a:bodyPr/>
        <a:lstStyle/>
        <a:p>
          <a:endParaRPr lang="en-US"/>
        </a:p>
      </dgm:t>
    </dgm:pt>
    <dgm:pt modelId="{0C303666-2C62-44BF-9803-03E180A2AE79}" type="pres">
      <dgm:prSet presAssocID="{BF75615D-39B9-4073-A510-862F4EE9CE99}" presName="textNode" presStyleLbl="bgShp" presStyleIdx="2" presStyleCnt="3"/>
      <dgm:spPr/>
      <dgm:t>
        <a:bodyPr/>
        <a:lstStyle/>
        <a:p>
          <a:endParaRPr lang="en-US"/>
        </a:p>
      </dgm:t>
    </dgm:pt>
    <dgm:pt modelId="{A5574A94-AE88-4415-AAAD-AA1D35432AC8}" type="pres">
      <dgm:prSet presAssocID="{BF75615D-39B9-4073-A510-862F4EE9CE99}" presName="compChildNode" presStyleCnt="0"/>
      <dgm:spPr/>
    </dgm:pt>
    <dgm:pt modelId="{7E76B111-C843-4512-B829-B23E57B59DEE}" type="pres">
      <dgm:prSet presAssocID="{BF75615D-39B9-4073-A510-862F4EE9CE99}" presName="theInnerList" presStyleCnt="0"/>
      <dgm:spPr/>
    </dgm:pt>
    <dgm:pt modelId="{83A3815F-063E-4CF8-A59D-14D413941199}" type="pres">
      <dgm:prSet presAssocID="{4980FBC5-7EDB-4536-8F0F-350217599FA2}" presName="childNode" presStyleLbl="node1" presStyleIdx="14" presStyleCnt="22">
        <dgm:presLayoutVars>
          <dgm:bulletEnabled val="1"/>
        </dgm:presLayoutVars>
      </dgm:prSet>
      <dgm:spPr/>
      <dgm:t>
        <a:bodyPr/>
        <a:lstStyle/>
        <a:p>
          <a:endParaRPr lang="en-US"/>
        </a:p>
      </dgm:t>
    </dgm:pt>
    <dgm:pt modelId="{B7316E4F-785E-4919-BC0F-1667EBD5B29D}" type="pres">
      <dgm:prSet presAssocID="{4980FBC5-7EDB-4536-8F0F-350217599FA2}" presName="aSpace2" presStyleCnt="0"/>
      <dgm:spPr/>
    </dgm:pt>
    <dgm:pt modelId="{A19A0105-58CA-42E3-B9F2-011E4E03A510}" type="pres">
      <dgm:prSet presAssocID="{5BFF85A0-7DBB-4CAB-95AE-BA45DAD5A760}" presName="childNode" presStyleLbl="node1" presStyleIdx="15" presStyleCnt="22">
        <dgm:presLayoutVars>
          <dgm:bulletEnabled val="1"/>
        </dgm:presLayoutVars>
      </dgm:prSet>
      <dgm:spPr/>
      <dgm:t>
        <a:bodyPr/>
        <a:lstStyle/>
        <a:p>
          <a:endParaRPr lang="en-US"/>
        </a:p>
      </dgm:t>
    </dgm:pt>
    <dgm:pt modelId="{7551F20B-1C11-4AD0-BF16-EAEDE7141BEF}" type="pres">
      <dgm:prSet presAssocID="{5BFF85A0-7DBB-4CAB-95AE-BA45DAD5A760}" presName="aSpace2" presStyleCnt="0"/>
      <dgm:spPr/>
    </dgm:pt>
    <dgm:pt modelId="{91D47344-AB84-4D68-9053-B602A210C804}" type="pres">
      <dgm:prSet presAssocID="{D1A90DEA-AC14-4BA3-934A-4F967FFFA0A9}" presName="childNode" presStyleLbl="node1" presStyleIdx="16" presStyleCnt="22">
        <dgm:presLayoutVars>
          <dgm:bulletEnabled val="1"/>
        </dgm:presLayoutVars>
      </dgm:prSet>
      <dgm:spPr/>
      <dgm:t>
        <a:bodyPr/>
        <a:lstStyle/>
        <a:p>
          <a:endParaRPr lang="en-US"/>
        </a:p>
      </dgm:t>
    </dgm:pt>
    <dgm:pt modelId="{CA15BC0B-32F6-4F1B-BFDC-C4030711C036}" type="pres">
      <dgm:prSet presAssocID="{D1A90DEA-AC14-4BA3-934A-4F967FFFA0A9}" presName="aSpace2" presStyleCnt="0"/>
      <dgm:spPr/>
    </dgm:pt>
    <dgm:pt modelId="{606A6600-E88F-45E8-BA3C-044B77DC6778}" type="pres">
      <dgm:prSet presAssocID="{0083F201-564E-4A5E-960C-E802A853C0BC}" presName="childNode" presStyleLbl="node1" presStyleIdx="17" presStyleCnt="22">
        <dgm:presLayoutVars>
          <dgm:bulletEnabled val="1"/>
        </dgm:presLayoutVars>
      </dgm:prSet>
      <dgm:spPr/>
      <dgm:t>
        <a:bodyPr/>
        <a:lstStyle/>
        <a:p>
          <a:endParaRPr lang="en-US"/>
        </a:p>
      </dgm:t>
    </dgm:pt>
    <dgm:pt modelId="{E8E60C1E-767C-433F-B3EC-942BCBB37E73}" type="pres">
      <dgm:prSet presAssocID="{0083F201-564E-4A5E-960C-E802A853C0BC}" presName="aSpace2" presStyleCnt="0"/>
      <dgm:spPr/>
    </dgm:pt>
    <dgm:pt modelId="{3E301E59-5491-4B79-BCCF-1ED5A4FA3C04}" type="pres">
      <dgm:prSet presAssocID="{BA49D881-28C0-4DB4-A5C7-E11D174164D0}" presName="childNode" presStyleLbl="node1" presStyleIdx="18" presStyleCnt="22">
        <dgm:presLayoutVars>
          <dgm:bulletEnabled val="1"/>
        </dgm:presLayoutVars>
      </dgm:prSet>
      <dgm:spPr/>
      <dgm:t>
        <a:bodyPr/>
        <a:lstStyle/>
        <a:p>
          <a:endParaRPr lang="en-US"/>
        </a:p>
      </dgm:t>
    </dgm:pt>
    <dgm:pt modelId="{611AE476-7AA5-4950-9184-C69B663EAB15}" type="pres">
      <dgm:prSet presAssocID="{BA49D881-28C0-4DB4-A5C7-E11D174164D0}" presName="aSpace2" presStyleCnt="0"/>
      <dgm:spPr/>
    </dgm:pt>
    <dgm:pt modelId="{688A5B17-922D-4DB8-8BBE-6ED57E28FBC4}" type="pres">
      <dgm:prSet presAssocID="{471EA6DC-23E4-46EA-9524-154E1C4D1CD0}" presName="childNode" presStyleLbl="node1" presStyleIdx="19" presStyleCnt="22">
        <dgm:presLayoutVars>
          <dgm:bulletEnabled val="1"/>
        </dgm:presLayoutVars>
      </dgm:prSet>
      <dgm:spPr/>
      <dgm:t>
        <a:bodyPr/>
        <a:lstStyle/>
        <a:p>
          <a:endParaRPr lang="en-US"/>
        </a:p>
      </dgm:t>
    </dgm:pt>
    <dgm:pt modelId="{63574909-5A94-415B-B88B-251F208D14B2}" type="pres">
      <dgm:prSet presAssocID="{471EA6DC-23E4-46EA-9524-154E1C4D1CD0}" presName="aSpace2" presStyleCnt="0"/>
      <dgm:spPr/>
    </dgm:pt>
    <dgm:pt modelId="{3040999F-9F2B-4D65-B32F-38C38CD7F7CC}" type="pres">
      <dgm:prSet presAssocID="{C3D30D82-948B-4E58-A27F-3BF8581122DA}" presName="childNode" presStyleLbl="node1" presStyleIdx="20" presStyleCnt="22">
        <dgm:presLayoutVars>
          <dgm:bulletEnabled val="1"/>
        </dgm:presLayoutVars>
      </dgm:prSet>
      <dgm:spPr/>
      <dgm:t>
        <a:bodyPr/>
        <a:lstStyle/>
        <a:p>
          <a:endParaRPr lang="en-US"/>
        </a:p>
      </dgm:t>
    </dgm:pt>
    <dgm:pt modelId="{C3674011-DA44-4E62-81C7-359E0A724143}" type="pres">
      <dgm:prSet presAssocID="{C3D30D82-948B-4E58-A27F-3BF8581122DA}" presName="aSpace2" presStyleCnt="0"/>
      <dgm:spPr/>
    </dgm:pt>
    <dgm:pt modelId="{3507E2F6-0F6D-4311-8F36-55DBE713FEF6}" type="pres">
      <dgm:prSet presAssocID="{78CF2166-F16C-421A-8034-F3705B121F36}" presName="childNode" presStyleLbl="node1" presStyleIdx="21" presStyleCnt="22">
        <dgm:presLayoutVars>
          <dgm:bulletEnabled val="1"/>
        </dgm:presLayoutVars>
      </dgm:prSet>
      <dgm:spPr/>
      <dgm:t>
        <a:bodyPr/>
        <a:lstStyle/>
        <a:p>
          <a:endParaRPr lang="en-US"/>
        </a:p>
      </dgm:t>
    </dgm:pt>
  </dgm:ptLst>
  <dgm:cxnLst>
    <dgm:cxn modelId="{3EA034C2-32CB-4691-8128-AC4323FAA6B9}" srcId="{BF75615D-39B9-4073-A510-862F4EE9CE99}" destId="{4980FBC5-7EDB-4536-8F0F-350217599FA2}" srcOrd="0" destOrd="0" parTransId="{03E1BF1E-3096-4DCE-8763-89694455E2ED}" sibTransId="{3CF5BEFC-424E-42F9-952D-5682327CCD43}"/>
    <dgm:cxn modelId="{89776ABC-B18A-426E-A751-D0C8C087A3F6}" srcId="{58A96B87-C865-4C48-AFD5-DDD36C120B86}" destId="{1593B71D-C921-4A24-89A7-4CA8F9667C3F}" srcOrd="1" destOrd="0" parTransId="{92842D25-CBB7-4BDB-9A01-E9F7D0F02EDC}" sibTransId="{D12647DF-ABB6-4B2F-8680-C26D78590391}"/>
    <dgm:cxn modelId="{FBABAE3D-66BE-4DD2-A629-3C538C88F4FD}" type="presOf" srcId="{BF75615D-39B9-4073-A510-862F4EE9CE99}" destId="{0C303666-2C62-44BF-9803-03E180A2AE79}" srcOrd="1" destOrd="0" presId="urn:microsoft.com/office/officeart/2005/8/layout/lProcess2"/>
    <dgm:cxn modelId="{FA48EBC9-3103-4E08-8494-2F553E6C8879}" type="presOf" srcId="{F77F745C-EE36-4E10-A6A7-311569EA6153}" destId="{886E581C-1510-41A2-AEEB-76AD729E87C9}" srcOrd="0" destOrd="0" presId="urn:microsoft.com/office/officeart/2005/8/layout/lProcess2"/>
    <dgm:cxn modelId="{F393532A-A14E-420D-9691-A6507A6423D9}" type="presOf" srcId="{58A96B87-C865-4C48-AFD5-DDD36C120B86}" destId="{BC58BC4E-729F-4CF6-87E7-F380EAFE0E81}" srcOrd="0" destOrd="0" presId="urn:microsoft.com/office/officeart/2005/8/layout/lProcess2"/>
    <dgm:cxn modelId="{3C581847-40C3-4F8D-9AB5-8224D077CDB8}" srcId="{BF75615D-39B9-4073-A510-862F4EE9CE99}" destId="{0083F201-564E-4A5E-960C-E802A853C0BC}" srcOrd="3" destOrd="0" parTransId="{E3D65C1C-1A82-48B2-9F46-20ED4D76DB07}" sibTransId="{882ABDF4-A1EC-44FE-AC48-9B4F44BE19A4}"/>
    <dgm:cxn modelId="{9ABBD395-411F-4052-AF8C-4BABF46DFF23}" type="presOf" srcId="{BF75615D-39B9-4073-A510-862F4EE9CE99}" destId="{9A6FB094-EBFD-4B9B-8F3F-9EA1262E8AF8}" srcOrd="0" destOrd="0" presId="urn:microsoft.com/office/officeart/2005/8/layout/lProcess2"/>
    <dgm:cxn modelId="{A5E01E9A-26A2-4F41-B985-FCD640EE86D4}" type="presOf" srcId="{C3D30D82-948B-4E58-A27F-3BF8581122DA}" destId="{3040999F-9F2B-4D65-B32F-38C38CD7F7CC}" srcOrd="0" destOrd="0" presId="urn:microsoft.com/office/officeart/2005/8/layout/lProcess2"/>
    <dgm:cxn modelId="{40FC9692-E8A1-4CF6-A629-8163CD81585F}" srcId="{58A96B87-C865-4C48-AFD5-DDD36C120B86}" destId="{CFE35B1B-64D8-476A-8375-E563A875DFDB}" srcOrd="4" destOrd="0" parTransId="{C125070B-B6DF-43E6-B6F3-640C5193C7A4}" sibTransId="{DCD68C07-4A92-448F-A5A5-456F8011294E}"/>
    <dgm:cxn modelId="{0C13BE19-91AA-4D9E-998C-0FE32A162613}" type="presOf" srcId="{78CF2166-F16C-421A-8034-F3705B121F36}" destId="{3507E2F6-0F6D-4311-8F36-55DBE713FEF6}" srcOrd="0" destOrd="0" presId="urn:microsoft.com/office/officeart/2005/8/layout/lProcess2"/>
    <dgm:cxn modelId="{42AE1E3C-7172-4647-B689-DC78C64FD97E}" srcId="{477F8B7C-E7D4-47C5-8863-8730F147EB9D}" destId="{F77F745C-EE36-4E10-A6A7-311569EA6153}" srcOrd="7" destOrd="0" parTransId="{19ADD58A-272E-46E1-B05F-8499322293C1}" sibTransId="{4DDC8DC6-A7E1-41A8-8F80-57A81F303537}"/>
    <dgm:cxn modelId="{7A2A32E6-1325-4983-882E-E819ED2DC02B}" type="presOf" srcId="{2B28B7EE-E562-4498-B801-D6ACE8038225}" destId="{A01BA77C-F650-4798-A7D0-C32301DD6CE7}" srcOrd="0" destOrd="0" presId="urn:microsoft.com/office/officeart/2005/8/layout/lProcess2"/>
    <dgm:cxn modelId="{D6527A78-455D-41F6-958C-35474885F468}" type="presOf" srcId="{D1A90DEA-AC14-4BA3-934A-4F967FFFA0A9}" destId="{91D47344-AB84-4D68-9053-B602A210C804}" srcOrd="0" destOrd="0" presId="urn:microsoft.com/office/officeart/2005/8/layout/lProcess2"/>
    <dgm:cxn modelId="{2EF2A2C1-AA78-47A9-A7B0-8B100D81D161}" srcId="{BF75615D-39B9-4073-A510-862F4EE9CE99}" destId="{5BFF85A0-7DBB-4CAB-95AE-BA45DAD5A760}" srcOrd="1" destOrd="0" parTransId="{ACC1B0F9-8A48-46B8-8E54-7747684B42FE}" sibTransId="{B531C5F5-65E0-404A-B876-CA0772DBD792}"/>
    <dgm:cxn modelId="{68F4473C-2C97-4037-BB57-80E604658A23}" srcId="{477F8B7C-E7D4-47C5-8863-8730F147EB9D}" destId="{7CC9DA47-09E3-4A91-972F-4A40B1EDD219}" srcOrd="5" destOrd="0" parTransId="{365A5A8D-656E-48D7-B780-E879C82344AB}" sibTransId="{5B43F976-48C6-4CE9-AE74-9C71E1E5CFA8}"/>
    <dgm:cxn modelId="{6E91F6DC-C5BF-4377-BB80-611446856A6B}" srcId="{BF75615D-39B9-4073-A510-862F4EE9CE99}" destId="{BA49D881-28C0-4DB4-A5C7-E11D174164D0}" srcOrd="4" destOrd="0" parTransId="{3F97632B-B995-4813-9732-5E38DE20FB18}" sibTransId="{4BAF936F-BB19-481F-BC89-32ED236D2734}"/>
    <dgm:cxn modelId="{B705A33F-46D9-45AA-86C3-73591F021BB9}" type="presOf" srcId="{BE951A03-9060-4879-B19A-C3EDFABC0F68}" destId="{47A0F705-BB07-4C28-9391-3798A2A80D5A}" srcOrd="0" destOrd="0" presId="urn:microsoft.com/office/officeart/2005/8/layout/lProcess2"/>
    <dgm:cxn modelId="{B94FC442-D340-4D6B-A90A-363F15998F1E}" srcId="{58A96B87-C865-4C48-AFD5-DDD36C120B86}" destId="{2B28B7EE-E562-4498-B801-D6ACE8038225}" srcOrd="2" destOrd="0" parTransId="{A93EF97B-945B-4550-ABA5-8B1F64C9B42D}" sibTransId="{9AD89AC9-D1C9-4B86-A31F-ED54E0451EF3}"/>
    <dgm:cxn modelId="{FB4EDD01-3925-41EE-8459-273A8C9B7FC2}" type="presOf" srcId="{D4565E43-C998-4D9F-869B-50A6A43880DB}" destId="{FBDA3470-1280-4885-B1A9-8F36E835362D}" srcOrd="0" destOrd="0" presId="urn:microsoft.com/office/officeart/2005/8/layout/lProcess2"/>
    <dgm:cxn modelId="{86B8F827-3509-4DD2-A1F3-51AC5AE3649C}" type="presOf" srcId="{BA49D881-28C0-4DB4-A5C7-E11D174164D0}" destId="{3E301E59-5491-4B79-BCCF-1ED5A4FA3C04}" srcOrd="0" destOrd="0" presId="urn:microsoft.com/office/officeart/2005/8/layout/lProcess2"/>
    <dgm:cxn modelId="{45BD2E0E-2EC5-44FE-B71B-B6D3AF5AB7A2}" type="presOf" srcId="{4F6403F4-1CFE-4BCF-9BFB-85085A26CCF1}" destId="{691C8265-51DF-4C14-BD7F-8AFF12F9F031}" srcOrd="0" destOrd="0" presId="urn:microsoft.com/office/officeart/2005/8/layout/lProcess2"/>
    <dgm:cxn modelId="{3236FFC1-5F42-4EC1-947C-46BADD81BC98}" srcId="{BE951A03-9060-4879-B19A-C3EDFABC0F68}" destId="{BF75615D-39B9-4073-A510-862F4EE9CE99}" srcOrd="2" destOrd="0" parTransId="{AA11BD45-D3C5-46EF-BB27-E8907422AC57}" sibTransId="{92456D61-FF9D-4C12-B1C8-4F60DA5C35EB}"/>
    <dgm:cxn modelId="{856BB050-4609-406F-941F-C8221CE2BAAC}" type="presOf" srcId="{5C7279E1-B72B-4EAB-9472-4BDF2A6B2FB2}" destId="{EDC02800-A8C4-44A8-B779-42F4730DCA40}" srcOrd="0" destOrd="0" presId="urn:microsoft.com/office/officeart/2005/8/layout/lProcess2"/>
    <dgm:cxn modelId="{26E2D273-1919-4307-BA8B-F93445017133}" type="presOf" srcId="{471EA6DC-23E4-46EA-9524-154E1C4D1CD0}" destId="{688A5B17-922D-4DB8-8BBE-6ED57E28FBC4}" srcOrd="0" destOrd="0" presId="urn:microsoft.com/office/officeart/2005/8/layout/lProcess2"/>
    <dgm:cxn modelId="{11762804-1855-4A04-BA72-2FD5A6DD2B4D}" type="presOf" srcId="{8B85F3FE-5FD7-4F8E-AC48-535D667DF134}" destId="{422C72F8-8F3F-4C19-A692-5B5E5261DAD5}" srcOrd="0" destOrd="0" presId="urn:microsoft.com/office/officeart/2005/8/layout/lProcess2"/>
    <dgm:cxn modelId="{3E0A00BE-E2D4-47B2-AA8C-4DA33860CC73}" srcId="{477F8B7C-E7D4-47C5-8863-8730F147EB9D}" destId="{8B85F3FE-5FD7-4F8E-AC48-535D667DF134}" srcOrd="0" destOrd="0" parTransId="{2F14ADA7-270F-46D7-85E0-84239DA5664F}" sibTransId="{AFAC3F85-AE5D-43F0-AF69-7B876A09BD14}"/>
    <dgm:cxn modelId="{A1C6D417-AAF5-40D9-863F-BE7A60CCF22F}" srcId="{477F8B7C-E7D4-47C5-8863-8730F147EB9D}" destId="{5C7279E1-B72B-4EAB-9472-4BDF2A6B2FB2}" srcOrd="3" destOrd="0" parTransId="{9528FE07-298B-4B7F-9D24-31ED780F0B95}" sibTransId="{CC10AAB3-8833-4698-9BC1-24044530C1C1}"/>
    <dgm:cxn modelId="{5B5AB9FB-D7C4-4E99-AB07-8A69A7F3F273}" srcId="{477F8B7C-E7D4-47C5-8863-8730F147EB9D}" destId="{87B7345A-688A-4017-9619-9A97AF15B7CC}" srcOrd="6" destOrd="0" parTransId="{FB31DDB0-B6D2-4BEE-81E9-6B701C8902A1}" sibTransId="{BD1DDF7D-2592-4D0C-AFC0-BE619F35B5CC}"/>
    <dgm:cxn modelId="{3416F538-F59F-4743-8218-11EE3AE2CACB}" type="presOf" srcId="{58A96B87-C865-4C48-AFD5-DDD36C120B86}" destId="{E3E7AB2B-1F0D-4AD6-88E6-2630B9A6A397}" srcOrd="1" destOrd="0" presId="urn:microsoft.com/office/officeart/2005/8/layout/lProcess2"/>
    <dgm:cxn modelId="{AFA6E2FF-0440-4F49-AC75-EA6059D36222}" type="presOf" srcId="{4980FBC5-7EDB-4536-8F0F-350217599FA2}" destId="{83A3815F-063E-4CF8-A59D-14D413941199}" srcOrd="0" destOrd="0" presId="urn:microsoft.com/office/officeart/2005/8/layout/lProcess2"/>
    <dgm:cxn modelId="{EAD9CCB2-ECA9-4124-A497-D37444AEE4A9}" type="presOf" srcId="{477F8B7C-E7D4-47C5-8863-8730F147EB9D}" destId="{2841D4C7-4F4B-4E81-B47A-BC4F6295060F}" srcOrd="1" destOrd="0" presId="urn:microsoft.com/office/officeart/2005/8/layout/lProcess2"/>
    <dgm:cxn modelId="{C37B12FC-4700-42DD-BD73-926B1584FADD}" type="presOf" srcId="{477F8B7C-E7D4-47C5-8863-8730F147EB9D}" destId="{50428DA6-7D7F-4012-B5CD-F7D7EC127A64}" srcOrd="0" destOrd="0" presId="urn:microsoft.com/office/officeart/2005/8/layout/lProcess2"/>
    <dgm:cxn modelId="{00C8C67D-18C2-4A24-97EF-D000F3D834ED}" srcId="{477F8B7C-E7D4-47C5-8863-8730F147EB9D}" destId="{A0A13D2A-204C-484D-98C7-11584F8B9B6F}" srcOrd="2" destOrd="0" parTransId="{F5C7B847-A69E-48D7-AADD-24D527429906}" sibTransId="{1663CE16-B587-4802-9296-84633597467E}"/>
    <dgm:cxn modelId="{9834598C-8BB7-4171-8753-8412E715223D}" type="presOf" srcId="{A0A13D2A-204C-484D-98C7-11584F8B9B6F}" destId="{F5A823A3-007F-41BE-A5DF-469A041CCC0D}" srcOrd="0" destOrd="0" presId="urn:microsoft.com/office/officeart/2005/8/layout/lProcess2"/>
    <dgm:cxn modelId="{E6FC6106-8A1B-4A93-82CE-2D92A988FC4C}" srcId="{BE951A03-9060-4879-B19A-C3EDFABC0F68}" destId="{58A96B87-C865-4C48-AFD5-DDD36C120B86}" srcOrd="1" destOrd="0" parTransId="{6C827A05-A8A6-4435-B8D5-CC13600A6056}" sibTransId="{10F62D68-384C-4BAB-9D92-C7B22DAE4A8F}"/>
    <dgm:cxn modelId="{FBC20D44-D3E3-470E-BFAE-A3C6AC731633}" type="presOf" srcId="{1593B71D-C921-4A24-89A7-4CA8F9667C3F}" destId="{D3D546E1-18E6-4904-BD98-AE26C49811B5}" srcOrd="0" destOrd="0" presId="urn:microsoft.com/office/officeart/2005/8/layout/lProcess2"/>
    <dgm:cxn modelId="{53146B0A-30CC-42F9-827A-E208FE1C05DD}" srcId="{BF75615D-39B9-4073-A510-862F4EE9CE99}" destId="{D1A90DEA-AC14-4BA3-934A-4F967FFFA0A9}" srcOrd="2" destOrd="0" parTransId="{D7D2F6EC-9096-48E9-AF61-DEBCC94703A9}" sibTransId="{8F2322D0-AC37-493A-88DA-2B43591F4506}"/>
    <dgm:cxn modelId="{CD8F304E-A6D9-4B86-9469-3530812BDA7F}" srcId="{58A96B87-C865-4C48-AFD5-DDD36C120B86}" destId="{ADD4C334-789F-4195-AE8D-DF5C1654DFCD}" srcOrd="5" destOrd="0" parTransId="{285F256F-94E1-43C4-BAA4-74C044DC3C06}" sibTransId="{8714617F-508A-4E7B-ACE1-EA77AA42558A}"/>
    <dgm:cxn modelId="{75E56AD6-D460-4291-BFAD-FAA98A43648F}" srcId="{477F8B7C-E7D4-47C5-8863-8730F147EB9D}" destId="{4F6403F4-1CFE-4BCF-9BFB-85085A26CCF1}" srcOrd="1" destOrd="0" parTransId="{7B2FB6C6-FCEA-4278-ADF9-D7737EA76E04}" sibTransId="{8E3CC007-B06D-4025-800A-F4EECCD498F2}"/>
    <dgm:cxn modelId="{6391862A-2B4D-4227-86CA-00708383B73A}" type="presOf" srcId="{CFE35B1B-64D8-476A-8375-E563A875DFDB}" destId="{1008B1BF-1DC3-49E6-A971-152DCFC8A6B6}" srcOrd="0" destOrd="0" presId="urn:microsoft.com/office/officeart/2005/8/layout/lProcess2"/>
    <dgm:cxn modelId="{AEC39725-D615-4944-A3F9-7E39FD3E6340}" type="presOf" srcId="{ADD4C334-789F-4195-AE8D-DF5C1654DFCD}" destId="{DD2AB5E6-29E4-48F3-AB62-FA3C0B62B8CE}" srcOrd="0" destOrd="0" presId="urn:microsoft.com/office/officeart/2005/8/layout/lProcess2"/>
    <dgm:cxn modelId="{FCF54FE8-793E-4F0E-854E-1EA6426D7369}" srcId="{BF75615D-39B9-4073-A510-862F4EE9CE99}" destId="{C3D30D82-948B-4E58-A27F-3BF8581122DA}" srcOrd="6" destOrd="0" parTransId="{9E13906E-18D8-461F-BF88-6E2ABC494737}" sibTransId="{7C920BCA-D4AC-4EB1-9A40-9112F39B6ED2}"/>
    <dgm:cxn modelId="{5A29CD28-18F8-42A2-B219-752AF3112A16}" type="presOf" srcId="{87B7345A-688A-4017-9619-9A97AF15B7CC}" destId="{E648D78B-9C37-4472-BDB3-EB66D0E0D0E9}" srcOrd="0" destOrd="0" presId="urn:microsoft.com/office/officeart/2005/8/layout/lProcess2"/>
    <dgm:cxn modelId="{850DE073-50BA-4975-9C9D-59756067190B}" type="presOf" srcId="{20F3AEF2-7CA7-4CBC-937F-A796D8347E3E}" destId="{AC24F837-F194-4553-999A-8D285156764E}" srcOrd="0" destOrd="0" presId="urn:microsoft.com/office/officeart/2005/8/layout/lProcess2"/>
    <dgm:cxn modelId="{ECF25D96-B2AD-40D5-BE55-B52AB3420818}" type="presOf" srcId="{5BFF85A0-7DBB-4CAB-95AE-BA45DAD5A760}" destId="{A19A0105-58CA-42E3-B9F2-011E4E03A510}" srcOrd="0" destOrd="0" presId="urn:microsoft.com/office/officeart/2005/8/layout/lProcess2"/>
    <dgm:cxn modelId="{85C01BC1-B025-4FB4-AAB4-AD1003E83A5F}" type="presOf" srcId="{7CC9DA47-09E3-4A91-972F-4A40B1EDD219}" destId="{219C6F44-0439-4EEF-9CF1-994B706EBFCF}" srcOrd="0" destOrd="0" presId="urn:microsoft.com/office/officeart/2005/8/layout/lProcess2"/>
    <dgm:cxn modelId="{EB9F72C9-4C94-4015-96B3-54FA621F7239}" srcId="{58A96B87-C865-4C48-AFD5-DDD36C120B86}" destId="{D4565E43-C998-4D9F-869B-50A6A43880DB}" srcOrd="3" destOrd="0" parTransId="{DCC234AD-5A0D-490F-872A-0148D9ECCD11}" sibTransId="{6FE00657-9836-4CC4-BF15-B811E259111E}"/>
    <dgm:cxn modelId="{EA56E70D-E8F1-4595-8E3C-E506A8EC97A5}" srcId="{BF75615D-39B9-4073-A510-862F4EE9CE99}" destId="{78CF2166-F16C-421A-8034-F3705B121F36}" srcOrd="7" destOrd="0" parTransId="{8E3D0CC5-3761-4066-AC59-BA459B69D6A5}" sibTransId="{0C25928A-5041-44A3-8257-9CCB0F1015C3}"/>
    <dgm:cxn modelId="{17FCEAF2-04A9-4778-8514-585BA76D5FD0}" srcId="{BE951A03-9060-4879-B19A-C3EDFABC0F68}" destId="{477F8B7C-E7D4-47C5-8863-8730F147EB9D}" srcOrd="0" destOrd="0" parTransId="{D1CBAB28-6776-4DB8-B083-CC6ED3B8E889}" sibTransId="{F77EB43B-F052-4C87-B093-FC334C54E442}"/>
    <dgm:cxn modelId="{81E59AF4-8E84-43B0-8F12-BD0382A8FEA8}" srcId="{BF75615D-39B9-4073-A510-862F4EE9CE99}" destId="{471EA6DC-23E4-46EA-9524-154E1C4D1CD0}" srcOrd="5" destOrd="0" parTransId="{52791F34-162B-4143-9821-DACA478C2F53}" sibTransId="{44E3E426-554E-4E82-9A4C-3F5AB690A42F}"/>
    <dgm:cxn modelId="{9FC5974E-2813-42E1-87F0-0349A981AE33}" srcId="{58A96B87-C865-4C48-AFD5-DDD36C120B86}" destId="{20F3AEF2-7CA7-4CBC-937F-A796D8347E3E}" srcOrd="0" destOrd="0" parTransId="{81696673-3511-4053-A99D-9A2B5D869033}" sibTransId="{2A9C76D4-EEAC-430C-8298-5821D92CF8E0}"/>
    <dgm:cxn modelId="{476F8257-840D-467C-AA24-8DE6705BD0B3}" type="presOf" srcId="{0083F201-564E-4A5E-960C-E802A853C0BC}" destId="{606A6600-E88F-45E8-BA3C-044B77DC6778}" srcOrd="0" destOrd="0" presId="urn:microsoft.com/office/officeart/2005/8/layout/lProcess2"/>
    <dgm:cxn modelId="{B382DCFD-9031-4107-B959-F2369F519F8E}" srcId="{477F8B7C-E7D4-47C5-8863-8730F147EB9D}" destId="{BF7AB6F2-0B4F-4736-9D26-3E5CD3D16207}" srcOrd="4" destOrd="0" parTransId="{146190B6-BE23-4B65-9F8C-CD6803F093FA}" sibTransId="{0AA171D9-FA7C-4800-9DF0-9191898B3948}"/>
    <dgm:cxn modelId="{061B7913-7C8F-46AA-8662-6BE8F0E41611}" type="presOf" srcId="{BF7AB6F2-0B4F-4736-9D26-3E5CD3D16207}" destId="{D0365F4B-6BAC-4304-9457-39E63279222D}" srcOrd="0" destOrd="0" presId="urn:microsoft.com/office/officeart/2005/8/layout/lProcess2"/>
    <dgm:cxn modelId="{06F93FFF-9079-482D-86FD-987446D4B960}" type="presParOf" srcId="{47A0F705-BB07-4C28-9391-3798A2A80D5A}" destId="{054AD7F0-A632-49B0-845C-A4A97DACCD7A}" srcOrd="0" destOrd="0" presId="urn:microsoft.com/office/officeart/2005/8/layout/lProcess2"/>
    <dgm:cxn modelId="{D069ABA1-A4DC-4A5F-BFF0-05D715FF9D88}" type="presParOf" srcId="{054AD7F0-A632-49B0-845C-A4A97DACCD7A}" destId="{50428DA6-7D7F-4012-B5CD-F7D7EC127A64}" srcOrd="0" destOrd="0" presId="urn:microsoft.com/office/officeart/2005/8/layout/lProcess2"/>
    <dgm:cxn modelId="{B74C2006-3561-46B2-B522-A9C347516F57}" type="presParOf" srcId="{054AD7F0-A632-49B0-845C-A4A97DACCD7A}" destId="{2841D4C7-4F4B-4E81-B47A-BC4F6295060F}" srcOrd="1" destOrd="0" presId="urn:microsoft.com/office/officeart/2005/8/layout/lProcess2"/>
    <dgm:cxn modelId="{078190C6-50FD-4624-BF38-E78EBA66225F}" type="presParOf" srcId="{054AD7F0-A632-49B0-845C-A4A97DACCD7A}" destId="{68CFBE16-90FE-4E6D-9315-9AC09C98A298}" srcOrd="2" destOrd="0" presId="urn:microsoft.com/office/officeart/2005/8/layout/lProcess2"/>
    <dgm:cxn modelId="{572C8624-0EAE-4902-983E-022F0EE857F7}" type="presParOf" srcId="{68CFBE16-90FE-4E6D-9315-9AC09C98A298}" destId="{B4054C15-9401-481F-84CC-3EE33746B4F1}" srcOrd="0" destOrd="0" presId="urn:microsoft.com/office/officeart/2005/8/layout/lProcess2"/>
    <dgm:cxn modelId="{59D70AE9-8D63-4C18-A6FF-FC5BDB12A79C}" type="presParOf" srcId="{B4054C15-9401-481F-84CC-3EE33746B4F1}" destId="{422C72F8-8F3F-4C19-A692-5B5E5261DAD5}" srcOrd="0" destOrd="0" presId="urn:microsoft.com/office/officeart/2005/8/layout/lProcess2"/>
    <dgm:cxn modelId="{842F555A-7F6E-4A04-81AB-6E6D96D04E47}" type="presParOf" srcId="{B4054C15-9401-481F-84CC-3EE33746B4F1}" destId="{96D90986-056E-403B-B808-046212BE5FF2}" srcOrd="1" destOrd="0" presId="urn:microsoft.com/office/officeart/2005/8/layout/lProcess2"/>
    <dgm:cxn modelId="{9D69E77A-B6FE-4272-90B2-C99BFFB386F0}" type="presParOf" srcId="{B4054C15-9401-481F-84CC-3EE33746B4F1}" destId="{691C8265-51DF-4C14-BD7F-8AFF12F9F031}" srcOrd="2" destOrd="0" presId="urn:microsoft.com/office/officeart/2005/8/layout/lProcess2"/>
    <dgm:cxn modelId="{CE023590-6470-443E-889A-5E26AAEB8B3B}" type="presParOf" srcId="{B4054C15-9401-481F-84CC-3EE33746B4F1}" destId="{E87E0585-D305-49B5-A763-D6995F218DEE}" srcOrd="3" destOrd="0" presId="urn:microsoft.com/office/officeart/2005/8/layout/lProcess2"/>
    <dgm:cxn modelId="{4E6C1F7D-9104-4E86-BE69-B2072F7A1E1B}" type="presParOf" srcId="{B4054C15-9401-481F-84CC-3EE33746B4F1}" destId="{F5A823A3-007F-41BE-A5DF-469A041CCC0D}" srcOrd="4" destOrd="0" presId="urn:microsoft.com/office/officeart/2005/8/layout/lProcess2"/>
    <dgm:cxn modelId="{249023D7-60A6-4A57-ADB7-341FB8AD75BC}" type="presParOf" srcId="{B4054C15-9401-481F-84CC-3EE33746B4F1}" destId="{05ACDE89-0982-47AD-B8BE-49589D5377F1}" srcOrd="5" destOrd="0" presId="urn:microsoft.com/office/officeart/2005/8/layout/lProcess2"/>
    <dgm:cxn modelId="{9B738FAE-4F97-4E91-AB5A-BFC69DC323DB}" type="presParOf" srcId="{B4054C15-9401-481F-84CC-3EE33746B4F1}" destId="{EDC02800-A8C4-44A8-B779-42F4730DCA40}" srcOrd="6" destOrd="0" presId="urn:microsoft.com/office/officeart/2005/8/layout/lProcess2"/>
    <dgm:cxn modelId="{5F97B5D0-7531-4A2A-A035-206C5BF8B141}" type="presParOf" srcId="{B4054C15-9401-481F-84CC-3EE33746B4F1}" destId="{5DEA71CB-098E-4567-A85A-1C0AFC7A494F}" srcOrd="7" destOrd="0" presId="urn:microsoft.com/office/officeart/2005/8/layout/lProcess2"/>
    <dgm:cxn modelId="{30D95E7F-86EA-46B7-9EBA-F53B5361B7B6}" type="presParOf" srcId="{B4054C15-9401-481F-84CC-3EE33746B4F1}" destId="{D0365F4B-6BAC-4304-9457-39E63279222D}" srcOrd="8" destOrd="0" presId="urn:microsoft.com/office/officeart/2005/8/layout/lProcess2"/>
    <dgm:cxn modelId="{827F1BAA-169D-4419-BAFE-133D4432B736}" type="presParOf" srcId="{B4054C15-9401-481F-84CC-3EE33746B4F1}" destId="{0DD78973-0814-43B5-8FE5-39A5E58B1919}" srcOrd="9" destOrd="0" presId="urn:microsoft.com/office/officeart/2005/8/layout/lProcess2"/>
    <dgm:cxn modelId="{180EE441-6BF1-41DC-8CC9-B496468C44E1}" type="presParOf" srcId="{B4054C15-9401-481F-84CC-3EE33746B4F1}" destId="{219C6F44-0439-4EEF-9CF1-994B706EBFCF}" srcOrd="10" destOrd="0" presId="urn:microsoft.com/office/officeart/2005/8/layout/lProcess2"/>
    <dgm:cxn modelId="{B133C4C9-B2DC-4ABA-9148-E739A38BD7F2}" type="presParOf" srcId="{B4054C15-9401-481F-84CC-3EE33746B4F1}" destId="{973F760A-226D-4580-86E0-41ED763FD3EB}" srcOrd="11" destOrd="0" presId="urn:microsoft.com/office/officeart/2005/8/layout/lProcess2"/>
    <dgm:cxn modelId="{0D7170F8-30FC-49D2-8DB0-BE122861A866}" type="presParOf" srcId="{B4054C15-9401-481F-84CC-3EE33746B4F1}" destId="{E648D78B-9C37-4472-BDB3-EB66D0E0D0E9}" srcOrd="12" destOrd="0" presId="urn:microsoft.com/office/officeart/2005/8/layout/lProcess2"/>
    <dgm:cxn modelId="{3D17746B-E95A-4AC9-A206-D7EE7CFAE421}" type="presParOf" srcId="{B4054C15-9401-481F-84CC-3EE33746B4F1}" destId="{CD924852-7075-4A19-B173-BB5567304318}" srcOrd="13" destOrd="0" presId="urn:microsoft.com/office/officeart/2005/8/layout/lProcess2"/>
    <dgm:cxn modelId="{FCFAB186-2263-4D75-ADA6-EFED6495DB1E}" type="presParOf" srcId="{B4054C15-9401-481F-84CC-3EE33746B4F1}" destId="{886E581C-1510-41A2-AEEB-76AD729E87C9}" srcOrd="14" destOrd="0" presId="urn:microsoft.com/office/officeart/2005/8/layout/lProcess2"/>
    <dgm:cxn modelId="{B4DF6C05-F29F-4376-B241-0CB80D355F4C}" type="presParOf" srcId="{47A0F705-BB07-4C28-9391-3798A2A80D5A}" destId="{D9E53739-C720-4B5C-80EB-9442DDFCC991}" srcOrd="1" destOrd="0" presId="urn:microsoft.com/office/officeart/2005/8/layout/lProcess2"/>
    <dgm:cxn modelId="{0D4E6CD5-FEA2-4D4B-8F22-BDDC33900C31}" type="presParOf" srcId="{47A0F705-BB07-4C28-9391-3798A2A80D5A}" destId="{E7F4179C-A5B3-4871-831B-45A85BCC5E5F}" srcOrd="2" destOrd="0" presId="urn:microsoft.com/office/officeart/2005/8/layout/lProcess2"/>
    <dgm:cxn modelId="{969B293F-54D4-4482-B169-8D7767F8820F}" type="presParOf" srcId="{E7F4179C-A5B3-4871-831B-45A85BCC5E5F}" destId="{BC58BC4E-729F-4CF6-87E7-F380EAFE0E81}" srcOrd="0" destOrd="0" presId="urn:microsoft.com/office/officeart/2005/8/layout/lProcess2"/>
    <dgm:cxn modelId="{2687F8A6-6FC5-4BA4-9E8C-C023BCF19825}" type="presParOf" srcId="{E7F4179C-A5B3-4871-831B-45A85BCC5E5F}" destId="{E3E7AB2B-1F0D-4AD6-88E6-2630B9A6A397}" srcOrd="1" destOrd="0" presId="urn:microsoft.com/office/officeart/2005/8/layout/lProcess2"/>
    <dgm:cxn modelId="{FC51E6ED-1008-4A4E-85BA-E7E1B864932B}" type="presParOf" srcId="{E7F4179C-A5B3-4871-831B-45A85BCC5E5F}" destId="{26EB6743-3F4D-4E89-9575-D9BCA2EB3CCC}" srcOrd="2" destOrd="0" presId="urn:microsoft.com/office/officeart/2005/8/layout/lProcess2"/>
    <dgm:cxn modelId="{10EA8B4B-FAE7-45B4-8550-FEEFAAD3D04F}" type="presParOf" srcId="{26EB6743-3F4D-4E89-9575-D9BCA2EB3CCC}" destId="{7DBC5C05-EAB8-4055-9F3E-C546796A982C}" srcOrd="0" destOrd="0" presId="urn:microsoft.com/office/officeart/2005/8/layout/lProcess2"/>
    <dgm:cxn modelId="{4742A188-DDFC-4508-A731-C7F0C8FD1628}" type="presParOf" srcId="{7DBC5C05-EAB8-4055-9F3E-C546796A982C}" destId="{AC24F837-F194-4553-999A-8D285156764E}" srcOrd="0" destOrd="0" presId="urn:microsoft.com/office/officeart/2005/8/layout/lProcess2"/>
    <dgm:cxn modelId="{C6601473-FC00-49E4-A09E-EAE5110EBEFA}" type="presParOf" srcId="{7DBC5C05-EAB8-4055-9F3E-C546796A982C}" destId="{BBA6638F-51CD-4CC3-B01D-C94136575068}" srcOrd="1" destOrd="0" presId="urn:microsoft.com/office/officeart/2005/8/layout/lProcess2"/>
    <dgm:cxn modelId="{B42729E2-6953-453F-828D-E568E7079C33}" type="presParOf" srcId="{7DBC5C05-EAB8-4055-9F3E-C546796A982C}" destId="{D3D546E1-18E6-4904-BD98-AE26C49811B5}" srcOrd="2" destOrd="0" presId="urn:microsoft.com/office/officeart/2005/8/layout/lProcess2"/>
    <dgm:cxn modelId="{EB1A549C-BE11-4AEC-9272-D21E9C3AF058}" type="presParOf" srcId="{7DBC5C05-EAB8-4055-9F3E-C546796A982C}" destId="{25D9AF15-E6AB-45F9-A1FD-7CF4C66F4542}" srcOrd="3" destOrd="0" presId="urn:microsoft.com/office/officeart/2005/8/layout/lProcess2"/>
    <dgm:cxn modelId="{40E36491-080C-4650-B942-A4AF56B4A903}" type="presParOf" srcId="{7DBC5C05-EAB8-4055-9F3E-C546796A982C}" destId="{A01BA77C-F650-4798-A7D0-C32301DD6CE7}" srcOrd="4" destOrd="0" presId="urn:microsoft.com/office/officeart/2005/8/layout/lProcess2"/>
    <dgm:cxn modelId="{2772C64C-584F-4B74-A22C-079D79F6EC73}" type="presParOf" srcId="{7DBC5C05-EAB8-4055-9F3E-C546796A982C}" destId="{CAA7AEA3-1998-4E90-9E1C-7EDB1A5CF689}" srcOrd="5" destOrd="0" presId="urn:microsoft.com/office/officeart/2005/8/layout/lProcess2"/>
    <dgm:cxn modelId="{06076AF7-1A7A-4C69-BF6C-BEB05AE8F257}" type="presParOf" srcId="{7DBC5C05-EAB8-4055-9F3E-C546796A982C}" destId="{FBDA3470-1280-4885-B1A9-8F36E835362D}" srcOrd="6" destOrd="0" presId="urn:microsoft.com/office/officeart/2005/8/layout/lProcess2"/>
    <dgm:cxn modelId="{B2004C02-EC40-43C2-8DAD-0000EDFF8C60}" type="presParOf" srcId="{7DBC5C05-EAB8-4055-9F3E-C546796A982C}" destId="{AD291401-B4C5-4D93-BEA1-4374046CFD61}" srcOrd="7" destOrd="0" presId="urn:microsoft.com/office/officeart/2005/8/layout/lProcess2"/>
    <dgm:cxn modelId="{9BFC06C4-392B-4C86-9729-2E11A4F08D10}" type="presParOf" srcId="{7DBC5C05-EAB8-4055-9F3E-C546796A982C}" destId="{1008B1BF-1DC3-49E6-A971-152DCFC8A6B6}" srcOrd="8" destOrd="0" presId="urn:microsoft.com/office/officeart/2005/8/layout/lProcess2"/>
    <dgm:cxn modelId="{F9515F3B-05C1-4AB8-8D1F-331CC76C53F8}" type="presParOf" srcId="{7DBC5C05-EAB8-4055-9F3E-C546796A982C}" destId="{06EAE359-B2C0-415C-97A3-D53641FE54CC}" srcOrd="9" destOrd="0" presId="urn:microsoft.com/office/officeart/2005/8/layout/lProcess2"/>
    <dgm:cxn modelId="{CEE1A1D5-BDC0-45AB-88F5-A26B9CD4292E}" type="presParOf" srcId="{7DBC5C05-EAB8-4055-9F3E-C546796A982C}" destId="{DD2AB5E6-29E4-48F3-AB62-FA3C0B62B8CE}" srcOrd="10" destOrd="0" presId="urn:microsoft.com/office/officeart/2005/8/layout/lProcess2"/>
    <dgm:cxn modelId="{F210782B-E010-49D4-B2AC-574B2311C24D}" type="presParOf" srcId="{47A0F705-BB07-4C28-9391-3798A2A80D5A}" destId="{F3935EE7-6EB8-4FEB-A0D1-2AEA685AC395}" srcOrd="3" destOrd="0" presId="urn:microsoft.com/office/officeart/2005/8/layout/lProcess2"/>
    <dgm:cxn modelId="{4CFA44C0-BFE4-4BAC-BC24-F56E1754C39B}" type="presParOf" srcId="{47A0F705-BB07-4C28-9391-3798A2A80D5A}" destId="{B4AD766D-49A8-4979-9983-94CFDA9187F7}" srcOrd="4" destOrd="0" presId="urn:microsoft.com/office/officeart/2005/8/layout/lProcess2"/>
    <dgm:cxn modelId="{27FE7AF1-4634-4B95-AAD6-72BF9108CCF9}" type="presParOf" srcId="{B4AD766D-49A8-4979-9983-94CFDA9187F7}" destId="{9A6FB094-EBFD-4B9B-8F3F-9EA1262E8AF8}" srcOrd="0" destOrd="0" presId="urn:microsoft.com/office/officeart/2005/8/layout/lProcess2"/>
    <dgm:cxn modelId="{95718F4D-88EC-4BB5-8F31-8AC0CBFB2695}" type="presParOf" srcId="{B4AD766D-49A8-4979-9983-94CFDA9187F7}" destId="{0C303666-2C62-44BF-9803-03E180A2AE79}" srcOrd="1" destOrd="0" presId="urn:microsoft.com/office/officeart/2005/8/layout/lProcess2"/>
    <dgm:cxn modelId="{774CB85B-794E-4BFC-B827-ECC581C43A20}" type="presParOf" srcId="{B4AD766D-49A8-4979-9983-94CFDA9187F7}" destId="{A5574A94-AE88-4415-AAAD-AA1D35432AC8}" srcOrd="2" destOrd="0" presId="urn:microsoft.com/office/officeart/2005/8/layout/lProcess2"/>
    <dgm:cxn modelId="{464B5D05-25D4-4988-B78D-523E34574A75}" type="presParOf" srcId="{A5574A94-AE88-4415-AAAD-AA1D35432AC8}" destId="{7E76B111-C843-4512-B829-B23E57B59DEE}" srcOrd="0" destOrd="0" presId="urn:microsoft.com/office/officeart/2005/8/layout/lProcess2"/>
    <dgm:cxn modelId="{955A44C2-6347-4312-A971-77016FCC4453}" type="presParOf" srcId="{7E76B111-C843-4512-B829-B23E57B59DEE}" destId="{83A3815F-063E-4CF8-A59D-14D413941199}" srcOrd="0" destOrd="0" presId="urn:microsoft.com/office/officeart/2005/8/layout/lProcess2"/>
    <dgm:cxn modelId="{89FD4464-BFB3-45E2-B45B-6DA5BC17BBB5}" type="presParOf" srcId="{7E76B111-C843-4512-B829-B23E57B59DEE}" destId="{B7316E4F-785E-4919-BC0F-1667EBD5B29D}" srcOrd="1" destOrd="0" presId="urn:microsoft.com/office/officeart/2005/8/layout/lProcess2"/>
    <dgm:cxn modelId="{0055309B-E1CD-44AF-807B-1D8435A208B2}" type="presParOf" srcId="{7E76B111-C843-4512-B829-B23E57B59DEE}" destId="{A19A0105-58CA-42E3-B9F2-011E4E03A510}" srcOrd="2" destOrd="0" presId="urn:microsoft.com/office/officeart/2005/8/layout/lProcess2"/>
    <dgm:cxn modelId="{53975958-15D5-4D21-8812-B7123A6FF64A}" type="presParOf" srcId="{7E76B111-C843-4512-B829-B23E57B59DEE}" destId="{7551F20B-1C11-4AD0-BF16-EAEDE7141BEF}" srcOrd="3" destOrd="0" presId="urn:microsoft.com/office/officeart/2005/8/layout/lProcess2"/>
    <dgm:cxn modelId="{DCA08252-9975-472B-8E47-A745EB29BF72}" type="presParOf" srcId="{7E76B111-C843-4512-B829-B23E57B59DEE}" destId="{91D47344-AB84-4D68-9053-B602A210C804}" srcOrd="4" destOrd="0" presId="urn:microsoft.com/office/officeart/2005/8/layout/lProcess2"/>
    <dgm:cxn modelId="{93BB77BC-FB97-4E64-9478-C78BD98A2F51}" type="presParOf" srcId="{7E76B111-C843-4512-B829-B23E57B59DEE}" destId="{CA15BC0B-32F6-4F1B-BFDC-C4030711C036}" srcOrd="5" destOrd="0" presId="urn:microsoft.com/office/officeart/2005/8/layout/lProcess2"/>
    <dgm:cxn modelId="{3322964A-FB28-46F9-89FC-050E95B75270}" type="presParOf" srcId="{7E76B111-C843-4512-B829-B23E57B59DEE}" destId="{606A6600-E88F-45E8-BA3C-044B77DC6778}" srcOrd="6" destOrd="0" presId="urn:microsoft.com/office/officeart/2005/8/layout/lProcess2"/>
    <dgm:cxn modelId="{6BE93761-8965-49E9-B0DA-6134180343C5}" type="presParOf" srcId="{7E76B111-C843-4512-B829-B23E57B59DEE}" destId="{E8E60C1E-767C-433F-B3EC-942BCBB37E73}" srcOrd="7" destOrd="0" presId="urn:microsoft.com/office/officeart/2005/8/layout/lProcess2"/>
    <dgm:cxn modelId="{A1231F4A-90BD-461F-93CA-636FEEFAC1DF}" type="presParOf" srcId="{7E76B111-C843-4512-B829-B23E57B59DEE}" destId="{3E301E59-5491-4B79-BCCF-1ED5A4FA3C04}" srcOrd="8" destOrd="0" presId="urn:microsoft.com/office/officeart/2005/8/layout/lProcess2"/>
    <dgm:cxn modelId="{DF572217-633B-44C9-9126-3360C59CC1D5}" type="presParOf" srcId="{7E76B111-C843-4512-B829-B23E57B59DEE}" destId="{611AE476-7AA5-4950-9184-C69B663EAB15}" srcOrd="9" destOrd="0" presId="urn:microsoft.com/office/officeart/2005/8/layout/lProcess2"/>
    <dgm:cxn modelId="{12614EBA-0EAB-450C-9777-42F680A8E80B}" type="presParOf" srcId="{7E76B111-C843-4512-B829-B23E57B59DEE}" destId="{688A5B17-922D-4DB8-8BBE-6ED57E28FBC4}" srcOrd="10" destOrd="0" presId="urn:microsoft.com/office/officeart/2005/8/layout/lProcess2"/>
    <dgm:cxn modelId="{F134B3DF-9AF9-4712-A198-9BF201B30F83}" type="presParOf" srcId="{7E76B111-C843-4512-B829-B23E57B59DEE}" destId="{63574909-5A94-415B-B88B-251F208D14B2}" srcOrd="11" destOrd="0" presId="urn:microsoft.com/office/officeart/2005/8/layout/lProcess2"/>
    <dgm:cxn modelId="{BFAB034E-B392-4A3D-AAB9-EC5BD8CB708A}" type="presParOf" srcId="{7E76B111-C843-4512-B829-B23E57B59DEE}" destId="{3040999F-9F2B-4D65-B32F-38C38CD7F7CC}" srcOrd="12" destOrd="0" presId="urn:microsoft.com/office/officeart/2005/8/layout/lProcess2"/>
    <dgm:cxn modelId="{9A97944F-2762-4D23-9D15-7B7F125429C2}" type="presParOf" srcId="{7E76B111-C843-4512-B829-B23E57B59DEE}" destId="{C3674011-DA44-4E62-81C7-359E0A724143}" srcOrd="13" destOrd="0" presId="urn:microsoft.com/office/officeart/2005/8/layout/lProcess2"/>
    <dgm:cxn modelId="{E08511C8-1644-43F1-9942-21870399DC28}" type="presParOf" srcId="{7E76B111-C843-4512-B829-B23E57B59DEE}" destId="{3507E2F6-0F6D-4311-8F36-55DBE713FEF6}" srcOrd="1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C5C02E-ED63-41DD-AAF1-EBE4589D1AAE}"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0A1D81FF-EF7A-49ED-A6B3-6385E821A2A7}">
      <dgm:prSet phldrT="[Text]"/>
      <dgm:spPr/>
      <dgm:t>
        <a:bodyPr/>
        <a:lstStyle/>
        <a:p>
          <a:r>
            <a:rPr lang="en-US" b="1" dirty="0" smtClean="0"/>
            <a:t>Core Functionality</a:t>
          </a:r>
          <a:endParaRPr lang="en-US" b="1" dirty="0"/>
        </a:p>
      </dgm:t>
    </dgm:pt>
    <dgm:pt modelId="{7A67157A-F1E6-42DD-858F-F8014C53D61F}" type="parTrans" cxnId="{A2732EF2-88E9-47F6-A755-68DEBFF5C182}">
      <dgm:prSet/>
      <dgm:spPr/>
      <dgm:t>
        <a:bodyPr/>
        <a:lstStyle/>
        <a:p>
          <a:endParaRPr lang="en-US"/>
        </a:p>
      </dgm:t>
    </dgm:pt>
    <dgm:pt modelId="{3A6150EE-E488-4DC1-AD2E-D325BDD25513}" type="sibTrans" cxnId="{A2732EF2-88E9-47F6-A755-68DEBFF5C182}">
      <dgm:prSet/>
      <dgm:spPr/>
      <dgm:t>
        <a:bodyPr/>
        <a:lstStyle/>
        <a:p>
          <a:endParaRPr lang="en-US"/>
        </a:p>
      </dgm:t>
    </dgm:pt>
    <dgm:pt modelId="{79AFBF89-3587-4581-9292-2B858AFABE90}">
      <dgm:prSet phldrT="[Text]"/>
      <dgm:spPr/>
      <dgm:t>
        <a:bodyPr/>
        <a:lstStyle/>
        <a:p>
          <a:r>
            <a:rPr lang="en-US" b="1" dirty="0" smtClean="0"/>
            <a:t>Selection &amp; Traversal</a:t>
          </a:r>
          <a:endParaRPr lang="en-US" b="1" dirty="0"/>
        </a:p>
      </dgm:t>
    </dgm:pt>
    <dgm:pt modelId="{B74FDC30-7363-4F39-B02D-8EF7DC13A0CB}" type="parTrans" cxnId="{A47712FD-D36A-4156-8A1D-934FA4D4F53B}">
      <dgm:prSet/>
      <dgm:spPr/>
      <dgm:t>
        <a:bodyPr/>
        <a:lstStyle/>
        <a:p>
          <a:endParaRPr lang="en-US"/>
        </a:p>
      </dgm:t>
    </dgm:pt>
    <dgm:pt modelId="{56CBDB4C-F37D-49C3-A0DC-7B1E0E07AC5B}" type="sibTrans" cxnId="{A47712FD-D36A-4156-8A1D-934FA4D4F53B}">
      <dgm:prSet/>
      <dgm:spPr/>
      <dgm:t>
        <a:bodyPr/>
        <a:lstStyle/>
        <a:p>
          <a:endParaRPr lang="en-US"/>
        </a:p>
      </dgm:t>
    </dgm:pt>
    <dgm:pt modelId="{B0D74E8B-3F7D-41DD-B4D1-567504ACDBB8}">
      <dgm:prSet phldrT="[Text]"/>
      <dgm:spPr/>
      <dgm:t>
        <a:bodyPr/>
        <a:lstStyle/>
        <a:p>
          <a:r>
            <a:rPr lang="en-US" b="1" dirty="0" smtClean="0"/>
            <a:t>Manipulation &amp; CSS</a:t>
          </a:r>
          <a:endParaRPr lang="en-US" b="1" dirty="0"/>
        </a:p>
      </dgm:t>
    </dgm:pt>
    <dgm:pt modelId="{824980F8-118D-42DF-8F2A-A569BAAB8AB5}" type="parTrans" cxnId="{10CA28BB-584E-49B8-A348-AAB2B1485E9B}">
      <dgm:prSet/>
      <dgm:spPr/>
      <dgm:t>
        <a:bodyPr/>
        <a:lstStyle/>
        <a:p>
          <a:endParaRPr lang="en-US"/>
        </a:p>
      </dgm:t>
    </dgm:pt>
    <dgm:pt modelId="{3303095C-15AE-45ED-8197-4D8ED691D534}" type="sibTrans" cxnId="{10CA28BB-584E-49B8-A348-AAB2B1485E9B}">
      <dgm:prSet/>
      <dgm:spPr/>
      <dgm:t>
        <a:bodyPr/>
        <a:lstStyle/>
        <a:p>
          <a:endParaRPr lang="en-US"/>
        </a:p>
      </dgm:t>
    </dgm:pt>
    <dgm:pt modelId="{301D9928-3351-48D4-8600-E7B0DB72E665}">
      <dgm:prSet phldrT="[Text]"/>
      <dgm:spPr/>
      <dgm:t>
        <a:bodyPr/>
        <a:lstStyle/>
        <a:p>
          <a:r>
            <a:rPr lang="en-US" b="1" dirty="0" smtClean="0"/>
            <a:t>Events</a:t>
          </a:r>
          <a:endParaRPr lang="en-US" b="1" dirty="0"/>
        </a:p>
      </dgm:t>
    </dgm:pt>
    <dgm:pt modelId="{5C928F45-72F1-46E2-8620-1361BB223CA3}" type="parTrans" cxnId="{B19679FB-F5F7-490D-8B83-9DD238F33FB6}">
      <dgm:prSet/>
      <dgm:spPr/>
      <dgm:t>
        <a:bodyPr/>
        <a:lstStyle/>
        <a:p>
          <a:endParaRPr lang="en-US"/>
        </a:p>
      </dgm:t>
    </dgm:pt>
    <dgm:pt modelId="{972FFE22-6B0D-4C72-8076-BC076DAE1F27}" type="sibTrans" cxnId="{B19679FB-F5F7-490D-8B83-9DD238F33FB6}">
      <dgm:prSet/>
      <dgm:spPr/>
      <dgm:t>
        <a:bodyPr/>
        <a:lstStyle/>
        <a:p>
          <a:endParaRPr lang="en-US"/>
        </a:p>
      </dgm:t>
    </dgm:pt>
    <dgm:pt modelId="{CD09C620-5B27-46CF-A4EC-9CDDF86E34ED}">
      <dgm:prSet phldrT="[Text]"/>
      <dgm:spPr/>
      <dgm:t>
        <a:bodyPr/>
        <a:lstStyle/>
        <a:p>
          <a:r>
            <a:rPr lang="en-US" dirty="0" smtClean="0"/>
            <a:t>Implements core jQuery functions as well as commonly used utilities.</a:t>
          </a:r>
          <a:endParaRPr lang="en-US" dirty="0"/>
        </a:p>
      </dgm:t>
    </dgm:pt>
    <dgm:pt modelId="{2951D2A8-A2D6-4734-9B32-BAB90F84E8D0}" type="parTrans" cxnId="{0C80C728-050D-4DE9-A384-0FE056060428}">
      <dgm:prSet/>
      <dgm:spPr/>
      <dgm:t>
        <a:bodyPr/>
        <a:lstStyle/>
        <a:p>
          <a:endParaRPr lang="en-US"/>
        </a:p>
      </dgm:t>
    </dgm:pt>
    <dgm:pt modelId="{2E455262-496B-47EA-828A-5ED10260B82B}" type="sibTrans" cxnId="{0C80C728-050D-4DE9-A384-0FE056060428}">
      <dgm:prSet/>
      <dgm:spPr/>
      <dgm:t>
        <a:bodyPr/>
        <a:lstStyle/>
        <a:p>
          <a:endParaRPr lang="en-US"/>
        </a:p>
      </dgm:t>
    </dgm:pt>
    <dgm:pt modelId="{3A74C68C-8F54-49EC-B43B-BAABF5DDF5A4}">
      <dgm:prSet phldrT="[Text]"/>
      <dgm:spPr/>
      <dgm:t>
        <a:bodyPr/>
        <a:lstStyle/>
        <a:p>
          <a:r>
            <a:rPr lang="en-US" dirty="0" smtClean="0"/>
            <a:t>Provides functions for finding content in documents and navigating among the contents of the page.</a:t>
          </a:r>
          <a:endParaRPr lang="en-US" dirty="0"/>
        </a:p>
      </dgm:t>
    </dgm:pt>
    <dgm:pt modelId="{7C81697E-23AB-425F-A433-A4713546DAB5}" type="parTrans" cxnId="{AB9FCE5F-DF32-4E34-8D92-C53EE0E23E5B}">
      <dgm:prSet/>
      <dgm:spPr/>
      <dgm:t>
        <a:bodyPr/>
        <a:lstStyle/>
        <a:p>
          <a:endParaRPr lang="en-US"/>
        </a:p>
      </dgm:t>
    </dgm:pt>
    <dgm:pt modelId="{D1C42F74-9530-4FD6-B486-38F285B32F71}" type="sibTrans" cxnId="{AB9FCE5F-DF32-4E34-8D92-C53EE0E23E5B}">
      <dgm:prSet/>
      <dgm:spPr/>
      <dgm:t>
        <a:bodyPr/>
        <a:lstStyle/>
        <a:p>
          <a:endParaRPr lang="en-US"/>
        </a:p>
      </dgm:t>
    </dgm:pt>
    <dgm:pt modelId="{86A16032-A3EC-42B9-9E94-2E66E868B77E}">
      <dgm:prSet phldrT="[Text]"/>
      <dgm:spPr/>
      <dgm:t>
        <a:bodyPr/>
        <a:lstStyle/>
        <a:p>
          <a:r>
            <a:rPr lang="en-US" dirty="0" smtClean="0"/>
            <a:t>Provides functions for editing and changing documents content and working with CSS data such as positioning info. </a:t>
          </a:r>
          <a:endParaRPr lang="en-US" dirty="0"/>
        </a:p>
      </dgm:t>
    </dgm:pt>
    <dgm:pt modelId="{F35254CD-C0E2-4DCE-8213-7AEB5C7F8A4B}" type="parTrans" cxnId="{65B612E3-11AF-48F7-AA58-E929B9834A52}">
      <dgm:prSet/>
      <dgm:spPr/>
      <dgm:t>
        <a:bodyPr/>
        <a:lstStyle/>
        <a:p>
          <a:endParaRPr lang="en-US"/>
        </a:p>
      </dgm:t>
    </dgm:pt>
    <dgm:pt modelId="{BEECD558-F522-4CC5-974F-83DADC326BD1}" type="sibTrans" cxnId="{65B612E3-11AF-48F7-AA58-E929B9834A52}">
      <dgm:prSet/>
      <dgm:spPr/>
      <dgm:t>
        <a:bodyPr/>
        <a:lstStyle/>
        <a:p>
          <a:endParaRPr lang="en-US"/>
        </a:p>
      </dgm:t>
    </dgm:pt>
    <dgm:pt modelId="{A205C1FB-B75B-457B-9506-12A216274782}">
      <dgm:prSet phldrT="[Text]"/>
      <dgm:spPr/>
      <dgm:t>
        <a:bodyPr/>
        <a:lstStyle/>
        <a:p>
          <a:r>
            <a:rPr lang="en-US" dirty="0" smtClean="0"/>
            <a:t>Simplifies working with the modern DOM events and provides common event helper functions.</a:t>
          </a:r>
          <a:endParaRPr lang="en-US" dirty="0"/>
        </a:p>
      </dgm:t>
    </dgm:pt>
    <dgm:pt modelId="{DBE8496C-09E4-4451-ADDC-1E00CAB7CF04}" type="parTrans" cxnId="{86C677E0-11CC-45C8-A538-7AEEB4039B46}">
      <dgm:prSet/>
      <dgm:spPr/>
      <dgm:t>
        <a:bodyPr/>
        <a:lstStyle/>
        <a:p>
          <a:endParaRPr lang="en-US"/>
        </a:p>
      </dgm:t>
    </dgm:pt>
    <dgm:pt modelId="{C6EF41C5-5A90-424D-A357-8553ECD4529A}" type="sibTrans" cxnId="{86C677E0-11CC-45C8-A538-7AEEB4039B46}">
      <dgm:prSet/>
      <dgm:spPr/>
      <dgm:t>
        <a:bodyPr/>
        <a:lstStyle/>
        <a:p>
          <a:endParaRPr lang="en-US"/>
        </a:p>
      </dgm:t>
    </dgm:pt>
    <dgm:pt modelId="{D48B2B73-42FB-4E72-A00A-A0AEB1A2EB80}">
      <dgm:prSet phldrT="[Text]"/>
      <dgm:spPr/>
      <dgm:t>
        <a:bodyPr/>
        <a:lstStyle/>
        <a:p>
          <a:r>
            <a:rPr lang="en-US" b="1" dirty="0" smtClean="0"/>
            <a:t>Effects</a:t>
          </a:r>
          <a:endParaRPr lang="en-US" b="1" dirty="0"/>
        </a:p>
      </dgm:t>
    </dgm:pt>
    <dgm:pt modelId="{98A2C2B0-E5FC-4412-98AE-2C7B02FCDE5F}" type="parTrans" cxnId="{06B32989-3E36-468E-ACC8-33DDEF69A955}">
      <dgm:prSet/>
      <dgm:spPr/>
      <dgm:t>
        <a:bodyPr/>
        <a:lstStyle/>
        <a:p>
          <a:endParaRPr lang="en-US"/>
        </a:p>
      </dgm:t>
    </dgm:pt>
    <dgm:pt modelId="{5741601C-2A22-4EB6-B085-EC1193C7BD61}" type="sibTrans" cxnId="{06B32989-3E36-468E-ACC8-33DDEF69A955}">
      <dgm:prSet/>
      <dgm:spPr/>
      <dgm:t>
        <a:bodyPr/>
        <a:lstStyle/>
        <a:p>
          <a:endParaRPr lang="en-US"/>
        </a:p>
      </dgm:t>
    </dgm:pt>
    <dgm:pt modelId="{54636019-FDF8-4247-9B8D-FCA25B626FEF}">
      <dgm:prSet phldrT="[Text]"/>
      <dgm:spPr/>
      <dgm:t>
        <a:bodyPr/>
        <a:lstStyle/>
        <a:p>
          <a:r>
            <a:rPr lang="en-US" dirty="0" smtClean="0"/>
            <a:t>Provides functions for creating basic animations and effects, such as hiding and showing elements and moving objects around.</a:t>
          </a:r>
          <a:endParaRPr lang="en-US" dirty="0"/>
        </a:p>
      </dgm:t>
    </dgm:pt>
    <dgm:pt modelId="{3E4AF9EA-8812-432F-A240-2E209BA317EC}" type="parTrans" cxnId="{6F74032D-7397-4A92-AF03-5EE1997A9CC1}">
      <dgm:prSet/>
      <dgm:spPr/>
      <dgm:t>
        <a:bodyPr/>
        <a:lstStyle/>
        <a:p>
          <a:endParaRPr lang="en-US"/>
        </a:p>
      </dgm:t>
    </dgm:pt>
    <dgm:pt modelId="{C38C7F2F-3182-4BCF-9DF3-FAF4D7ED15BB}" type="sibTrans" cxnId="{6F74032D-7397-4A92-AF03-5EE1997A9CC1}">
      <dgm:prSet/>
      <dgm:spPr/>
      <dgm:t>
        <a:bodyPr/>
        <a:lstStyle/>
        <a:p>
          <a:endParaRPr lang="en-US"/>
        </a:p>
      </dgm:t>
    </dgm:pt>
    <dgm:pt modelId="{284B90A9-968A-4868-B079-06741A784635}">
      <dgm:prSet phldrT="[Text]"/>
      <dgm:spPr/>
      <dgm:t>
        <a:bodyPr/>
        <a:lstStyle/>
        <a:p>
          <a:r>
            <a:rPr lang="en-US" b="1" dirty="0" smtClean="0"/>
            <a:t>Ajax</a:t>
          </a:r>
          <a:endParaRPr lang="en-US" b="1" dirty="0"/>
        </a:p>
      </dgm:t>
    </dgm:pt>
    <dgm:pt modelId="{9073CD83-302D-4FDE-8BE3-ABCBD5250776}" type="parTrans" cxnId="{AFF98A9F-12FC-40E2-BEA0-920ACDF1F222}">
      <dgm:prSet/>
      <dgm:spPr/>
      <dgm:t>
        <a:bodyPr/>
        <a:lstStyle/>
        <a:p>
          <a:endParaRPr lang="en-US"/>
        </a:p>
      </dgm:t>
    </dgm:pt>
    <dgm:pt modelId="{C91FFF48-F74A-4335-901E-A9AB478D169C}" type="sibTrans" cxnId="{AFF98A9F-12FC-40E2-BEA0-920ACDF1F222}">
      <dgm:prSet/>
      <dgm:spPr/>
      <dgm:t>
        <a:bodyPr/>
        <a:lstStyle/>
        <a:p>
          <a:endParaRPr lang="en-US"/>
        </a:p>
      </dgm:t>
    </dgm:pt>
    <dgm:pt modelId="{553F666F-08D0-4FE0-930D-2812CEE54288}">
      <dgm:prSet phldrT="[Text]"/>
      <dgm:spPr/>
      <dgm:t>
        <a:bodyPr/>
        <a:lstStyle/>
        <a:p>
          <a:r>
            <a:rPr lang="en-US" dirty="0" smtClean="0"/>
            <a:t>Provides utilities for working with Ajax, such as loading content from pages and dealing with JSON data.</a:t>
          </a:r>
          <a:endParaRPr lang="en-US" dirty="0"/>
        </a:p>
      </dgm:t>
    </dgm:pt>
    <dgm:pt modelId="{1B86B810-A600-4816-906E-4BB70DB95C3E}" type="parTrans" cxnId="{8E7EA9C8-8CAD-4BA3-8B79-A3B8BE24EA5E}">
      <dgm:prSet/>
      <dgm:spPr/>
      <dgm:t>
        <a:bodyPr/>
        <a:lstStyle/>
        <a:p>
          <a:endParaRPr lang="en-US"/>
        </a:p>
      </dgm:t>
    </dgm:pt>
    <dgm:pt modelId="{A9C34511-6A1E-4A57-8A57-E1A8CE697A92}" type="sibTrans" cxnId="{8E7EA9C8-8CAD-4BA3-8B79-A3B8BE24EA5E}">
      <dgm:prSet/>
      <dgm:spPr/>
      <dgm:t>
        <a:bodyPr/>
        <a:lstStyle/>
        <a:p>
          <a:endParaRPr lang="en-US"/>
        </a:p>
      </dgm:t>
    </dgm:pt>
    <dgm:pt modelId="{5CD900A3-DB72-4207-BEC8-2BB9D5639B05}">
      <dgm:prSet phldrT="[Text]"/>
      <dgm:spPr/>
      <dgm:t>
        <a:bodyPr/>
        <a:lstStyle/>
        <a:p>
          <a:r>
            <a:rPr lang="en-US" b="1" dirty="0" smtClean="0"/>
            <a:t>User Interface</a:t>
          </a:r>
          <a:endParaRPr lang="en-US" b="1" dirty="0"/>
        </a:p>
      </dgm:t>
    </dgm:pt>
    <dgm:pt modelId="{005B7EA3-FC78-4E69-96F1-62382598A7E7}" type="parTrans" cxnId="{4BABFB52-6D39-4A25-A570-CAD6B4A273F8}">
      <dgm:prSet/>
      <dgm:spPr/>
      <dgm:t>
        <a:bodyPr/>
        <a:lstStyle/>
        <a:p>
          <a:endParaRPr lang="en-US"/>
        </a:p>
      </dgm:t>
    </dgm:pt>
    <dgm:pt modelId="{311F8BD1-9C0D-411D-8A4E-C389602249B5}" type="sibTrans" cxnId="{4BABFB52-6D39-4A25-A570-CAD6B4A273F8}">
      <dgm:prSet/>
      <dgm:spPr/>
      <dgm:t>
        <a:bodyPr/>
        <a:lstStyle/>
        <a:p>
          <a:endParaRPr lang="en-US"/>
        </a:p>
      </dgm:t>
    </dgm:pt>
    <dgm:pt modelId="{284DA893-D409-418E-B857-315FB48D895A}">
      <dgm:prSet/>
      <dgm:spPr/>
      <dgm:t>
        <a:bodyPr/>
        <a:lstStyle/>
        <a:p>
          <a:r>
            <a:rPr lang="en-US" dirty="0" smtClean="0"/>
            <a:t>Provides an official plug-in with commonly used interface widgets, like slider controls, progress bars, accordions, etc</a:t>
          </a:r>
          <a:endParaRPr lang="en-US" dirty="0"/>
        </a:p>
      </dgm:t>
    </dgm:pt>
    <dgm:pt modelId="{DB38ACAF-A4C5-44C8-B1C9-93AFA1EFFEBF}" type="parTrans" cxnId="{F04FFB09-38E9-4EDD-A4A1-EC4AA0F9F354}">
      <dgm:prSet/>
      <dgm:spPr/>
      <dgm:t>
        <a:bodyPr/>
        <a:lstStyle/>
        <a:p>
          <a:endParaRPr lang="en-US"/>
        </a:p>
      </dgm:t>
    </dgm:pt>
    <dgm:pt modelId="{31764D41-156B-45E1-9E0E-F42D7D728FE3}" type="sibTrans" cxnId="{F04FFB09-38E9-4EDD-A4A1-EC4AA0F9F354}">
      <dgm:prSet/>
      <dgm:spPr/>
      <dgm:t>
        <a:bodyPr/>
        <a:lstStyle/>
        <a:p>
          <a:endParaRPr lang="en-US"/>
        </a:p>
      </dgm:t>
    </dgm:pt>
    <dgm:pt modelId="{E15557F1-63A3-47D9-A159-A92C088639D1}">
      <dgm:prSet/>
      <dgm:spPr/>
      <dgm:t>
        <a:bodyPr/>
        <a:lstStyle/>
        <a:p>
          <a:r>
            <a:rPr lang="en-US" b="1" dirty="0" smtClean="0"/>
            <a:t>Extensibility</a:t>
          </a:r>
          <a:endParaRPr lang="en-US" b="1" dirty="0"/>
        </a:p>
      </dgm:t>
    </dgm:pt>
    <dgm:pt modelId="{24839C4B-3E2B-4A78-A068-D889A6193E66}" type="parTrans" cxnId="{527769B7-C5B7-48B1-A675-412AE2DA9E6F}">
      <dgm:prSet/>
      <dgm:spPr/>
      <dgm:t>
        <a:bodyPr/>
        <a:lstStyle/>
        <a:p>
          <a:endParaRPr lang="en-US"/>
        </a:p>
      </dgm:t>
    </dgm:pt>
    <dgm:pt modelId="{3D23123D-6FFE-4F46-BE2E-D1713CD99C4A}" type="sibTrans" cxnId="{527769B7-C5B7-48B1-A675-412AE2DA9E6F}">
      <dgm:prSet/>
      <dgm:spPr/>
      <dgm:t>
        <a:bodyPr/>
        <a:lstStyle/>
        <a:p>
          <a:endParaRPr lang="en-US"/>
        </a:p>
      </dgm:t>
    </dgm:pt>
    <dgm:pt modelId="{DF33FE2F-02F8-4EBA-A7B9-BB2490381CC4}">
      <dgm:prSet/>
      <dgm:spPr/>
      <dgm:t>
        <a:bodyPr/>
        <a:lstStyle/>
        <a:p>
          <a:endParaRPr lang="en-US" dirty="0"/>
        </a:p>
      </dgm:t>
    </dgm:pt>
    <dgm:pt modelId="{A829D874-E634-4C8F-B7D9-16CF1BDF69DC}" type="parTrans" cxnId="{DAA14533-EBA3-4621-9FA6-A2B6EAB837FB}">
      <dgm:prSet/>
      <dgm:spPr/>
      <dgm:t>
        <a:bodyPr/>
        <a:lstStyle/>
        <a:p>
          <a:endParaRPr lang="en-US"/>
        </a:p>
      </dgm:t>
    </dgm:pt>
    <dgm:pt modelId="{BE1BCAD9-9483-441A-A1E3-567782145C13}" type="sibTrans" cxnId="{DAA14533-EBA3-4621-9FA6-A2B6EAB837FB}">
      <dgm:prSet/>
      <dgm:spPr/>
      <dgm:t>
        <a:bodyPr/>
        <a:lstStyle/>
        <a:p>
          <a:endParaRPr lang="en-US"/>
        </a:p>
      </dgm:t>
    </dgm:pt>
    <dgm:pt modelId="{54649A57-51FF-433A-A06C-8B7D6D6D3B62}">
      <dgm:prSet/>
      <dgm:spPr/>
      <dgm:t>
        <a:bodyPr/>
        <a:lstStyle/>
        <a:p>
          <a:r>
            <a:rPr lang="en-US" dirty="0" smtClean="0"/>
            <a:t>Enables the construction of jQuery plug-ins that enhance the functionality of the base library.</a:t>
          </a:r>
          <a:endParaRPr lang="en-US" dirty="0"/>
        </a:p>
      </dgm:t>
    </dgm:pt>
    <dgm:pt modelId="{002E038C-E3A1-42FD-813D-66BC9E8E2ECE}" type="parTrans" cxnId="{EBD6BA95-0D0A-4E38-8AF4-A8A3596A5EEB}">
      <dgm:prSet/>
      <dgm:spPr/>
      <dgm:t>
        <a:bodyPr/>
        <a:lstStyle/>
        <a:p>
          <a:endParaRPr lang="en-US"/>
        </a:p>
      </dgm:t>
    </dgm:pt>
    <dgm:pt modelId="{E919D56D-BEA0-4A21-90F4-2C1AA15FE8D6}" type="sibTrans" cxnId="{EBD6BA95-0D0A-4E38-8AF4-A8A3596A5EEB}">
      <dgm:prSet/>
      <dgm:spPr/>
      <dgm:t>
        <a:bodyPr/>
        <a:lstStyle/>
        <a:p>
          <a:endParaRPr lang="en-US"/>
        </a:p>
      </dgm:t>
    </dgm:pt>
    <dgm:pt modelId="{FA20EDC5-0CB4-46AF-AB60-D5EC256BD440}" type="pres">
      <dgm:prSet presAssocID="{0CC5C02E-ED63-41DD-AAF1-EBE4589D1AAE}" presName="diagram" presStyleCnt="0">
        <dgm:presLayoutVars>
          <dgm:dir/>
          <dgm:resizeHandles val="exact"/>
        </dgm:presLayoutVars>
      </dgm:prSet>
      <dgm:spPr/>
      <dgm:t>
        <a:bodyPr/>
        <a:lstStyle/>
        <a:p>
          <a:endParaRPr lang="en-US"/>
        </a:p>
      </dgm:t>
    </dgm:pt>
    <dgm:pt modelId="{037EADF3-08DF-463E-AA2A-09F5CD365F08}" type="pres">
      <dgm:prSet presAssocID="{0A1D81FF-EF7A-49ED-A6B3-6385E821A2A7}" presName="node" presStyleLbl="node1" presStyleIdx="0" presStyleCnt="8">
        <dgm:presLayoutVars>
          <dgm:bulletEnabled val="1"/>
        </dgm:presLayoutVars>
      </dgm:prSet>
      <dgm:spPr>
        <a:prstGeom prst="flowChartAlternateProcess">
          <a:avLst/>
        </a:prstGeom>
      </dgm:spPr>
      <dgm:t>
        <a:bodyPr/>
        <a:lstStyle/>
        <a:p>
          <a:endParaRPr lang="en-US"/>
        </a:p>
      </dgm:t>
    </dgm:pt>
    <dgm:pt modelId="{3DA13641-396B-4420-A9F0-EBD3201AB241}" type="pres">
      <dgm:prSet presAssocID="{3A6150EE-E488-4DC1-AD2E-D325BDD25513}" presName="sibTrans" presStyleCnt="0"/>
      <dgm:spPr/>
    </dgm:pt>
    <dgm:pt modelId="{1B38D589-5BC3-4336-9135-17546559CF93}" type="pres">
      <dgm:prSet presAssocID="{79AFBF89-3587-4581-9292-2B858AFABE90}" presName="node" presStyleLbl="node1" presStyleIdx="1" presStyleCnt="8">
        <dgm:presLayoutVars>
          <dgm:bulletEnabled val="1"/>
        </dgm:presLayoutVars>
      </dgm:prSet>
      <dgm:spPr>
        <a:prstGeom prst="flowChartAlternateProcess">
          <a:avLst/>
        </a:prstGeom>
      </dgm:spPr>
      <dgm:t>
        <a:bodyPr/>
        <a:lstStyle/>
        <a:p>
          <a:endParaRPr lang="en-US"/>
        </a:p>
      </dgm:t>
    </dgm:pt>
    <dgm:pt modelId="{EC59DF69-6B99-4637-8964-80C38A4A5D20}" type="pres">
      <dgm:prSet presAssocID="{56CBDB4C-F37D-49C3-A0DC-7B1E0E07AC5B}" presName="sibTrans" presStyleCnt="0"/>
      <dgm:spPr/>
    </dgm:pt>
    <dgm:pt modelId="{DAC1A27B-9A00-4814-AC9D-7A6DBE2F9893}" type="pres">
      <dgm:prSet presAssocID="{B0D74E8B-3F7D-41DD-B4D1-567504ACDBB8}" presName="node" presStyleLbl="node1" presStyleIdx="2" presStyleCnt="8">
        <dgm:presLayoutVars>
          <dgm:bulletEnabled val="1"/>
        </dgm:presLayoutVars>
      </dgm:prSet>
      <dgm:spPr>
        <a:prstGeom prst="flowChartAlternateProcess">
          <a:avLst/>
        </a:prstGeom>
      </dgm:spPr>
      <dgm:t>
        <a:bodyPr/>
        <a:lstStyle/>
        <a:p>
          <a:endParaRPr lang="en-US"/>
        </a:p>
      </dgm:t>
    </dgm:pt>
    <dgm:pt modelId="{0E608602-9A09-440C-A542-FB2829CEC263}" type="pres">
      <dgm:prSet presAssocID="{3303095C-15AE-45ED-8197-4D8ED691D534}" presName="sibTrans" presStyleCnt="0"/>
      <dgm:spPr/>
    </dgm:pt>
    <dgm:pt modelId="{786F2DE2-5EB8-4B65-B013-E0C4F69B6DCC}" type="pres">
      <dgm:prSet presAssocID="{301D9928-3351-48D4-8600-E7B0DB72E665}" presName="node" presStyleLbl="node1" presStyleIdx="3" presStyleCnt="8">
        <dgm:presLayoutVars>
          <dgm:bulletEnabled val="1"/>
        </dgm:presLayoutVars>
      </dgm:prSet>
      <dgm:spPr>
        <a:prstGeom prst="flowChartAlternateProcess">
          <a:avLst/>
        </a:prstGeom>
      </dgm:spPr>
      <dgm:t>
        <a:bodyPr/>
        <a:lstStyle/>
        <a:p>
          <a:endParaRPr lang="en-US"/>
        </a:p>
      </dgm:t>
    </dgm:pt>
    <dgm:pt modelId="{41772C8A-C530-46B6-8D5E-D14D3128DD75}" type="pres">
      <dgm:prSet presAssocID="{972FFE22-6B0D-4C72-8076-BC076DAE1F27}" presName="sibTrans" presStyleCnt="0"/>
      <dgm:spPr/>
    </dgm:pt>
    <dgm:pt modelId="{2A7DAC5B-0DA3-43A1-81C8-958AA2919210}" type="pres">
      <dgm:prSet presAssocID="{D48B2B73-42FB-4E72-A00A-A0AEB1A2EB80}" presName="node" presStyleLbl="node1" presStyleIdx="4" presStyleCnt="8">
        <dgm:presLayoutVars>
          <dgm:bulletEnabled val="1"/>
        </dgm:presLayoutVars>
      </dgm:prSet>
      <dgm:spPr>
        <a:prstGeom prst="flowChartAlternateProcess">
          <a:avLst/>
        </a:prstGeom>
      </dgm:spPr>
      <dgm:t>
        <a:bodyPr/>
        <a:lstStyle/>
        <a:p>
          <a:endParaRPr lang="en-US"/>
        </a:p>
      </dgm:t>
    </dgm:pt>
    <dgm:pt modelId="{210F74ED-0524-4A68-BDFC-F1682A384DB0}" type="pres">
      <dgm:prSet presAssocID="{5741601C-2A22-4EB6-B085-EC1193C7BD61}" presName="sibTrans" presStyleCnt="0"/>
      <dgm:spPr/>
    </dgm:pt>
    <dgm:pt modelId="{97666B9C-3797-44B8-85DC-B7CCBB3AB3E5}" type="pres">
      <dgm:prSet presAssocID="{284B90A9-968A-4868-B079-06741A784635}" presName="node" presStyleLbl="node1" presStyleIdx="5" presStyleCnt="8">
        <dgm:presLayoutVars>
          <dgm:bulletEnabled val="1"/>
        </dgm:presLayoutVars>
      </dgm:prSet>
      <dgm:spPr>
        <a:prstGeom prst="flowChartAlternateProcess">
          <a:avLst/>
        </a:prstGeom>
      </dgm:spPr>
      <dgm:t>
        <a:bodyPr/>
        <a:lstStyle/>
        <a:p>
          <a:endParaRPr lang="en-US"/>
        </a:p>
      </dgm:t>
    </dgm:pt>
    <dgm:pt modelId="{4DADA838-8ABD-4BB7-A668-DBD27B8E0F9F}" type="pres">
      <dgm:prSet presAssocID="{C91FFF48-F74A-4335-901E-A9AB478D169C}" presName="sibTrans" presStyleCnt="0"/>
      <dgm:spPr/>
    </dgm:pt>
    <dgm:pt modelId="{74B0D7E1-C47B-4172-A4B6-0B7B1A057CD7}" type="pres">
      <dgm:prSet presAssocID="{5CD900A3-DB72-4207-BEC8-2BB9D5639B05}" presName="node" presStyleLbl="node1" presStyleIdx="6" presStyleCnt="8" custLinFactNeighborX="-54471" custLinFactNeighborY="142">
        <dgm:presLayoutVars>
          <dgm:bulletEnabled val="1"/>
        </dgm:presLayoutVars>
      </dgm:prSet>
      <dgm:spPr>
        <a:prstGeom prst="flowChartAlternateProcess">
          <a:avLst/>
        </a:prstGeom>
      </dgm:spPr>
      <dgm:t>
        <a:bodyPr/>
        <a:lstStyle/>
        <a:p>
          <a:endParaRPr lang="en-US"/>
        </a:p>
      </dgm:t>
    </dgm:pt>
    <dgm:pt modelId="{2BFF46FA-B831-4526-B3E1-F461C66B849A}" type="pres">
      <dgm:prSet presAssocID="{311F8BD1-9C0D-411D-8A4E-C389602249B5}" presName="sibTrans" presStyleCnt="0"/>
      <dgm:spPr/>
    </dgm:pt>
    <dgm:pt modelId="{7320350B-65A4-48EE-B383-318BCD8EBC50}" type="pres">
      <dgm:prSet presAssocID="{E15557F1-63A3-47D9-A159-A92C088639D1}" presName="node" presStyleLbl="node1" presStyleIdx="7" presStyleCnt="8" custLinFactNeighborX="-54232" custLinFactNeighborY="4977">
        <dgm:presLayoutVars>
          <dgm:bulletEnabled val="1"/>
        </dgm:presLayoutVars>
      </dgm:prSet>
      <dgm:spPr>
        <a:prstGeom prst="flowChartAlternateProcess">
          <a:avLst/>
        </a:prstGeom>
      </dgm:spPr>
      <dgm:t>
        <a:bodyPr/>
        <a:lstStyle/>
        <a:p>
          <a:endParaRPr lang="en-US"/>
        </a:p>
      </dgm:t>
    </dgm:pt>
  </dgm:ptLst>
  <dgm:cxnLst>
    <dgm:cxn modelId="{86C677E0-11CC-45C8-A538-7AEEB4039B46}" srcId="{301D9928-3351-48D4-8600-E7B0DB72E665}" destId="{A205C1FB-B75B-457B-9506-12A216274782}" srcOrd="0" destOrd="0" parTransId="{DBE8496C-09E4-4451-ADDC-1E00CAB7CF04}" sibTransId="{C6EF41C5-5A90-424D-A357-8553ECD4529A}"/>
    <dgm:cxn modelId="{86C7013D-741A-4C87-93E2-A3227D3C4326}" type="presOf" srcId="{5CD900A3-DB72-4207-BEC8-2BB9D5639B05}" destId="{74B0D7E1-C47B-4172-A4B6-0B7B1A057CD7}" srcOrd="0" destOrd="0" presId="urn:microsoft.com/office/officeart/2005/8/layout/default"/>
    <dgm:cxn modelId="{0C80C728-050D-4DE9-A384-0FE056060428}" srcId="{0A1D81FF-EF7A-49ED-A6B3-6385E821A2A7}" destId="{CD09C620-5B27-46CF-A4EC-9CDDF86E34ED}" srcOrd="0" destOrd="0" parTransId="{2951D2A8-A2D6-4734-9B32-BAB90F84E8D0}" sibTransId="{2E455262-496B-47EA-828A-5ED10260B82B}"/>
    <dgm:cxn modelId="{6F74032D-7397-4A92-AF03-5EE1997A9CC1}" srcId="{D48B2B73-42FB-4E72-A00A-A0AEB1A2EB80}" destId="{54636019-FDF8-4247-9B8D-FCA25B626FEF}" srcOrd="0" destOrd="0" parTransId="{3E4AF9EA-8812-432F-A240-2E209BA317EC}" sibTransId="{C38C7F2F-3182-4BCF-9DF3-FAF4D7ED15BB}"/>
    <dgm:cxn modelId="{DAA14533-EBA3-4621-9FA6-A2B6EAB837FB}" srcId="{E15557F1-63A3-47D9-A159-A92C088639D1}" destId="{DF33FE2F-02F8-4EBA-A7B9-BB2490381CC4}" srcOrd="1" destOrd="0" parTransId="{A829D874-E634-4C8F-B7D9-16CF1BDF69DC}" sibTransId="{BE1BCAD9-9483-441A-A1E3-567782145C13}"/>
    <dgm:cxn modelId="{527769B7-C5B7-48B1-A675-412AE2DA9E6F}" srcId="{0CC5C02E-ED63-41DD-AAF1-EBE4589D1AAE}" destId="{E15557F1-63A3-47D9-A159-A92C088639D1}" srcOrd="7" destOrd="0" parTransId="{24839C4B-3E2B-4A78-A068-D889A6193E66}" sibTransId="{3D23123D-6FFE-4F46-BE2E-D1713CD99C4A}"/>
    <dgm:cxn modelId="{88AC6491-4685-4C87-96EA-20907DC004BE}" type="presOf" srcId="{0A1D81FF-EF7A-49ED-A6B3-6385E821A2A7}" destId="{037EADF3-08DF-463E-AA2A-09F5CD365F08}" srcOrd="0" destOrd="0" presId="urn:microsoft.com/office/officeart/2005/8/layout/default"/>
    <dgm:cxn modelId="{8E7EA9C8-8CAD-4BA3-8B79-A3B8BE24EA5E}" srcId="{284B90A9-968A-4868-B079-06741A784635}" destId="{553F666F-08D0-4FE0-930D-2812CEE54288}" srcOrd="0" destOrd="0" parTransId="{1B86B810-A600-4816-906E-4BB70DB95C3E}" sibTransId="{A9C34511-6A1E-4A57-8A57-E1A8CE697A92}"/>
    <dgm:cxn modelId="{F04FFB09-38E9-4EDD-A4A1-EC4AA0F9F354}" srcId="{5CD900A3-DB72-4207-BEC8-2BB9D5639B05}" destId="{284DA893-D409-418E-B857-315FB48D895A}" srcOrd="0" destOrd="0" parTransId="{DB38ACAF-A4C5-44C8-B1C9-93AFA1EFFEBF}" sibTransId="{31764D41-156B-45E1-9E0E-F42D7D728FE3}"/>
    <dgm:cxn modelId="{3A25212E-E018-4AB7-93FE-FF5A1DB0D4B0}" type="presOf" srcId="{B0D74E8B-3F7D-41DD-B4D1-567504ACDBB8}" destId="{DAC1A27B-9A00-4814-AC9D-7A6DBE2F9893}" srcOrd="0" destOrd="0" presId="urn:microsoft.com/office/officeart/2005/8/layout/default"/>
    <dgm:cxn modelId="{B19679FB-F5F7-490D-8B83-9DD238F33FB6}" srcId="{0CC5C02E-ED63-41DD-AAF1-EBE4589D1AAE}" destId="{301D9928-3351-48D4-8600-E7B0DB72E665}" srcOrd="3" destOrd="0" parTransId="{5C928F45-72F1-46E2-8620-1361BB223CA3}" sibTransId="{972FFE22-6B0D-4C72-8076-BC076DAE1F27}"/>
    <dgm:cxn modelId="{B4D7FCC9-0B65-4B26-9FF3-977BA90055E0}" type="presOf" srcId="{553F666F-08D0-4FE0-930D-2812CEE54288}" destId="{97666B9C-3797-44B8-85DC-B7CCBB3AB3E5}" srcOrd="0" destOrd="1" presId="urn:microsoft.com/office/officeart/2005/8/layout/default"/>
    <dgm:cxn modelId="{4BABFB52-6D39-4A25-A570-CAD6B4A273F8}" srcId="{0CC5C02E-ED63-41DD-AAF1-EBE4589D1AAE}" destId="{5CD900A3-DB72-4207-BEC8-2BB9D5639B05}" srcOrd="6" destOrd="0" parTransId="{005B7EA3-FC78-4E69-96F1-62382598A7E7}" sibTransId="{311F8BD1-9C0D-411D-8A4E-C389602249B5}"/>
    <dgm:cxn modelId="{06B32989-3E36-468E-ACC8-33DDEF69A955}" srcId="{0CC5C02E-ED63-41DD-AAF1-EBE4589D1AAE}" destId="{D48B2B73-42FB-4E72-A00A-A0AEB1A2EB80}" srcOrd="4" destOrd="0" parTransId="{98A2C2B0-E5FC-4412-98AE-2C7B02FCDE5F}" sibTransId="{5741601C-2A22-4EB6-B085-EC1193C7BD61}"/>
    <dgm:cxn modelId="{32E10B5B-D766-4EF1-8F67-B53EB8242DF4}" type="presOf" srcId="{3A74C68C-8F54-49EC-B43B-BAABF5DDF5A4}" destId="{1B38D589-5BC3-4336-9135-17546559CF93}" srcOrd="0" destOrd="1" presId="urn:microsoft.com/office/officeart/2005/8/layout/default"/>
    <dgm:cxn modelId="{AFF98A9F-12FC-40E2-BEA0-920ACDF1F222}" srcId="{0CC5C02E-ED63-41DD-AAF1-EBE4589D1AAE}" destId="{284B90A9-968A-4868-B079-06741A784635}" srcOrd="5" destOrd="0" parTransId="{9073CD83-302D-4FDE-8BE3-ABCBD5250776}" sibTransId="{C91FFF48-F74A-4335-901E-A9AB478D169C}"/>
    <dgm:cxn modelId="{AC6EBC36-B728-4DDA-8E1C-B0CDFBE328CF}" type="presOf" srcId="{54649A57-51FF-433A-A06C-8B7D6D6D3B62}" destId="{7320350B-65A4-48EE-B383-318BCD8EBC50}" srcOrd="0" destOrd="1" presId="urn:microsoft.com/office/officeart/2005/8/layout/default"/>
    <dgm:cxn modelId="{A47712FD-D36A-4156-8A1D-934FA4D4F53B}" srcId="{0CC5C02E-ED63-41DD-AAF1-EBE4589D1AAE}" destId="{79AFBF89-3587-4581-9292-2B858AFABE90}" srcOrd="1" destOrd="0" parTransId="{B74FDC30-7363-4F39-B02D-8EF7DC13A0CB}" sibTransId="{56CBDB4C-F37D-49C3-A0DC-7B1E0E07AC5B}"/>
    <dgm:cxn modelId="{C705C52B-24F1-4D9D-8F8F-5ED05E7A77CA}" type="presOf" srcId="{284DA893-D409-418E-B857-315FB48D895A}" destId="{74B0D7E1-C47B-4172-A4B6-0B7B1A057CD7}" srcOrd="0" destOrd="1" presId="urn:microsoft.com/office/officeart/2005/8/layout/default"/>
    <dgm:cxn modelId="{A2732EF2-88E9-47F6-A755-68DEBFF5C182}" srcId="{0CC5C02E-ED63-41DD-AAF1-EBE4589D1AAE}" destId="{0A1D81FF-EF7A-49ED-A6B3-6385E821A2A7}" srcOrd="0" destOrd="0" parTransId="{7A67157A-F1E6-42DD-858F-F8014C53D61F}" sibTransId="{3A6150EE-E488-4DC1-AD2E-D325BDD25513}"/>
    <dgm:cxn modelId="{AA42DAC5-B8CE-4A03-9B66-8AEF43A3CA87}" type="presOf" srcId="{E15557F1-63A3-47D9-A159-A92C088639D1}" destId="{7320350B-65A4-48EE-B383-318BCD8EBC50}" srcOrd="0" destOrd="0" presId="urn:microsoft.com/office/officeart/2005/8/layout/default"/>
    <dgm:cxn modelId="{421941AA-4411-4ABC-8743-7BBB50AED611}" type="presOf" srcId="{79AFBF89-3587-4581-9292-2B858AFABE90}" destId="{1B38D589-5BC3-4336-9135-17546559CF93}" srcOrd="0" destOrd="0" presId="urn:microsoft.com/office/officeart/2005/8/layout/default"/>
    <dgm:cxn modelId="{3264C6E2-21DB-49F9-AFF1-F5B483879F32}" type="presOf" srcId="{D48B2B73-42FB-4E72-A00A-A0AEB1A2EB80}" destId="{2A7DAC5B-0DA3-43A1-81C8-958AA2919210}" srcOrd="0" destOrd="0" presId="urn:microsoft.com/office/officeart/2005/8/layout/default"/>
    <dgm:cxn modelId="{DBC7999E-C8CD-4804-AA7D-827A9B2CF0FB}" type="presOf" srcId="{0CC5C02E-ED63-41DD-AAF1-EBE4589D1AAE}" destId="{FA20EDC5-0CB4-46AF-AB60-D5EC256BD440}" srcOrd="0" destOrd="0" presId="urn:microsoft.com/office/officeart/2005/8/layout/default"/>
    <dgm:cxn modelId="{EFFEC664-9A86-4A5C-8073-6032477F6B8A}" type="presOf" srcId="{CD09C620-5B27-46CF-A4EC-9CDDF86E34ED}" destId="{037EADF3-08DF-463E-AA2A-09F5CD365F08}" srcOrd="0" destOrd="1" presId="urn:microsoft.com/office/officeart/2005/8/layout/default"/>
    <dgm:cxn modelId="{3678FC28-0BF4-443B-B6ED-EF0219BAC268}" type="presOf" srcId="{54636019-FDF8-4247-9B8D-FCA25B626FEF}" destId="{2A7DAC5B-0DA3-43A1-81C8-958AA2919210}" srcOrd="0" destOrd="1" presId="urn:microsoft.com/office/officeart/2005/8/layout/default"/>
    <dgm:cxn modelId="{10CA28BB-584E-49B8-A348-AAB2B1485E9B}" srcId="{0CC5C02E-ED63-41DD-AAF1-EBE4589D1AAE}" destId="{B0D74E8B-3F7D-41DD-B4D1-567504ACDBB8}" srcOrd="2" destOrd="0" parTransId="{824980F8-118D-42DF-8F2A-A569BAAB8AB5}" sibTransId="{3303095C-15AE-45ED-8197-4D8ED691D534}"/>
    <dgm:cxn modelId="{F39FE201-2A2B-46EA-8729-62247EF62524}" type="presOf" srcId="{DF33FE2F-02F8-4EBA-A7B9-BB2490381CC4}" destId="{7320350B-65A4-48EE-B383-318BCD8EBC50}" srcOrd="0" destOrd="2" presId="urn:microsoft.com/office/officeart/2005/8/layout/default"/>
    <dgm:cxn modelId="{65B612E3-11AF-48F7-AA58-E929B9834A52}" srcId="{B0D74E8B-3F7D-41DD-B4D1-567504ACDBB8}" destId="{86A16032-A3EC-42B9-9E94-2E66E868B77E}" srcOrd="0" destOrd="0" parTransId="{F35254CD-C0E2-4DCE-8213-7AEB5C7F8A4B}" sibTransId="{BEECD558-F522-4CC5-974F-83DADC326BD1}"/>
    <dgm:cxn modelId="{4BA487DA-370B-4FC5-ABDC-DB30C7C66875}" type="presOf" srcId="{A205C1FB-B75B-457B-9506-12A216274782}" destId="{786F2DE2-5EB8-4B65-B013-E0C4F69B6DCC}" srcOrd="0" destOrd="1" presId="urn:microsoft.com/office/officeart/2005/8/layout/default"/>
    <dgm:cxn modelId="{EBD6BA95-0D0A-4E38-8AF4-A8A3596A5EEB}" srcId="{E15557F1-63A3-47D9-A159-A92C088639D1}" destId="{54649A57-51FF-433A-A06C-8B7D6D6D3B62}" srcOrd="0" destOrd="0" parTransId="{002E038C-E3A1-42FD-813D-66BC9E8E2ECE}" sibTransId="{E919D56D-BEA0-4A21-90F4-2C1AA15FE8D6}"/>
    <dgm:cxn modelId="{AB9FCE5F-DF32-4E34-8D92-C53EE0E23E5B}" srcId="{79AFBF89-3587-4581-9292-2B858AFABE90}" destId="{3A74C68C-8F54-49EC-B43B-BAABF5DDF5A4}" srcOrd="0" destOrd="0" parTransId="{7C81697E-23AB-425F-A433-A4713546DAB5}" sibTransId="{D1C42F74-9530-4FD6-B486-38F285B32F71}"/>
    <dgm:cxn modelId="{FB66F97C-8395-4A07-AEEC-4A881E368EC8}" type="presOf" srcId="{301D9928-3351-48D4-8600-E7B0DB72E665}" destId="{786F2DE2-5EB8-4B65-B013-E0C4F69B6DCC}" srcOrd="0" destOrd="0" presId="urn:microsoft.com/office/officeart/2005/8/layout/default"/>
    <dgm:cxn modelId="{3EAD1A94-393D-4BAC-ABFC-09CD10DA6BE2}" type="presOf" srcId="{284B90A9-968A-4868-B079-06741A784635}" destId="{97666B9C-3797-44B8-85DC-B7CCBB3AB3E5}" srcOrd="0" destOrd="0" presId="urn:microsoft.com/office/officeart/2005/8/layout/default"/>
    <dgm:cxn modelId="{CA1F8A47-2FC4-4632-A5E2-ADBB391D6684}" type="presOf" srcId="{86A16032-A3EC-42B9-9E94-2E66E868B77E}" destId="{DAC1A27B-9A00-4814-AC9D-7A6DBE2F9893}" srcOrd="0" destOrd="1" presId="urn:microsoft.com/office/officeart/2005/8/layout/default"/>
    <dgm:cxn modelId="{7F6D5403-6DF1-4092-A051-E63767EFB76D}" type="presParOf" srcId="{FA20EDC5-0CB4-46AF-AB60-D5EC256BD440}" destId="{037EADF3-08DF-463E-AA2A-09F5CD365F08}" srcOrd="0" destOrd="0" presId="urn:microsoft.com/office/officeart/2005/8/layout/default"/>
    <dgm:cxn modelId="{AC37DAC7-CC25-4962-880F-3A30DEFEF914}" type="presParOf" srcId="{FA20EDC5-0CB4-46AF-AB60-D5EC256BD440}" destId="{3DA13641-396B-4420-A9F0-EBD3201AB241}" srcOrd="1" destOrd="0" presId="urn:microsoft.com/office/officeart/2005/8/layout/default"/>
    <dgm:cxn modelId="{9F4C1136-BB4C-4800-B56A-D6B0032262CB}" type="presParOf" srcId="{FA20EDC5-0CB4-46AF-AB60-D5EC256BD440}" destId="{1B38D589-5BC3-4336-9135-17546559CF93}" srcOrd="2" destOrd="0" presId="urn:microsoft.com/office/officeart/2005/8/layout/default"/>
    <dgm:cxn modelId="{2F9D3B83-77D9-42E3-B804-FAD928D69054}" type="presParOf" srcId="{FA20EDC5-0CB4-46AF-AB60-D5EC256BD440}" destId="{EC59DF69-6B99-4637-8964-80C38A4A5D20}" srcOrd="3" destOrd="0" presId="urn:microsoft.com/office/officeart/2005/8/layout/default"/>
    <dgm:cxn modelId="{DCAE61BC-7C12-4109-B2C6-66A190F2838D}" type="presParOf" srcId="{FA20EDC5-0CB4-46AF-AB60-D5EC256BD440}" destId="{DAC1A27B-9A00-4814-AC9D-7A6DBE2F9893}" srcOrd="4" destOrd="0" presId="urn:microsoft.com/office/officeart/2005/8/layout/default"/>
    <dgm:cxn modelId="{58436EB7-F60E-4D28-B87C-81BF8FC8EAD5}" type="presParOf" srcId="{FA20EDC5-0CB4-46AF-AB60-D5EC256BD440}" destId="{0E608602-9A09-440C-A542-FB2829CEC263}" srcOrd="5" destOrd="0" presId="urn:microsoft.com/office/officeart/2005/8/layout/default"/>
    <dgm:cxn modelId="{E509A23D-6605-4417-B31F-17A8E34D2684}" type="presParOf" srcId="{FA20EDC5-0CB4-46AF-AB60-D5EC256BD440}" destId="{786F2DE2-5EB8-4B65-B013-E0C4F69B6DCC}" srcOrd="6" destOrd="0" presId="urn:microsoft.com/office/officeart/2005/8/layout/default"/>
    <dgm:cxn modelId="{D609D860-FDB0-4061-8969-5EB4E9A185C7}" type="presParOf" srcId="{FA20EDC5-0CB4-46AF-AB60-D5EC256BD440}" destId="{41772C8A-C530-46B6-8D5E-D14D3128DD75}" srcOrd="7" destOrd="0" presId="urn:microsoft.com/office/officeart/2005/8/layout/default"/>
    <dgm:cxn modelId="{B2891345-3D4E-4689-B1DC-04C8404BC4FC}" type="presParOf" srcId="{FA20EDC5-0CB4-46AF-AB60-D5EC256BD440}" destId="{2A7DAC5B-0DA3-43A1-81C8-958AA2919210}" srcOrd="8" destOrd="0" presId="urn:microsoft.com/office/officeart/2005/8/layout/default"/>
    <dgm:cxn modelId="{1CD658A8-4565-4EC9-BDE5-75835108A015}" type="presParOf" srcId="{FA20EDC5-0CB4-46AF-AB60-D5EC256BD440}" destId="{210F74ED-0524-4A68-BDFC-F1682A384DB0}" srcOrd="9" destOrd="0" presId="urn:microsoft.com/office/officeart/2005/8/layout/default"/>
    <dgm:cxn modelId="{C1E4E438-91D3-4924-8112-5297E98325D3}" type="presParOf" srcId="{FA20EDC5-0CB4-46AF-AB60-D5EC256BD440}" destId="{97666B9C-3797-44B8-85DC-B7CCBB3AB3E5}" srcOrd="10" destOrd="0" presId="urn:microsoft.com/office/officeart/2005/8/layout/default"/>
    <dgm:cxn modelId="{D4D75551-D11F-40D2-A42F-62F141ADD66E}" type="presParOf" srcId="{FA20EDC5-0CB4-46AF-AB60-D5EC256BD440}" destId="{4DADA838-8ABD-4BB7-A668-DBD27B8E0F9F}" srcOrd="11" destOrd="0" presId="urn:microsoft.com/office/officeart/2005/8/layout/default"/>
    <dgm:cxn modelId="{F0164CC1-FBEF-4CD3-8529-D1307F4A20FA}" type="presParOf" srcId="{FA20EDC5-0CB4-46AF-AB60-D5EC256BD440}" destId="{74B0D7E1-C47B-4172-A4B6-0B7B1A057CD7}" srcOrd="12" destOrd="0" presId="urn:microsoft.com/office/officeart/2005/8/layout/default"/>
    <dgm:cxn modelId="{4793D0D5-30C4-4A6A-88B1-2A90BF3AAB16}" type="presParOf" srcId="{FA20EDC5-0CB4-46AF-AB60-D5EC256BD440}" destId="{2BFF46FA-B831-4526-B3E1-F461C66B849A}" srcOrd="13" destOrd="0" presId="urn:microsoft.com/office/officeart/2005/8/layout/default"/>
    <dgm:cxn modelId="{1E27A4D3-7F3A-414D-B6BC-6ED9BB0766A0}" type="presParOf" srcId="{FA20EDC5-0CB4-46AF-AB60-D5EC256BD440}" destId="{7320350B-65A4-48EE-B383-318BCD8EBC50}" srcOrd="1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428DA6-7D7F-4012-B5CD-F7D7EC127A64}">
      <dsp:nvSpPr>
        <dsp:cNvPr id="0" name=""/>
        <dsp:cNvSpPr/>
      </dsp:nvSpPr>
      <dsp:spPr>
        <a:xfrm>
          <a:off x="1032" y="0"/>
          <a:ext cx="2684487" cy="4064000"/>
        </a:xfrm>
        <a:prstGeom prst="roundRect">
          <a:avLst>
            <a:gd name="adj" fmla="val 10000"/>
          </a:avLst>
        </a:prstGeom>
        <a:gradFill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Interaction </a:t>
          </a:r>
          <a:endParaRPr lang="en-US" sz="3200" kern="1200" dirty="0"/>
        </a:p>
      </dsp:txBody>
      <dsp:txXfrm>
        <a:off x="1032" y="0"/>
        <a:ext cx="2684487" cy="1219200"/>
      </dsp:txXfrm>
    </dsp:sp>
    <dsp:sp modelId="{422C72F8-8F3F-4C19-A692-5B5E5261DAD5}">
      <dsp:nvSpPr>
        <dsp:cNvPr id="0" name=""/>
        <dsp:cNvSpPr/>
      </dsp:nvSpPr>
      <dsp:spPr>
        <a:xfrm>
          <a:off x="269481" y="1219968"/>
          <a:ext cx="2147589" cy="470148"/>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err="1" smtClean="0"/>
            <a:t>Draggable</a:t>
          </a:r>
          <a:endParaRPr lang="en-US" sz="1500" kern="1200" dirty="0"/>
        </a:p>
      </dsp:txBody>
      <dsp:txXfrm>
        <a:off x="269481" y="1219968"/>
        <a:ext cx="2147589" cy="470148"/>
      </dsp:txXfrm>
    </dsp:sp>
    <dsp:sp modelId="{691C8265-51DF-4C14-BD7F-8AFF12F9F031}">
      <dsp:nvSpPr>
        <dsp:cNvPr id="0" name=""/>
        <dsp:cNvSpPr/>
      </dsp:nvSpPr>
      <dsp:spPr>
        <a:xfrm>
          <a:off x="269481" y="1762447"/>
          <a:ext cx="2147589" cy="470148"/>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Droppable </a:t>
          </a:r>
          <a:endParaRPr lang="en-US" sz="1500" kern="1200" dirty="0"/>
        </a:p>
      </dsp:txBody>
      <dsp:txXfrm>
        <a:off x="269481" y="1762447"/>
        <a:ext cx="2147589" cy="470148"/>
      </dsp:txXfrm>
    </dsp:sp>
    <dsp:sp modelId="{F5A823A3-007F-41BE-A5DF-469A041CCC0D}">
      <dsp:nvSpPr>
        <dsp:cNvPr id="0" name=""/>
        <dsp:cNvSpPr/>
      </dsp:nvSpPr>
      <dsp:spPr>
        <a:xfrm>
          <a:off x="269481" y="2304925"/>
          <a:ext cx="2147589" cy="470148"/>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Resizable</a:t>
          </a:r>
          <a:endParaRPr lang="en-US" sz="1500" kern="1200" dirty="0"/>
        </a:p>
      </dsp:txBody>
      <dsp:txXfrm>
        <a:off x="269481" y="2304925"/>
        <a:ext cx="2147589" cy="470148"/>
      </dsp:txXfrm>
    </dsp:sp>
    <dsp:sp modelId="{EDC02800-A8C4-44A8-B779-42F4730DCA40}">
      <dsp:nvSpPr>
        <dsp:cNvPr id="0" name=""/>
        <dsp:cNvSpPr/>
      </dsp:nvSpPr>
      <dsp:spPr>
        <a:xfrm>
          <a:off x="269481" y="2847404"/>
          <a:ext cx="2147589" cy="470148"/>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Selectable</a:t>
          </a:r>
          <a:endParaRPr lang="en-US" sz="1500" kern="1200" dirty="0"/>
        </a:p>
      </dsp:txBody>
      <dsp:txXfrm>
        <a:off x="269481" y="2847404"/>
        <a:ext cx="2147589" cy="470148"/>
      </dsp:txXfrm>
    </dsp:sp>
    <dsp:sp modelId="{D0365F4B-6BAC-4304-9457-39E63279222D}">
      <dsp:nvSpPr>
        <dsp:cNvPr id="0" name=""/>
        <dsp:cNvSpPr/>
      </dsp:nvSpPr>
      <dsp:spPr>
        <a:xfrm>
          <a:off x="269481" y="3389883"/>
          <a:ext cx="2147589" cy="470148"/>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err="1" smtClean="0"/>
            <a:t>Sortable</a:t>
          </a:r>
          <a:endParaRPr lang="en-US" sz="1500" kern="1200" dirty="0"/>
        </a:p>
      </dsp:txBody>
      <dsp:txXfrm>
        <a:off x="269481" y="3389883"/>
        <a:ext cx="2147589" cy="470148"/>
      </dsp:txXfrm>
    </dsp:sp>
    <dsp:sp modelId="{BC58BC4E-729F-4CF6-87E7-F380EAFE0E81}">
      <dsp:nvSpPr>
        <dsp:cNvPr id="0" name=""/>
        <dsp:cNvSpPr/>
      </dsp:nvSpPr>
      <dsp:spPr>
        <a:xfrm>
          <a:off x="2886856" y="0"/>
          <a:ext cx="2684487" cy="4064000"/>
        </a:xfrm>
        <a:prstGeom prst="roundRect">
          <a:avLst>
            <a:gd name="adj" fmla="val 10000"/>
          </a:avLst>
        </a:prstGeom>
        <a:gradFill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Widgets</a:t>
          </a:r>
          <a:endParaRPr lang="en-US" sz="3200" kern="1200" dirty="0"/>
        </a:p>
      </dsp:txBody>
      <dsp:txXfrm>
        <a:off x="2886856" y="0"/>
        <a:ext cx="2684487" cy="1219200"/>
      </dsp:txXfrm>
    </dsp:sp>
    <dsp:sp modelId="{AC24F837-F194-4553-999A-8D285156764E}">
      <dsp:nvSpPr>
        <dsp:cNvPr id="0" name=""/>
        <dsp:cNvSpPr/>
      </dsp:nvSpPr>
      <dsp:spPr>
        <a:xfrm>
          <a:off x="3155305" y="1219398"/>
          <a:ext cx="2147589" cy="390177"/>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Accordion</a:t>
          </a:r>
          <a:endParaRPr lang="en-US" sz="1500" kern="1200" dirty="0"/>
        </a:p>
      </dsp:txBody>
      <dsp:txXfrm>
        <a:off x="3155305" y="1219398"/>
        <a:ext cx="2147589" cy="390177"/>
      </dsp:txXfrm>
    </dsp:sp>
    <dsp:sp modelId="{D3D546E1-18E6-4904-BD98-AE26C49811B5}">
      <dsp:nvSpPr>
        <dsp:cNvPr id="0" name=""/>
        <dsp:cNvSpPr/>
      </dsp:nvSpPr>
      <dsp:spPr>
        <a:xfrm>
          <a:off x="3155305" y="1669603"/>
          <a:ext cx="2147589" cy="390177"/>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err="1" smtClean="0"/>
            <a:t>Datepicker</a:t>
          </a:r>
          <a:endParaRPr lang="en-US" sz="1500" kern="1200" dirty="0"/>
        </a:p>
      </dsp:txBody>
      <dsp:txXfrm>
        <a:off x="3155305" y="1669603"/>
        <a:ext cx="2147589" cy="390177"/>
      </dsp:txXfrm>
    </dsp:sp>
    <dsp:sp modelId="{A01BA77C-F650-4798-A7D0-C32301DD6CE7}">
      <dsp:nvSpPr>
        <dsp:cNvPr id="0" name=""/>
        <dsp:cNvSpPr/>
      </dsp:nvSpPr>
      <dsp:spPr>
        <a:xfrm>
          <a:off x="3155305" y="2119808"/>
          <a:ext cx="2147589" cy="390177"/>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err="1" smtClean="0"/>
            <a:t>Progressbar</a:t>
          </a:r>
          <a:endParaRPr lang="en-US" sz="1500" kern="1200" dirty="0"/>
        </a:p>
      </dsp:txBody>
      <dsp:txXfrm>
        <a:off x="3155305" y="2119808"/>
        <a:ext cx="2147589" cy="390177"/>
      </dsp:txXfrm>
    </dsp:sp>
    <dsp:sp modelId="{FBDA3470-1280-4885-B1A9-8F36E835362D}">
      <dsp:nvSpPr>
        <dsp:cNvPr id="0" name=""/>
        <dsp:cNvSpPr/>
      </dsp:nvSpPr>
      <dsp:spPr>
        <a:xfrm>
          <a:off x="3155305" y="2570013"/>
          <a:ext cx="2147589" cy="390177"/>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Dialog</a:t>
          </a:r>
          <a:endParaRPr lang="en-US" sz="1500" kern="1200" dirty="0"/>
        </a:p>
      </dsp:txBody>
      <dsp:txXfrm>
        <a:off x="3155305" y="2570013"/>
        <a:ext cx="2147589" cy="390177"/>
      </dsp:txXfrm>
    </dsp:sp>
    <dsp:sp modelId="{1008B1BF-1DC3-49E6-A971-152DCFC8A6B6}">
      <dsp:nvSpPr>
        <dsp:cNvPr id="0" name=""/>
        <dsp:cNvSpPr/>
      </dsp:nvSpPr>
      <dsp:spPr>
        <a:xfrm>
          <a:off x="3155305" y="3020218"/>
          <a:ext cx="2147589" cy="390177"/>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Slider</a:t>
          </a:r>
          <a:endParaRPr lang="en-US" sz="1500" kern="1200" dirty="0"/>
        </a:p>
      </dsp:txBody>
      <dsp:txXfrm>
        <a:off x="3155305" y="3020218"/>
        <a:ext cx="2147589" cy="390177"/>
      </dsp:txXfrm>
    </dsp:sp>
    <dsp:sp modelId="{DD2AB5E6-29E4-48F3-AB62-FA3C0B62B8CE}">
      <dsp:nvSpPr>
        <dsp:cNvPr id="0" name=""/>
        <dsp:cNvSpPr/>
      </dsp:nvSpPr>
      <dsp:spPr>
        <a:xfrm>
          <a:off x="3155305" y="3470423"/>
          <a:ext cx="2147589" cy="390177"/>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Tabs</a:t>
          </a:r>
          <a:endParaRPr lang="en-US" sz="1500" kern="1200" dirty="0"/>
        </a:p>
      </dsp:txBody>
      <dsp:txXfrm>
        <a:off x="3155305" y="3470423"/>
        <a:ext cx="2147589" cy="390177"/>
      </dsp:txXfrm>
    </dsp:sp>
    <dsp:sp modelId="{9A6FB094-EBFD-4B9B-8F3F-9EA1262E8AF8}">
      <dsp:nvSpPr>
        <dsp:cNvPr id="0" name=""/>
        <dsp:cNvSpPr/>
      </dsp:nvSpPr>
      <dsp:spPr>
        <a:xfrm>
          <a:off x="5772680" y="0"/>
          <a:ext cx="2684487" cy="4064000"/>
        </a:xfrm>
        <a:prstGeom prst="roundRect">
          <a:avLst>
            <a:gd name="adj" fmla="val 10000"/>
          </a:avLst>
        </a:prstGeom>
        <a:gradFill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Effects</a:t>
          </a:r>
          <a:endParaRPr lang="en-US" sz="3200" kern="1200" dirty="0"/>
        </a:p>
      </dsp:txBody>
      <dsp:txXfrm>
        <a:off x="5772680" y="0"/>
        <a:ext cx="2684487" cy="1219200"/>
      </dsp:txXfrm>
    </dsp:sp>
    <dsp:sp modelId="{83A3815F-063E-4CF8-A59D-14D413941199}">
      <dsp:nvSpPr>
        <dsp:cNvPr id="0" name=""/>
        <dsp:cNvSpPr/>
      </dsp:nvSpPr>
      <dsp:spPr>
        <a:xfrm>
          <a:off x="6041128" y="1219944"/>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Add class</a:t>
          </a:r>
          <a:endParaRPr lang="en-US" sz="1500" kern="1200" dirty="0"/>
        </a:p>
      </dsp:txBody>
      <dsp:txXfrm>
        <a:off x="6041128" y="1219944"/>
        <a:ext cx="2147589" cy="290859"/>
      </dsp:txXfrm>
    </dsp:sp>
    <dsp:sp modelId="{A19A0105-58CA-42E3-B9F2-011E4E03A510}">
      <dsp:nvSpPr>
        <dsp:cNvPr id="0" name=""/>
        <dsp:cNvSpPr/>
      </dsp:nvSpPr>
      <dsp:spPr>
        <a:xfrm>
          <a:off x="6041128" y="1555551"/>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Remove class</a:t>
          </a:r>
          <a:endParaRPr lang="en-US" sz="1500" kern="1200" dirty="0"/>
        </a:p>
      </dsp:txBody>
      <dsp:txXfrm>
        <a:off x="6041128" y="1555551"/>
        <a:ext cx="2147589" cy="290859"/>
      </dsp:txXfrm>
    </dsp:sp>
    <dsp:sp modelId="{91D47344-AB84-4D68-9053-B602A210C804}">
      <dsp:nvSpPr>
        <dsp:cNvPr id="0" name=""/>
        <dsp:cNvSpPr/>
      </dsp:nvSpPr>
      <dsp:spPr>
        <a:xfrm>
          <a:off x="6041128" y="1891158"/>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Toggle Class</a:t>
          </a:r>
          <a:endParaRPr lang="en-US" sz="1500" kern="1200" dirty="0"/>
        </a:p>
      </dsp:txBody>
      <dsp:txXfrm>
        <a:off x="6041128" y="1891158"/>
        <a:ext cx="2147589" cy="290859"/>
      </dsp:txXfrm>
    </dsp:sp>
    <dsp:sp modelId="{606A6600-E88F-45E8-BA3C-044B77DC6778}">
      <dsp:nvSpPr>
        <dsp:cNvPr id="0" name=""/>
        <dsp:cNvSpPr/>
      </dsp:nvSpPr>
      <dsp:spPr>
        <a:xfrm>
          <a:off x="6041128" y="2226766"/>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Switch Class</a:t>
          </a:r>
          <a:endParaRPr lang="en-US" sz="1500" kern="1200" dirty="0"/>
        </a:p>
      </dsp:txBody>
      <dsp:txXfrm>
        <a:off x="6041128" y="2226766"/>
        <a:ext cx="2147589" cy="290859"/>
      </dsp:txXfrm>
    </dsp:sp>
    <dsp:sp modelId="{3E301E59-5491-4B79-BCCF-1ED5A4FA3C04}">
      <dsp:nvSpPr>
        <dsp:cNvPr id="0" name=""/>
        <dsp:cNvSpPr/>
      </dsp:nvSpPr>
      <dsp:spPr>
        <a:xfrm>
          <a:off x="6041128" y="2562373"/>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Hide</a:t>
          </a:r>
          <a:endParaRPr lang="en-US" sz="1500" kern="1200" dirty="0"/>
        </a:p>
      </dsp:txBody>
      <dsp:txXfrm>
        <a:off x="6041128" y="2562373"/>
        <a:ext cx="2147589" cy="290859"/>
      </dsp:txXfrm>
    </dsp:sp>
    <dsp:sp modelId="{688A5B17-922D-4DB8-8BBE-6ED57E28FBC4}">
      <dsp:nvSpPr>
        <dsp:cNvPr id="0" name=""/>
        <dsp:cNvSpPr/>
      </dsp:nvSpPr>
      <dsp:spPr>
        <a:xfrm>
          <a:off x="6041128" y="2897981"/>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Show</a:t>
          </a:r>
          <a:endParaRPr lang="en-US" sz="1500" kern="1200" dirty="0"/>
        </a:p>
      </dsp:txBody>
      <dsp:txXfrm>
        <a:off x="6041128" y="2897981"/>
        <a:ext cx="2147589" cy="290859"/>
      </dsp:txXfrm>
    </dsp:sp>
    <dsp:sp modelId="{3040999F-9F2B-4D65-B32F-38C38CD7F7CC}">
      <dsp:nvSpPr>
        <dsp:cNvPr id="0" name=""/>
        <dsp:cNvSpPr/>
      </dsp:nvSpPr>
      <dsp:spPr>
        <a:xfrm>
          <a:off x="6041128" y="3233588"/>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Toggle</a:t>
          </a:r>
          <a:endParaRPr lang="en-US" sz="1500" kern="1200" dirty="0"/>
        </a:p>
      </dsp:txBody>
      <dsp:txXfrm>
        <a:off x="6041128" y="3233588"/>
        <a:ext cx="2147589" cy="290859"/>
      </dsp:txXfrm>
    </dsp:sp>
    <dsp:sp modelId="{3507E2F6-0F6D-4311-8F36-55DBE713FEF6}">
      <dsp:nvSpPr>
        <dsp:cNvPr id="0" name=""/>
        <dsp:cNvSpPr/>
      </dsp:nvSpPr>
      <dsp:spPr>
        <a:xfrm>
          <a:off x="6041128" y="3569196"/>
          <a:ext cx="2147589" cy="290859"/>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Color Animation</a:t>
          </a:r>
          <a:endParaRPr lang="en-US" sz="1500" kern="1200" dirty="0"/>
        </a:p>
      </dsp:txBody>
      <dsp:txXfrm>
        <a:off x="6041128" y="3569196"/>
        <a:ext cx="2147589" cy="2908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428DA6-7D7F-4012-B5CD-F7D7EC127A64}">
      <dsp:nvSpPr>
        <dsp:cNvPr id="0" name=""/>
        <dsp:cNvSpPr/>
      </dsp:nvSpPr>
      <dsp:spPr>
        <a:xfrm>
          <a:off x="1032" y="0"/>
          <a:ext cx="2684487" cy="5054600"/>
        </a:xfrm>
        <a:prstGeom prst="roundRect">
          <a:avLst>
            <a:gd name="adj" fmla="val 10000"/>
          </a:avLst>
        </a:prstGeom>
        <a:gradFill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endParaRPr lang="en-US" sz="3200" kern="1200" dirty="0"/>
        </a:p>
      </dsp:txBody>
      <dsp:txXfrm>
        <a:off x="1032" y="0"/>
        <a:ext cx="2684487" cy="1516380"/>
      </dsp:txXfrm>
    </dsp:sp>
    <dsp:sp modelId="{422C72F8-8F3F-4C19-A692-5B5E5261DAD5}">
      <dsp:nvSpPr>
        <dsp:cNvPr id="0" name=""/>
        <dsp:cNvSpPr/>
      </dsp:nvSpPr>
      <dsp:spPr>
        <a:xfrm>
          <a:off x="269481" y="1517305"/>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Drop Down Menus</a:t>
          </a:r>
          <a:endParaRPr lang="en-US" sz="1300" kern="1200" dirty="0"/>
        </a:p>
      </dsp:txBody>
      <dsp:txXfrm>
        <a:off x="269481" y="1517305"/>
        <a:ext cx="2147589" cy="361756"/>
      </dsp:txXfrm>
    </dsp:sp>
    <dsp:sp modelId="{691C8265-51DF-4C14-BD7F-8AFF12F9F031}">
      <dsp:nvSpPr>
        <dsp:cNvPr id="0" name=""/>
        <dsp:cNvSpPr/>
      </dsp:nvSpPr>
      <dsp:spPr>
        <a:xfrm>
          <a:off x="269481" y="1934717"/>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a:t>
          </a:r>
          <a:r>
            <a:rPr lang="en-US" sz="1300" kern="1200" dirty="0" err="1" smtClean="0"/>
            <a:t>Listmenu</a:t>
          </a:r>
          <a:endParaRPr lang="en-US" sz="1300" kern="1200" dirty="0"/>
        </a:p>
      </dsp:txBody>
      <dsp:txXfrm>
        <a:off x="269481" y="1934717"/>
        <a:ext cx="2147589" cy="361756"/>
      </dsp:txXfrm>
    </dsp:sp>
    <dsp:sp modelId="{F5A823A3-007F-41BE-A5DF-469A041CCC0D}">
      <dsp:nvSpPr>
        <dsp:cNvPr id="0" name=""/>
        <dsp:cNvSpPr/>
      </dsp:nvSpPr>
      <dsp:spPr>
        <a:xfrm>
          <a:off x="269481" y="2352128"/>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Pagination </a:t>
          </a:r>
          <a:endParaRPr lang="en-US" sz="1300" kern="1200" dirty="0"/>
        </a:p>
      </dsp:txBody>
      <dsp:txXfrm>
        <a:off x="269481" y="2352128"/>
        <a:ext cx="2147589" cy="361756"/>
      </dsp:txXfrm>
    </dsp:sp>
    <dsp:sp modelId="{EDC02800-A8C4-44A8-B779-42F4730DCA40}">
      <dsp:nvSpPr>
        <dsp:cNvPr id="0" name=""/>
        <dsp:cNvSpPr/>
      </dsp:nvSpPr>
      <dsp:spPr>
        <a:xfrm>
          <a:off x="269481" y="2769540"/>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Imageless Buttons</a:t>
          </a:r>
          <a:endParaRPr lang="en-US" sz="1300" kern="1200" dirty="0"/>
        </a:p>
      </dsp:txBody>
      <dsp:txXfrm>
        <a:off x="269481" y="2769540"/>
        <a:ext cx="2147589" cy="361756"/>
      </dsp:txXfrm>
    </dsp:sp>
    <dsp:sp modelId="{D0365F4B-6BAC-4304-9457-39E63279222D}">
      <dsp:nvSpPr>
        <dsp:cNvPr id="0" name=""/>
        <dsp:cNvSpPr/>
      </dsp:nvSpPr>
      <dsp:spPr>
        <a:xfrm>
          <a:off x="269481" y="3186952"/>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background Blend</a:t>
          </a:r>
          <a:endParaRPr lang="en-US" sz="1300" kern="1200" dirty="0"/>
        </a:p>
      </dsp:txBody>
      <dsp:txXfrm>
        <a:off x="269481" y="3186952"/>
        <a:ext cx="2147589" cy="361756"/>
      </dsp:txXfrm>
    </dsp:sp>
    <dsp:sp modelId="{219C6F44-0439-4EEF-9CF1-994B706EBFCF}">
      <dsp:nvSpPr>
        <dsp:cNvPr id="0" name=""/>
        <dsp:cNvSpPr/>
      </dsp:nvSpPr>
      <dsp:spPr>
        <a:xfrm>
          <a:off x="269481" y="3604364"/>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DataTables</a:t>
          </a:r>
          <a:endParaRPr lang="en-US" sz="1300" kern="1200" dirty="0"/>
        </a:p>
      </dsp:txBody>
      <dsp:txXfrm>
        <a:off x="269481" y="3604364"/>
        <a:ext cx="2147589" cy="361756"/>
      </dsp:txXfrm>
    </dsp:sp>
    <dsp:sp modelId="{E648D78B-9C37-4472-BDB3-EB66D0E0D0E9}">
      <dsp:nvSpPr>
        <dsp:cNvPr id="0" name=""/>
        <dsp:cNvSpPr/>
      </dsp:nvSpPr>
      <dsp:spPr>
        <a:xfrm>
          <a:off x="269481" y="4021775"/>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Tablesorter</a:t>
          </a:r>
          <a:r>
            <a:rPr lang="en-US" sz="1300" kern="1200" dirty="0" smtClean="0"/>
            <a:t> 2.0</a:t>
          </a:r>
          <a:endParaRPr lang="en-US" sz="1300" kern="1200" dirty="0"/>
        </a:p>
      </dsp:txBody>
      <dsp:txXfrm>
        <a:off x="269481" y="4021775"/>
        <a:ext cx="2147589" cy="361756"/>
      </dsp:txXfrm>
    </dsp:sp>
    <dsp:sp modelId="{886E581C-1510-41A2-AEEB-76AD729E87C9}">
      <dsp:nvSpPr>
        <dsp:cNvPr id="0" name=""/>
        <dsp:cNvSpPr/>
      </dsp:nvSpPr>
      <dsp:spPr>
        <a:xfrm>
          <a:off x="269481" y="4439187"/>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Visualize Accessible Charts</a:t>
          </a:r>
          <a:endParaRPr lang="en-US" sz="1300" kern="1200" dirty="0"/>
        </a:p>
      </dsp:txBody>
      <dsp:txXfrm>
        <a:off x="269481" y="4439187"/>
        <a:ext cx="2147589" cy="361756"/>
      </dsp:txXfrm>
    </dsp:sp>
    <dsp:sp modelId="{BC58BC4E-729F-4CF6-87E7-F380EAFE0E81}">
      <dsp:nvSpPr>
        <dsp:cNvPr id="0" name=""/>
        <dsp:cNvSpPr/>
      </dsp:nvSpPr>
      <dsp:spPr>
        <a:xfrm>
          <a:off x="2886856" y="0"/>
          <a:ext cx="2684487" cy="5054600"/>
        </a:xfrm>
        <a:prstGeom prst="roundRect">
          <a:avLst>
            <a:gd name="adj" fmla="val 10000"/>
          </a:avLst>
        </a:prstGeom>
        <a:gradFill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endParaRPr lang="en-US" sz="3200" kern="1200" dirty="0"/>
        </a:p>
      </dsp:txBody>
      <dsp:txXfrm>
        <a:off x="2886856" y="0"/>
        <a:ext cx="2684487" cy="1516380"/>
      </dsp:txXfrm>
    </dsp:sp>
    <dsp:sp modelId="{AC24F837-F194-4553-999A-8D285156764E}">
      <dsp:nvSpPr>
        <dsp:cNvPr id="0" name=""/>
        <dsp:cNvSpPr/>
      </dsp:nvSpPr>
      <dsp:spPr>
        <a:xfrm>
          <a:off x="3155305" y="1516626"/>
          <a:ext cx="2147589" cy="485283"/>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tabs</a:t>
          </a:r>
          <a:endParaRPr lang="en-US" sz="1300" kern="1200" dirty="0"/>
        </a:p>
      </dsp:txBody>
      <dsp:txXfrm>
        <a:off x="3155305" y="1516626"/>
        <a:ext cx="2147589" cy="485283"/>
      </dsp:txXfrm>
    </dsp:sp>
    <dsp:sp modelId="{D3D546E1-18E6-4904-BD98-AE26C49811B5}">
      <dsp:nvSpPr>
        <dsp:cNvPr id="0" name=""/>
        <dsp:cNvSpPr/>
      </dsp:nvSpPr>
      <dsp:spPr>
        <a:xfrm>
          <a:off x="3155305" y="2076569"/>
          <a:ext cx="2147589" cy="485283"/>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alert dialogs</a:t>
          </a:r>
          <a:endParaRPr lang="en-US" sz="1300" kern="1200" dirty="0"/>
        </a:p>
      </dsp:txBody>
      <dsp:txXfrm>
        <a:off x="3155305" y="2076569"/>
        <a:ext cx="2147589" cy="485283"/>
      </dsp:txXfrm>
    </dsp:sp>
    <dsp:sp modelId="{A01BA77C-F650-4798-A7D0-C32301DD6CE7}">
      <dsp:nvSpPr>
        <dsp:cNvPr id="0" name=""/>
        <dsp:cNvSpPr/>
      </dsp:nvSpPr>
      <dsp:spPr>
        <a:xfrm>
          <a:off x="3155305" y="2636511"/>
          <a:ext cx="2147589" cy="485283"/>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Collapsible Drag &amp; Drop Panels</a:t>
          </a:r>
          <a:endParaRPr lang="en-US" sz="1300" kern="1200" dirty="0"/>
        </a:p>
      </dsp:txBody>
      <dsp:txXfrm>
        <a:off x="3155305" y="2636511"/>
        <a:ext cx="2147589" cy="485283"/>
      </dsp:txXfrm>
    </dsp:sp>
    <dsp:sp modelId="{FBDA3470-1280-4885-B1A9-8F36E835362D}">
      <dsp:nvSpPr>
        <dsp:cNvPr id="0" name=""/>
        <dsp:cNvSpPr/>
      </dsp:nvSpPr>
      <dsp:spPr>
        <a:xfrm>
          <a:off x="3155305" y="3196454"/>
          <a:ext cx="2147589" cy="485283"/>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Progress Bar </a:t>
          </a:r>
          <a:r>
            <a:rPr lang="en-US" sz="1300" kern="1200" dirty="0" err="1" smtClean="0"/>
            <a:t>Plugin</a:t>
          </a:r>
          <a:endParaRPr lang="en-US" sz="1300" kern="1200" dirty="0"/>
        </a:p>
      </dsp:txBody>
      <dsp:txXfrm>
        <a:off x="3155305" y="3196454"/>
        <a:ext cx="2147589" cy="485283"/>
      </dsp:txXfrm>
    </dsp:sp>
    <dsp:sp modelId="{1008B1BF-1DC3-49E6-A971-152DCFC8A6B6}">
      <dsp:nvSpPr>
        <dsp:cNvPr id="0" name=""/>
        <dsp:cNvSpPr/>
      </dsp:nvSpPr>
      <dsp:spPr>
        <a:xfrm>
          <a:off x="3155305" y="3756397"/>
          <a:ext cx="2147589" cy="485283"/>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ColorPicker</a:t>
          </a:r>
          <a:endParaRPr lang="en-US" sz="1300" kern="1200" dirty="0"/>
        </a:p>
      </dsp:txBody>
      <dsp:txXfrm>
        <a:off x="3155305" y="3756397"/>
        <a:ext cx="2147589" cy="485283"/>
      </dsp:txXfrm>
    </dsp:sp>
    <dsp:sp modelId="{DD2AB5E6-29E4-48F3-AB62-FA3C0B62B8CE}">
      <dsp:nvSpPr>
        <dsp:cNvPr id="0" name=""/>
        <dsp:cNvSpPr/>
      </dsp:nvSpPr>
      <dsp:spPr>
        <a:xfrm>
          <a:off x="3155305" y="4316339"/>
          <a:ext cx="2147589" cy="485283"/>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Tool Tips</a:t>
          </a:r>
          <a:endParaRPr lang="en-US" sz="1300" kern="1200" dirty="0"/>
        </a:p>
      </dsp:txBody>
      <dsp:txXfrm>
        <a:off x="3155305" y="4316339"/>
        <a:ext cx="2147589" cy="485283"/>
      </dsp:txXfrm>
    </dsp:sp>
    <dsp:sp modelId="{9A6FB094-EBFD-4B9B-8F3F-9EA1262E8AF8}">
      <dsp:nvSpPr>
        <dsp:cNvPr id="0" name=""/>
        <dsp:cNvSpPr/>
      </dsp:nvSpPr>
      <dsp:spPr>
        <a:xfrm>
          <a:off x="5772680" y="0"/>
          <a:ext cx="2684487" cy="5054600"/>
        </a:xfrm>
        <a:prstGeom prst="roundRect">
          <a:avLst>
            <a:gd name="adj" fmla="val 10000"/>
          </a:avLst>
        </a:prstGeom>
        <a:gradFill rotWithShape="1">
          <a:gsLst>
            <a:gs pos="0">
              <a:schemeClr val="accent4">
                <a:tint val="70000"/>
                <a:satMod val="130000"/>
              </a:schemeClr>
            </a:gs>
            <a:gs pos="43000">
              <a:schemeClr val="accent4">
                <a:tint val="44000"/>
                <a:satMod val="165000"/>
              </a:schemeClr>
            </a:gs>
            <a:gs pos="93000">
              <a:schemeClr val="accent4">
                <a:tint val="15000"/>
                <a:satMod val="165000"/>
              </a:schemeClr>
            </a:gs>
            <a:gs pos="100000">
              <a:schemeClr val="accent4">
                <a:tint val="5000"/>
                <a:satMod val="250000"/>
              </a:schemeClr>
            </a:gs>
          </a:gsLst>
          <a:path path="circle">
            <a:fillToRect l="50000" t="130000" r="50000" b="-30000"/>
          </a:path>
        </a:gradFill>
        <a:ln w="9525" cap="flat" cmpd="sng" algn="ctr">
          <a:solidFill>
            <a:schemeClr val="accent4">
              <a:shade val="50000"/>
              <a:satMod val="103000"/>
            </a:schemeClr>
          </a:solidFill>
          <a:prstDash val="solid"/>
        </a:ln>
        <a:effectLst>
          <a:outerShdw blurRad="57150" dist="38100" dir="5400000" algn="ctr" rotWithShape="0">
            <a:schemeClr val="accent4">
              <a:shade val="9000"/>
              <a:satMod val="105000"/>
              <a:alpha val="48000"/>
            </a:scheme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endParaRPr lang="en-US" sz="3200" kern="1200" dirty="0"/>
        </a:p>
      </dsp:txBody>
      <dsp:txXfrm>
        <a:off x="5772680" y="0"/>
        <a:ext cx="2684487" cy="1516380"/>
      </dsp:txXfrm>
    </dsp:sp>
    <dsp:sp modelId="{83A3815F-063E-4CF8-A59D-14D413941199}">
      <dsp:nvSpPr>
        <dsp:cNvPr id="0" name=""/>
        <dsp:cNvSpPr/>
      </dsp:nvSpPr>
      <dsp:spPr>
        <a:xfrm>
          <a:off x="6041128" y="1517305"/>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Star Rating</a:t>
          </a:r>
          <a:endParaRPr lang="en-US" sz="1300" kern="1200" dirty="0"/>
        </a:p>
      </dsp:txBody>
      <dsp:txXfrm>
        <a:off x="6041128" y="1517305"/>
        <a:ext cx="2147589" cy="361756"/>
      </dsp:txXfrm>
    </dsp:sp>
    <dsp:sp modelId="{A19A0105-58CA-42E3-B9F2-011E4E03A510}">
      <dsp:nvSpPr>
        <dsp:cNvPr id="0" name=""/>
        <dsp:cNvSpPr/>
      </dsp:nvSpPr>
      <dsp:spPr>
        <a:xfrm>
          <a:off x="6041128" y="1934717"/>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slider</a:t>
          </a:r>
          <a:endParaRPr lang="en-US" sz="1300" kern="1200" dirty="0"/>
        </a:p>
      </dsp:txBody>
      <dsp:txXfrm>
        <a:off x="6041128" y="1934717"/>
        <a:ext cx="2147589" cy="361756"/>
      </dsp:txXfrm>
    </dsp:sp>
    <dsp:sp modelId="{91D47344-AB84-4D68-9053-B602A210C804}">
      <dsp:nvSpPr>
        <dsp:cNvPr id="0" name=""/>
        <dsp:cNvSpPr/>
      </dsp:nvSpPr>
      <dsp:spPr>
        <a:xfrm>
          <a:off x="6041128" y="2352128"/>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Image Gallery</a:t>
          </a:r>
          <a:endParaRPr lang="en-US" sz="1300" kern="1200" dirty="0"/>
        </a:p>
      </dsp:txBody>
      <dsp:txXfrm>
        <a:off x="6041128" y="2352128"/>
        <a:ext cx="2147589" cy="361756"/>
      </dsp:txXfrm>
    </dsp:sp>
    <dsp:sp modelId="{606A6600-E88F-45E8-BA3C-044B77DC6778}">
      <dsp:nvSpPr>
        <dsp:cNvPr id="0" name=""/>
        <dsp:cNvSpPr/>
      </dsp:nvSpPr>
      <dsp:spPr>
        <a:xfrm>
          <a:off x="6041128" y="2769540"/>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Image Zoom (JQ zoom)</a:t>
          </a:r>
          <a:endParaRPr lang="en-US" sz="1300" kern="1200" dirty="0"/>
        </a:p>
      </dsp:txBody>
      <dsp:txXfrm>
        <a:off x="6041128" y="2769540"/>
        <a:ext cx="2147589" cy="361756"/>
      </dsp:txXfrm>
    </dsp:sp>
    <dsp:sp modelId="{3E301E59-5491-4B79-BCCF-1ED5A4FA3C04}">
      <dsp:nvSpPr>
        <dsp:cNvPr id="0" name=""/>
        <dsp:cNvSpPr/>
      </dsp:nvSpPr>
      <dsp:spPr>
        <a:xfrm>
          <a:off x="6041128" y="3186952"/>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Validation</a:t>
          </a:r>
          <a:endParaRPr lang="en-US" sz="1300" kern="1200" dirty="0"/>
        </a:p>
      </dsp:txBody>
      <dsp:txXfrm>
        <a:off x="6041128" y="3186952"/>
        <a:ext cx="2147589" cy="361756"/>
      </dsp:txXfrm>
    </dsp:sp>
    <dsp:sp modelId="{688A5B17-922D-4DB8-8BBE-6ED57E28FBC4}">
      <dsp:nvSpPr>
        <dsp:cNvPr id="0" name=""/>
        <dsp:cNvSpPr/>
      </dsp:nvSpPr>
      <dsp:spPr>
        <a:xfrm>
          <a:off x="6041128" y="3604364"/>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Auto Suggest</a:t>
          </a:r>
          <a:endParaRPr lang="en-US" sz="1300" kern="1200" dirty="0"/>
        </a:p>
      </dsp:txBody>
      <dsp:txXfrm>
        <a:off x="6041128" y="3604364"/>
        <a:ext cx="2147589" cy="361756"/>
      </dsp:txXfrm>
    </dsp:sp>
    <dsp:sp modelId="{3040999F-9F2B-4D65-B32F-38C38CD7F7CC}">
      <dsp:nvSpPr>
        <dsp:cNvPr id="0" name=""/>
        <dsp:cNvSpPr/>
      </dsp:nvSpPr>
      <dsp:spPr>
        <a:xfrm>
          <a:off x="6041128" y="4021775"/>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jquery</a:t>
          </a:r>
          <a:r>
            <a:rPr lang="en-US" sz="1300" kern="1200" dirty="0" smtClean="0"/>
            <a:t> Multi select</a:t>
          </a:r>
          <a:endParaRPr lang="en-US" sz="1300" kern="1200" dirty="0"/>
        </a:p>
      </dsp:txBody>
      <dsp:txXfrm>
        <a:off x="6041128" y="4021775"/>
        <a:ext cx="2147589" cy="361756"/>
      </dsp:txXfrm>
    </dsp:sp>
    <dsp:sp modelId="{3507E2F6-0F6D-4311-8F36-55DBE713FEF6}">
      <dsp:nvSpPr>
        <dsp:cNvPr id="0" name=""/>
        <dsp:cNvSpPr/>
      </dsp:nvSpPr>
      <dsp:spPr>
        <a:xfrm>
          <a:off x="6041128" y="4439187"/>
          <a:ext cx="2147589" cy="361756"/>
        </a:xfrm>
        <a:prstGeom prst="roundRect">
          <a:avLst>
            <a:gd name="adj" fmla="val 10000"/>
          </a:avLst>
        </a:prstGeom>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hemeClr val="accent1">
              <a:shade val="9000"/>
              <a:satMod val="105000"/>
              <a:alpha val="48000"/>
            </a:schemeClr>
          </a:outerShdw>
        </a:effectLst>
        <a:scene3d>
          <a:camera prst="orthographicFront" fov="0">
            <a:rot lat="0" lon="0" rev="0"/>
          </a:camera>
          <a:lightRig rig="glow" dir="tl">
            <a:rot lat="0" lon="0" rev="900000"/>
          </a:lightRig>
        </a:scene3d>
        <a:sp3d prstMaterial="powder">
          <a:bevelT w="25400" h="38100"/>
        </a:sp3d>
      </dsp:spPr>
      <dsp:style>
        <a:lnRef idx="0">
          <a:schemeClr val="accent1"/>
        </a:lnRef>
        <a:fillRef idx="3">
          <a:schemeClr val="accent1"/>
        </a:fillRef>
        <a:effectRef idx="3">
          <a:schemeClr val="accent1"/>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Fixed header tables </a:t>
          </a:r>
          <a:endParaRPr lang="en-US" sz="1300" kern="1200" dirty="0"/>
        </a:p>
      </dsp:txBody>
      <dsp:txXfrm>
        <a:off x="6041128" y="4439187"/>
        <a:ext cx="2147589" cy="36175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7EADF3-08DF-463E-AA2A-09F5CD365F08}">
      <dsp:nvSpPr>
        <dsp:cNvPr id="0" name=""/>
        <dsp:cNvSpPr/>
      </dsp:nvSpPr>
      <dsp:spPr>
        <a:xfrm>
          <a:off x="26431" y="2232"/>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Core Functionality</a:t>
          </a:r>
          <a:endParaRPr lang="en-US" sz="1700" b="1" kern="1200" dirty="0"/>
        </a:p>
        <a:p>
          <a:pPr marL="114300" lvl="1" indent="-114300" algn="l" defTabSz="577850">
            <a:lnSpc>
              <a:spcPct val="90000"/>
            </a:lnSpc>
            <a:spcBef>
              <a:spcPct val="0"/>
            </a:spcBef>
            <a:spcAft>
              <a:spcPct val="15000"/>
            </a:spcAft>
            <a:buChar char="••"/>
          </a:pPr>
          <a:r>
            <a:rPr lang="en-US" sz="1300" kern="1200" dirty="0" smtClean="0"/>
            <a:t>Implements core jQuery functions as well as commonly used utilities.</a:t>
          </a:r>
          <a:endParaRPr lang="en-US" sz="1300" kern="1200" dirty="0"/>
        </a:p>
      </dsp:txBody>
      <dsp:txXfrm>
        <a:off x="26431" y="2232"/>
        <a:ext cx="2626667" cy="1576000"/>
      </dsp:txXfrm>
    </dsp:sp>
    <dsp:sp modelId="{1B38D589-5BC3-4336-9135-17546559CF93}">
      <dsp:nvSpPr>
        <dsp:cNvPr id="0" name=""/>
        <dsp:cNvSpPr/>
      </dsp:nvSpPr>
      <dsp:spPr>
        <a:xfrm>
          <a:off x="2915766" y="2232"/>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Selection &amp; Traversal</a:t>
          </a:r>
          <a:endParaRPr lang="en-US" sz="1700" b="1" kern="1200" dirty="0"/>
        </a:p>
        <a:p>
          <a:pPr marL="114300" lvl="1" indent="-114300" algn="l" defTabSz="577850">
            <a:lnSpc>
              <a:spcPct val="90000"/>
            </a:lnSpc>
            <a:spcBef>
              <a:spcPct val="0"/>
            </a:spcBef>
            <a:spcAft>
              <a:spcPct val="15000"/>
            </a:spcAft>
            <a:buChar char="••"/>
          </a:pPr>
          <a:r>
            <a:rPr lang="en-US" sz="1300" kern="1200" dirty="0" smtClean="0"/>
            <a:t>Provides functions for finding content in documents and navigating among the contents of the page.</a:t>
          </a:r>
          <a:endParaRPr lang="en-US" sz="1300" kern="1200" dirty="0"/>
        </a:p>
      </dsp:txBody>
      <dsp:txXfrm>
        <a:off x="2915766" y="2232"/>
        <a:ext cx="2626667" cy="1576000"/>
      </dsp:txXfrm>
    </dsp:sp>
    <dsp:sp modelId="{DAC1A27B-9A00-4814-AC9D-7A6DBE2F9893}">
      <dsp:nvSpPr>
        <dsp:cNvPr id="0" name=""/>
        <dsp:cNvSpPr/>
      </dsp:nvSpPr>
      <dsp:spPr>
        <a:xfrm>
          <a:off x="5805100" y="2232"/>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Manipulation &amp; CSS</a:t>
          </a:r>
          <a:endParaRPr lang="en-US" sz="1700" b="1" kern="1200" dirty="0"/>
        </a:p>
        <a:p>
          <a:pPr marL="114300" lvl="1" indent="-114300" algn="l" defTabSz="577850">
            <a:lnSpc>
              <a:spcPct val="90000"/>
            </a:lnSpc>
            <a:spcBef>
              <a:spcPct val="0"/>
            </a:spcBef>
            <a:spcAft>
              <a:spcPct val="15000"/>
            </a:spcAft>
            <a:buChar char="••"/>
          </a:pPr>
          <a:r>
            <a:rPr lang="en-US" sz="1300" kern="1200" dirty="0" smtClean="0"/>
            <a:t>Provides functions for editing and changing documents content and working with CSS data such as positioning info. </a:t>
          </a:r>
          <a:endParaRPr lang="en-US" sz="1300" kern="1200" dirty="0"/>
        </a:p>
      </dsp:txBody>
      <dsp:txXfrm>
        <a:off x="5805100" y="2232"/>
        <a:ext cx="2626667" cy="1576000"/>
      </dsp:txXfrm>
    </dsp:sp>
    <dsp:sp modelId="{786F2DE2-5EB8-4B65-B013-E0C4F69B6DCC}">
      <dsp:nvSpPr>
        <dsp:cNvPr id="0" name=""/>
        <dsp:cNvSpPr/>
      </dsp:nvSpPr>
      <dsp:spPr>
        <a:xfrm>
          <a:off x="26431" y="1840899"/>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Events</a:t>
          </a:r>
          <a:endParaRPr lang="en-US" sz="1700" b="1" kern="1200" dirty="0"/>
        </a:p>
        <a:p>
          <a:pPr marL="114300" lvl="1" indent="-114300" algn="l" defTabSz="577850">
            <a:lnSpc>
              <a:spcPct val="90000"/>
            </a:lnSpc>
            <a:spcBef>
              <a:spcPct val="0"/>
            </a:spcBef>
            <a:spcAft>
              <a:spcPct val="15000"/>
            </a:spcAft>
            <a:buChar char="••"/>
          </a:pPr>
          <a:r>
            <a:rPr lang="en-US" sz="1300" kern="1200" dirty="0" smtClean="0"/>
            <a:t>Simplifies working with the modern DOM events and provides common event helper functions.</a:t>
          </a:r>
          <a:endParaRPr lang="en-US" sz="1300" kern="1200" dirty="0"/>
        </a:p>
      </dsp:txBody>
      <dsp:txXfrm>
        <a:off x="26431" y="1840899"/>
        <a:ext cx="2626667" cy="1576000"/>
      </dsp:txXfrm>
    </dsp:sp>
    <dsp:sp modelId="{2A7DAC5B-0DA3-43A1-81C8-958AA2919210}">
      <dsp:nvSpPr>
        <dsp:cNvPr id="0" name=""/>
        <dsp:cNvSpPr/>
      </dsp:nvSpPr>
      <dsp:spPr>
        <a:xfrm>
          <a:off x="2915766" y="1840899"/>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Effects</a:t>
          </a:r>
          <a:endParaRPr lang="en-US" sz="1700" b="1" kern="1200" dirty="0"/>
        </a:p>
        <a:p>
          <a:pPr marL="114300" lvl="1" indent="-114300" algn="l" defTabSz="577850">
            <a:lnSpc>
              <a:spcPct val="90000"/>
            </a:lnSpc>
            <a:spcBef>
              <a:spcPct val="0"/>
            </a:spcBef>
            <a:spcAft>
              <a:spcPct val="15000"/>
            </a:spcAft>
            <a:buChar char="••"/>
          </a:pPr>
          <a:r>
            <a:rPr lang="en-US" sz="1300" kern="1200" dirty="0" smtClean="0"/>
            <a:t>Provides functions for creating basic animations and effects, such as hiding and showing elements and moving objects around.</a:t>
          </a:r>
          <a:endParaRPr lang="en-US" sz="1300" kern="1200" dirty="0"/>
        </a:p>
      </dsp:txBody>
      <dsp:txXfrm>
        <a:off x="2915766" y="1840899"/>
        <a:ext cx="2626667" cy="1576000"/>
      </dsp:txXfrm>
    </dsp:sp>
    <dsp:sp modelId="{97666B9C-3797-44B8-85DC-B7CCBB3AB3E5}">
      <dsp:nvSpPr>
        <dsp:cNvPr id="0" name=""/>
        <dsp:cNvSpPr/>
      </dsp:nvSpPr>
      <dsp:spPr>
        <a:xfrm>
          <a:off x="5805100" y="1840899"/>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Ajax</a:t>
          </a:r>
          <a:endParaRPr lang="en-US" sz="1700" b="1" kern="1200" dirty="0"/>
        </a:p>
        <a:p>
          <a:pPr marL="114300" lvl="1" indent="-114300" algn="l" defTabSz="577850">
            <a:lnSpc>
              <a:spcPct val="90000"/>
            </a:lnSpc>
            <a:spcBef>
              <a:spcPct val="0"/>
            </a:spcBef>
            <a:spcAft>
              <a:spcPct val="15000"/>
            </a:spcAft>
            <a:buChar char="••"/>
          </a:pPr>
          <a:r>
            <a:rPr lang="en-US" sz="1300" kern="1200" dirty="0" smtClean="0"/>
            <a:t>Provides utilities for working with Ajax, such as loading content from pages and dealing with JSON data.</a:t>
          </a:r>
          <a:endParaRPr lang="en-US" sz="1300" kern="1200" dirty="0"/>
        </a:p>
      </dsp:txBody>
      <dsp:txXfrm>
        <a:off x="5805100" y="1840899"/>
        <a:ext cx="2626667" cy="1576000"/>
      </dsp:txXfrm>
    </dsp:sp>
    <dsp:sp modelId="{74B0D7E1-C47B-4172-A4B6-0B7B1A057CD7}">
      <dsp:nvSpPr>
        <dsp:cNvPr id="0" name=""/>
        <dsp:cNvSpPr/>
      </dsp:nvSpPr>
      <dsp:spPr>
        <a:xfrm>
          <a:off x="40326" y="3681799"/>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User Interface</a:t>
          </a:r>
          <a:endParaRPr lang="en-US" sz="1700" b="1" kern="1200" dirty="0"/>
        </a:p>
        <a:p>
          <a:pPr marL="114300" lvl="1" indent="-114300" algn="l" defTabSz="577850">
            <a:lnSpc>
              <a:spcPct val="90000"/>
            </a:lnSpc>
            <a:spcBef>
              <a:spcPct val="0"/>
            </a:spcBef>
            <a:spcAft>
              <a:spcPct val="15000"/>
            </a:spcAft>
            <a:buChar char="••"/>
          </a:pPr>
          <a:r>
            <a:rPr lang="en-US" sz="1300" kern="1200" dirty="0" smtClean="0"/>
            <a:t>Provides an official plug-in with commonly used interface widgets, like slider controls, progress bars, accordions, etc</a:t>
          </a:r>
          <a:endParaRPr lang="en-US" sz="1300" kern="1200" dirty="0"/>
        </a:p>
      </dsp:txBody>
      <dsp:txXfrm>
        <a:off x="40326" y="3681799"/>
        <a:ext cx="2626667" cy="1576000"/>
      </dsp:txXfrm>
    </dsp:sp>
    <dsp:sp modelId="{7320350B-65A4-48EE-B383-318BCD8EBC50}">
      <dsp:nvSpPr>
        <dsp:cNvPr id="0" name=""/>
        <dsp:cNvSpPr/>
      </dsp:nvSpPr>
      <dsp:spPr>
        <a:xfrm>
          <a:off x="2935939" y="3681799"/>
          <a:ext cx="2626667" cy="1576000"/>
        </a:xfrm>
        <a:prstGeom prst="flowChartAlternateProcess">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b="1" kern="1200" dirty="0" smtClean="0"/>
            <a:t>Extensibility</a:t>
          </a:r>
          <a:endParaRPr lang="en-US" sz="1700" b="1" kern="1200" dirty="0"/>
        </a:p>
        <a:p>
          <a:pPr marL="114300" lvl="1" indent="-114300" algn="l" defTabSz="577850">
            <a:lnSpc>
              <a:spcPct val="90000"/>
            </a:lnSpc>
            <a:spcBef>
              <a:spcPct val="0"/>
            </a:spcBef>
            <a:spcAft>
              <a:spcPct val="15000"/>
            </a:spcAft>
            <a:buChar char="••"/>
          </a:pPr>
          <a:r>
            <a:rPr lang="en-US" sz="1300" kern="1200" dirty="0" smtClean="0"/>
            <a:t>Enables the construction of jQuery plug-ins that enhance the functionality of the base library.</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2935939" y="3681799"/>
        <a:ext cx="2626667" cy="15760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EDD61-155A-4548-868F-677597373C64}" type="datetimeFigureOut">
              <a:rPr lang="en-US" smtClean="0"/>
              <a:pPr/>
              <a:t>1/24/2012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27F5E-FDD9-44AB-AD83-FEC9EAA9FDC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Key features of jQuery</a:t>
            </a:r>
          </a:p>
          <a:p>
            <a:r>
              <a:rPr lang="en-US" dirty="0" smtClean="0"/>
              <a:t>Let's take a look of why jQuery is a tool worth checking out. There's quite a bit of functionality provided in jQuery but here’s is a list of what I think are the key features:</a:t>
            </a:r>
            <a:br>
              <a:rPr lang="en-US" dirty="0" smtClean="0"/>
            </a:br>
            <a:endParaRPr lang="en-US" dirty="0" smtClean="0"/>
          </a:p>
          <a:p>
            <a:r>
              <a:rPr lang="en-US" b="1" dirty="0" smtClean="0"/>
              <a:t>DOM Element Selectors</a:t>
            </a:r>
            <a:br>
              <a:rPr lang="en-US" b="1" dirty="0" smtClean="0"/>
            </a:br>
            <a:r>
              <a:rPr lang="en-US" dirty="0" smtClean="0"/>
              <a:t>jQuery Selectors allow you to select DOM elements so that you can apply functionality to them with </a:t>
            </a:r>
            <a:r>
              <a:rPr lang="en-US" dirty="0" err="1" smtClean="0"/>
              <a:t>jQuery’s</a:t>
            </a:r>
            <a:r>
              <a:rPr lang="en-US" dirty="0" smtClean="0"/>
              <a:t> operational methods. jQuery uses a CSS 3.0 syntax (plus some extensions) to select single or multiple elements in a document. Using CSS means that you use selector syntax you’re probably already familiar with from HTML styling and even if not it’s fairly easy to pick up the key CSS selector features. I’ll go as far as saying that jQuery is the reason I really started to </a:t>
            </a:r>
            <a:r>
              <a:rPr lang="en-US" dirty="0" err="1" smtClean="0"/>
              <a:t>grok</a:t>
            </a:r>
            <a:r>
              <a:rPr lang="en-US" dirty="0" smtClean="0"/>
              <a:t> CSS. Using CSS syntax you can select elements by id, CSS class, attribute filters, by relationship to other element and even filter conditions that can be chained together. A simple example: It's trivial to select all 2</a:t>
            </a:r>
            <a:r>
              <a:rPr lang="en-US" baseline="30000" dirty="0" smtClean="0"/>
              <a:t>nd</a:t>
            </a:r>
            <a:r>
              <a:rPr lang="en-US" dirty="0" smtClean="0"/>
              <a:t> column TD elements in a table with a simple selector like this: $("#</a:t>
            </a:r>
            <a:r>
              <a:rPr lang="en-US" dirty="0" err="1" smtClean="0"/>
              <a:t>gdEntries</a:t>
            </a:r>
            <a:r>
              <a:rPr lang="en-US" dirty="0" smtClean="0"/>
              <a:t> </a:t>
            </a:r>
            <a:r>
              <a:rPr lang="en-US" dirty="0" err="1" smtClean="0"/>
              <a:t>td:nth</a:t>
            </a:r>
            <a:r>
              <a:rPr lang="en-US" dirty="0" smtClean="0"/>
              <a:t>-child(2)"). </a:t>
            </a:r>
            <a:br>
              <a:rPr lang="en-US" dirty="0" smtClean="0"/>
            </a:br>
            <a:endParaRPr lang="en-US" dirty="0" smtClean="0"/>
          </a:p>
          <a:p>
            <a:r>
              <a:rPr lang="en-US" b="1" dirty="0" smtClean="0"/>
              <a:t>The jQuery Object: The Wrapped Set</a:t>
            </a:r>
            <a:br>
              <a:rPr lang="en-US" b="1" dirty="0" smtClean="0"/>
            </a:br>
            <a:r>
              <a:rPr lang="en-US" dirty="0" smtClean="0"/>
              <a:t>Selectors result in a jQuery object that is known as the </a:t>
            </a:r>
            <a:r>
              <a:rPr lang="en-US" i="1" dirty="0" smtClean="0"/>
              <a:t>Wrapped Set</a:t>
            </a:r>
            <a:r>
              <a:rPr lang="en-US" dirty="0" smtClean="0"/>
              <a:t>, which is an array like structure that contains each of the selected DOM elements. You can iterate over the wrapped set like an array or access individual elements via the indexer ( $(</a:t>
            </a:r>
            <a:r>
              <a:rPr lang="en-US" dirty="0" err="1" smtClean="0"/>
              <a:t>sel</a:t>
            </a:r>
            <a:r>
              <a:rPr lang="en-US" dirty="0" smtClean="0"/>
              <a:t>)[0] for example). More importantly though you can also apply jQuery functions against all the selected elements.</a:t>
            </a:r>
            <a:br>
              <a:rPr lang="en-US" dirty="0" smtClean="0"/>
            </a:br>
            <a:endParaRPr lang="en-US" dirty="0" smtClean="0"/>
          </a:p>
          <a:p>
            <a:r>
              <a:rPr lang="en-US" b="1" dirty="0" smtClean="0"/>
              <a:t>Wrapped Set Operations</a:t>
            </a:r>
            <a:br>
              <a:rPr lang="en-US" b="1" dirty="0" smtClean="0"/>
            </a:br>
            <a:r>
              <a:rPr lang="en-US" dirty="0" smtClean="0"/>
              <a:t>The real power of the wrapped set comes from being able to apply jQuery operations against all selected DOM elements simultaneously. The </a:t>
            </a:r>
            <a:r>
              <a:rPr lang="en-US" dirty="0" err="1" smtClean="0"/>
              <a:t>jQuery.fn</a:t>
            </a:r>
            <a:r>
              <a:rPr lang="en-US" dirty="0" smtClean="0"/>
              <a:t> object exposes about 100 functions that can operate on the matched set and allow to manipulate and retrieve information from the selected DOM objects in batch. For example, you can easily manipulate all alternate rows in a table by adding a CSS class with $("#</a:t>
            </a:r>
            <a:r>
              <a:rPr lang="en-US" dirty="0" err="1" smtClean="0"/>
              <a:t>gdEntries</a:t>
            </a:r>
            <a:r>
              <a:rPr lang="en-US" dirty="0" smtClean="0"/>
              <a:t> </a:t>
            </a:r>
            <a:r>
              <a:rPr lang="en-US" dirty="0" err="1" smtClean="0"/>
              <a:t>tr:odd</a:t>
            </a:r>
            <a:r>
              <a:rPr lang="en-US" dirty="0" smtClean="0"/>
              <a:t>").</a:t>
            </a:r>
            <a:r>
              <a:rPr lang="en-US" dirty="0" err="1" smtClean="0"/>
              <a:t>addClass</a:t>
            </a:r>
            <a:r>
              <a:rPr lang="en-US" dirty="0" smtClean="0"/>
              <a:t>("</a:t>
            </a:r>
            <a:r>
              <a:rPr lang="en-US" dirty="0" err="1" smtClean="0"/>
              <a:t>gridalternate</a:t>
            </a:r>
            <a:r>
              <a:rPr lang="en-US" dirty="0" smtClean="0"/>
              <a:t>"). The .</a:t>
            </a:r>
            <a:r>
              <a:rPr lang="en-US" dirty="0" err="1" smtClean="0"/>
              <a:t>addClass</a:t>
            </a:r>
            <a:r>
              <a:rPr lang="en-US" dirty="0" smtClean="0"/>
              <a:t>() function is applied against each of the matched elements with one command. Intuitive methods allow you do to things like get and set .</a:t>
            </a:r>
            <a:r>
              <a:rPr lang="en-US" dirty="0" err="1" smtClean="0"/>
              <a:t>css</a:t>
            </a:r>
            <a:r>
              <a:rPr lang="en-US" dirty="0" smtClean="0"/>
              <a:t>() styles directly including smart logic that accounts for browser differences of  assignment types (number and string translations mostly) and values (opacity does the right thing on all browsers). You can set and retrieve attributes with .</a:t>
            </a:r>
            <a:r>
              <a:rPr lang="en-US" dirty="0" err="1" smtClean="0"/>
              <a:t>attr</a:t>
            </a:r>
            <a:r>
              <a:rPr lang="en-US" dirty="0" smtClean="0"/>
              <a:t>(), or retrieve or set a value with .</a:t>
            </a:r>
            <a:r>
              <a:rPr lang="en-US" dirty="0" err="1" smtClean="0"/>
              <a:t>val</a:t>
            </a:r>
            <a:r>
              <a:rPr lang="en-US" dirty="0" smtClean="0"/>
              <a:t>(), .text() or .html(). You can clone selected DOM elements or create new elements from HTML text used as a selector and inject them into the document with methods like .</a:t>
            </a:r>
            <a:r>
              <a:rPr lang="en-US" dirty="0" err="1" smtClean="0"/>
              <a:t>appendTo</a:t>
            </a:r>
            <a:r>
              <a:rPr lang="en-US" dirty="0" smtClean="0"/>
              <a:t>(), .</a:t>
            </a:r>
            <a:r>
              <a:rPr lang="en-US" dirty="0" err="1" smtClean="0"/>
              <a:t>prependTo</a:t>
            </a:r>
            <a:r>
              <a:rPr lang="en-US" dirty="0" smtClean="0"/>
              <a:t>() or reversely use a parent element to .append() or .</a:t>
            </a:r>
            <a:r>
              <a:rPr lang="en-US" dirty="0" err="1" smtClean="0"/>
              <a:t>prepend</a:t>
            </a:r>
            <a:r>
              <a:rPr lang="en-US" dirty="0" smtClean="0"/>
              <a:t>() the new or selected element(s). There are basic but useful effects methods that can be applied to .show() and .hide() elements in a smart way that checks for opacity, display and visibility and adjusts all to show or hide elements. All of this and much more can be done against all of the selected elements.  </a:t>
            </a:r>
            <a:br>
              <a:rPr lang="en-US" dirty="0" smtClean="0"/>
            </a:br>
            <a:r>
              <a:rPr lang="en-US" b="1" dirty="0" smtClean="0"/>
              <a:t/>
            </a:r>
            <a:br>
              <a:rPr lang="en-US" b="1" dirty="0" smtClean="0"/>
            </a:br>
            <a:r>
              <a:rPr lang="en-US" dirty="0" smtClean="0"/>
              <a:t>Most wrapped set operations are also chainable so that they return the jQuery wrapped set object as a result. This means you can chain together many methods in a single command. Effectively this means you can select once, and operate many times against the same object and even filter or expand the wrapped set with methods like .find(), .filter() or .add(). </a:t>
            </a:r>
            <a:br>
              <a:rPr lang="en-US" dirty="0" smtClean="0"/>
            </a:br>
            <a:r>
              <a:rPr lang="en-US" dirty="0" smtClean="0"/>
              <a:t/>
            </a:r>
            <a:br>
              <a:rPr lang="en-US" dirty="0" smtClean="0"/>
            </a:br>
            <a:r>
              <a:rPr lang="en-US" dirty="0" smtClean="0"/>
              <a:t>The beauty of many of these functions is that they do things you actually want to do, and they are intuitively overloaded. Methods like .</a:t>
            </a:r>
            <a:r>
              <a:rPr lang="en-US" dirty="0" err="1" smtClean="0"/>
              <a:t>val</a:t>
            </a:r>
            <a:r>
              <a:rPr lang="en-US" dirty="0" smtClean="0"/>
              <a:t>() or .text() act both as retrieval and setter methods. Methods that deal with numeric values can take either text or numeric values. CSS assignments to browser dependent tags are automatically fixed up.  Although the number of functions provided by jQuery is relatively small, many of the functions provide overloaded functionality to perform intuitive behaviors. The end result is that you have a relatively small API to learn, but a much broader range of functionality that is available on it.</a:t>
            </a:r>
            <a:br>
              <a:rPr lang="en-US" dirty="0" smtClean="0"/>
            </a:br>
            <a:endParaRPr lang="en-US" dirty="0" smtClean="0"/>
          </a:p>
          <a:p>
            <a:r>
              <a:rPr lang="en-US" b="1" dirty="0" smtClean="0"/>
              <a:t>Simplified Event Handling</a:t>
            </a:r>
            <a:br>
              <a:rPr lang="en-US" b="1" dirty="0" smtClean="0"/>
            </a:br>
            <a:r>
              <a:rPr lang="en-US" dirty="0" smtClean="0"/>
              <a:t>Much of what is done in JavaScript code from DOM manipulation to AJAX calls are handled asynchronously and unfortunately the DOM implementations for event handling vary considerably between browsers. jQuery provides an easy mechanism for binding and unbinding events and providing a normalized event model for all supported browsers that makes it very easy to handle events and hook result handlers. All events are called in the context of the element that caused the event and they receive a fixed up and browser normalized event object that is consistent.</a:t>
            </a:r>
          </a:p>
          <a:p>
            <a:r>
              <a:rPr lang="en-US" b="1" dirty="0" smtClean="0"/>
              <a:t> </a:t>
            </a:r>
            <a:endParaRPr lang="en-US" dirty="0" smtClean="0"/>
          </a:p>
          <a:p>
            <a:r>
              <a:rPr lang="en-US" b="1" dirty="0" smtClean="0"/>
              <a:t>Small Footprint</a:t>
            </a:r>
            <a:br>
              <a:rPr lang="en-US" b="1" dirty="0" smtClean="0"/>
            </a:br>
            <a:r>
              <a:rPr lang="en-US" dirty="0" smtClean="0"/>
              <a:t>jQuery is a fairly compact base library yet it’s feature packed with stuff  you'll actually use. In my relatively short time of jQuery use  I've gone through well over 85% of the jQuery functions with my code, which points at how useful the library is. All this functionality ends up in a compressed size of just around 16k (94k uncompressed with comments). For that you get selectors, a whole slew of operations that can be performed on the wrapped set, DOM normalization for most browsers, Ajax functionality, a host of utility functions for object/array manipulation and a number of basic effect functionality. Given the high utilization of jQuery in my use this 16k of script download provides a tremendous amount of “Bang for the Buck”.</a:t>
            </a:r>
          </a:p>
          <a:p>
            <a:r>
              <a:rPr lang="en-US" b="1" dirty="0" smtClean="0"/>
              <a:t> </a:t>
            </a:r>
            <a:endParaRPr lang="en-US" dirty="0" smtClean="0"/>
          </a:p>
          <a:p>
            <a:r>
              <a:rPr lang="en-US" b="1" dirty="0" smtClean="0"/>
              <a:t> Easy Plug-in Extensibility</a:t>
            </a:r>
            <a:br>
              <a:rPr lang="en-US" b="1" dirty="0" smtClean="0"/>
            </a:br>
            <a:r>
              <a:rPr lang="en-US" dirty="0" smtClean="0"/>
              <a:t>jQuery is a language and DOM extension library and it provides a core set of useful features. It's small and tightly focused on providing core functionality and no more. For everything else jQuery provides a very easy plug-in API that has spawned hundreds of plug-ins for almost every conceivable common operation you might think up to perform on a set of DOM elements.</a:t>
            </a:r>
            <a:r>
              <a:rPr lang="en-US" b="1" dirty="0" smtClean="0"/>
              <a:t> </a:t>
            </a:r>
            <a:endParaRPr lang="en-US" dirty="0" smtClean="0"/>
          </a:p>
          <a:p>
            <a:r>
              <a:rPr lang="en-US" dirty="0" smtClean="0"/>
              <a:t> </a:t>
            </a:r>
          </a:p>
          <a:p>
            <a:r>
              <a:rPr lang="en-US" dirty="0" err="1" smtClean="0"/>
              <a:t>jQuery’s</a:t>
            </a:r>
            <a:r>
              <a:rPr lang="en-US" dirty="0" smtClean="0"/>
              <a:t> API allows extending the core jQuery object’s operations simply by creating a function and passing the jQuery Wrapped set as a </a:t>
            </a:r>
            <a:r>
              <a:rPr lang="en-US" dirty="0" err="1" smtClean="0"/>
              <a:t>parmeter</a:t>
            </a:r>
            <a:r>
              <a:rPr lang="en-US" dirty="0" smtClean="0"/>
              <a:t>. In this way plug-ins receive the wrapped set and can operate on it and participate in the jQuery chaining. This very simple but powerful plug-in model is very easy to work with and likely the key of why so many plug-ins exist and jQuery has become so popular so quickly. If you need some specialty functionality, chances are that a plug-in already exists with the functionality you're looking for. And if it doesn't, it's easy enough to creating it yourself with the help of jQuery or another plug-in as a baseline.</a:t>
            </a:r>
            <a:r>
              <a:rPr lang="en-US" b="1" dirty="0" smtClean="0"/>
              <a:t/>
            </a:r>
            <a:br>
              <a:rPr lang="en-US" b="1"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Lightweight </a:t>
            </a:r>
            <a:r>
              <a:rPr lang="en-US" sz="1200" kern="1200" dirty="0" smtClean="0">
                <a:solidFill>
                  <a:schemeClr val="tx1"/>
                </a:solidFill>
                <a:latin typeface="+mn-lt"/>
                <a:ea typeface="+mn-ea"/>
                <a:cs typeface="+mn-cs"/>
              </a:rPr>
              <a:t>footprint - About 29KB in size (Minified and </a:t>
            </a:r>
            <a:r>
              <a:rPr lang="en-US" sz="1200" kern="1200" dirty="0" err="1" smtClean="0">
                <a:solidFill>
                  <a:schemeClr val="tx1"/>
                </a:solidFill>
                <a:latin typeface="+mn-lt"/>
                <a:ea typeface="+mn-ea"/>
                <a:cs typeface="+mn-cs"/>
              </a:rPr>
              <a:t>Gzipped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Small size</a:t>
            </a:r>
          </a:p>
          <a:p>
            <a:r>
              <a:rPr lang="en-US" sz="1200" kern="1200" dirty="0" smtClean="0">
                <a:solidFill>
                  <a:schemeClr val="tx1"/>
                </a:solidFill>
                <a:latin typeface="+mn-lt"/>
                <a:ea typeface="+mn-ea"/>
                <a:cs typeface="+mn-cs"/>
              </a:rPr>
              <a:t>·         Using </a:t>
            </a:r>
            <a:r>
              <a:rPr lang="en-US" sz="1200" kern="1200" dirty="0" err="1" smtClean="0">
                <a:solidFill>
                  <a:schemeClr val="tx1"/>
                </a:solidFill>
                <a:latin typeface="+mn-lt"/>
                <a:ea typeface="+mn-ea"/>
                <a:cs typeface="+mn-cs"/>
              </a:rPr>
              <a:t>jQuery</a:t>
            </a:r>
            <a:r>
              <a:rPr lang="en-US" sz="1200" kern="1200" dirty="0" smtClean="0">
                <a:solidFill>
                  <a:schemeClr val="tx1"/>
                </a:solidFill>
                <a:latin typeface="+mn-lt"/>
                <a:ea typeface="+mn-ea"/>
                <a:cs typeface="+mn-cs"/>
              </a:rPr>
              <a:t>  reduces the learning curve</a:t>
            </a:r>
          </a:p>
          <a:p>
            <a:r>
              <a:rPr lang="en-US" sz="1200" kern="1200" dirty="0" smtClean="0">
                <a:solidFill>
                  <a:schemeClr val="tx1"/>
                </a:solidFill>
                <a:latin typeface="+mn-lt"/>
                <a:ea typeface="+mn-ea"/>
                <a:cs typeface="+mn-cs"/>
              </a:rPr>
              <a:t>·         Hundreds of free professional  quality programs</a:t>
            </a:r>
          </a:p>
          <a:p>
            <a:r>
              <a:rPr lang="en-US" sz="1200" kern="1200" dirty="0" smtClean="0">
                <a:solidFill>
                  <a:schemeClr val="tx1"/>
                </a:solidFill>
                <a:latin typeface="+mn-lt"/>
                <a:ea typeface="+mn-ea"/>
                <a:cs typeface="+mn-cs"/>
              </a:rPr>
              <a:t>·         Can add interactivity to web page elements and tags</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Skinnable</a:t>
            </a:r>
            <a:r>
              <a:rPr lang="en-US" sz="1200" kern="1200" dirty="0" smtClean="0">
                <a:solidFill>
                  <a:schemeClr val="tx1"/>
                </a:solidFill>
                <a:latin typeface="+mn-lt"/>
                <a:ea typeface="+mn-ea"/>
                <a:cs typeface="+mn-cs"/>
              </a:rPr>
              <a:t> Form Components UI</a:t>
            </a:r>
          </a:p>
          <a:p>
            <a:r>
              <a:rPr lang="en-US" sz="1200" kern="1200" dirty="0" smtClean="0">
                <a:solidFill>
                  <a:schemeClr val="tx1"/>
                </a:solidFill>
                <a:latin typeface="+mn-lt"/>
                <a:ea typeface="+mn-ea"/>
                <a:cs typeface="+mn-cs"/>
              </a:rPr>
              <a:t>·         Compatible with more browsers  than Flash including </a:t>
            </a:r>
            <a:r>
              <a:rPr lang="en-US" sz="1200" kern="1200" dirty="0" err="1" smtClean="0">
                <a:solidFill>
                  <a:schemeClr val="tx1"/>
                </a:solidFill>
                <a:latin typeface="+mn-lt"/>
                <a:ea typeface="+mn-ea"/>
                <a:cs typeface="+mn-cs"/>
              </a:rPr>
              <a:t>iPhone</a:t>
            </a:r>
            <a:r>
              <a:rPr lang="en-US" sz="1200" kern="1200" dirty="0" smtClean="0">
                <a:solidFill>
                  <a:schemeClr val="tx1"/>
                </a:solidFill>
                <a:latin typeface="+mn-lt"/>
                <a:ea typeface="+mn-ea"/>
                <a:cs typeface="+mn-cs"/>
              </a:rPr>
              <a:t>, cell phones, PS3, PSP</a:t>
            </a:r>
          </a:p>
          <a:p>
            <a:r>
              <a:rPr lang="en-US" sz="1200" kern="1200" dirty="0" smtClean="0">
                <a:solidFill>
                  <a:schemeClr val="tx1"/>
                </a:solidFill>
                <a:latin typeface="+mn-lt"/>
                <a:ea typeface="+mn-ea"/>
                <a:cs typeface="+mn-cs"/>
              </a:rPr>
              <a:t>·         Flexible UI -It is easy to </a:t>
            </a:r>
            <a:r>
              <a:rPr lang="en-US" sz="1200" kern="1200" dirty="0" err="1" smtClean="0">
                <a:solidFill>
                  <a:schemeClr val="tx1"/>
                </a:solidFill>
                <a:latin typeface="+mn-lt"/>
                <a:ea typeface="+mn-ea"/>
                <a:cs typeface="+mn-cs"/>
              </a:rPr>
              <a:t>customise</a:t>
            </a:r>
            <a:r>
              <a:rPr lang="en-US" sz="1200" kern="1200" dirty="0" smtClean="0">
                <a:solidFill>
                  <a:schemeClr val="tx1"/>
                </a:solidFill>
                <a:latin typeface="+mn-lt"/>
                <a:ea typeface="+mn-ea"/>
                <a:cs typeface="+mn-cs"/>
              </a:rPr>
              <a:t> the UI to make it unique</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Select DOM (Document Object Model) elements on a page – one element or a group of them</a:t>
            </a:r>
          </a:p>
          <a:p>
            <a:pPr>
              <a:lnSpc>
                <a:spcPct val="90000"/>
              </a:lnSpc>
            </a:pPr>
            <a:r>
              <a:rPr lang="en-US" sz="1200" dirty="0" smtClean="0"/>
              <a:t>Set properties of DOM elements, in groups (“Find something, do something with it”)</a:t>
            </a:r>
          </a:p>
          <a:p>
            <a:pPr>
              <a:lnSpc>
                <a:spcPct val="90000"/>
              </a:lnSpc>
            </a:pPr>
            <a:r>
              <a:rPr lang="en-US" sz="1200" dirty="0" smtClean="0"/>
              <a:t>Creates, deletes, shows, hides DOM elements</a:t>
            </a:r>
          </a:p>
          <a:p>
            <a:pPr>
              <a:lnSpc>
                <a:spcPct val="90000"/>
              </a:lnSpc>
            </a:pPr>
            <a:r>
              <a:rPr lang="en-US" sz="1200" dirty="0" smtClean="0"/>
              <a:t>Defines event behavior on a page (click, mouse movement, dynamic styles, animations, dynamic content)</a:t>
            </a:r>
          </a:p>
          <a:p>
            <a:pPr>
              <a:lnSpc>
                <a:spcPct val="90000"/>
              </a:lnSpc>
            </a:pPr>
            <a:r>
              <a:rPr lang="en-US" sz="1200" dirty="0" smtClean="0"/>
              <a:t>AJAX calls</a:t>
            </a:r>
          </a:p>
          <a:p>
            <a:endParaRPr lang="en-US" dirty="0"/>
          </a:p>
        </p:txBody>
      </p:sp>
      <p:sp>
        <p:nvSpPr>
          <p:cNvPr id="4" name="Slide Number Placeholder 3"/>
          <p:cNvSpPr>
            <a:spLocks noGrp="1"/>
          </p:cNvSpPr>
          <p:nvPr>
            <p:ph type="sldNum" sz="quarter" idx="10"/>
          </p:nvPr>
        </p:nvSpPr>
        <p:spPr/>
        <p:txBody>
          <a:bodyPr/>
          <a:lstStyle/>
          <a:p>
            <a:fld id="{2F340E96-F3EE-445B-ADFA-65C1B97DCF4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5DEC16-590B-445D-AB39-8ED07365AAB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23E6794-E92A-4DDB-85D5-063C87E4AD1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A23900-C8CF-44D3-95F3-ECB80E74F978}" type="datetimeFigureOut">
              <a:rPr lang="en-US" smtClean="0"/>
              <a:pPr/>
              <a:t>1/24/2012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723E6794-E92A-4DDB-85D5-063C87E4AD1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7A23900-C8CF-44D3-95F3-ECB80E74F978}" type="datetimeFigureOut">
              <a:rPr lang="en-US" smtClean="0"/>
              <a:pPr/>
              <a:t>1/24/2012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23E6794-E92A-4DDB-85D5-063C87E4AD1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jQuery</a:t>
            </a:r>
            <a:endParaRPr lang="en-US" dirty="0"/>
          </a:p>
        </p:txBody>
      </p:sp>
      <p:sp>
        <p:nvSpPr>
          <p:cNvPr id="3" name="Subtitle 2"/>
          <p:cNvSpPr>
            <a:spLocks noGrp="1"/>
          </p:cNvSpPr>
          <p:nvPr>
            <p:ph type="subTitle" idx="1"/>
          </p:nvPr>
        </p:nvSpPr>
        <p:spPr/>
        <p:txBody>
          <a:bodyPr/>
          <a:lstStyle/>
          <a:p>
            <a:r>
              <a:rPr lang="en-US" dirty="0" smtClean="0"/>
              <a:t>Write Less Do More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to the rescue</a:t>
            </a:r>
            <a:endParaRPr lang="en-US" dirty="0"/>
          </a:p>
        </p:txBody>
      </p:sp>
      <p:sp>
        <p:nvSpPr>
          <p:cNvPr id="3" name="Content Placeholder 2"/>
          <p:cNvSpPr>
            <a:spLocks noGrp="1"/>
          </p:cNvSpPr>
          <p:nvPr>
            <p:ph idx="1"/>
          </p:nvPr>
        </p:nvSpPr>
        <p:spPr/>
        <p:txBody>
          <a:bodyPr/>
          <a:lstStyle/>
          <a:p>
            <a:r>
              <a:rPr lang="en-US" dirty="0" smtClean="0"/>
              <a:t>jQuery makes writing JavaScript easier</a:t>
            </a:r>
          </a:p>
          <a:p>
            <a:pPr lvl="1"/>
            <a:r>
              <a:rPr lang="en-US" dirty="0" smtClean="0"/>
              <a:t>DOM Navigation</a:t>
            </a:r>
          </a:p>
          <a:p>
            <a:pPr lvl="1"/>
            <a:r>
              <a:rPr lang="en-US" dirty="0" smtClean="0"/>
              <a:t>Apply methods to set of DOM objects</a:t>
            </a:r>
          </a:p>
          <a:p>
            <a:pPr lvl="1"/>
            <a:r>
              <a:rPr lang="en-US" dirty="0" smtClean="0"/>
              <a:t>Builder models</a:t>
            </a:r>
          </a:p>
          <a:p>
            <a:pPr lvl="1"/>
            <a:r>
              <a:rPr lang="en-US" dirty="0" smtClean="0"/>
              <a:t>Extensible and tons of libraries</a:t>
            </a:r>
          </a:p>
          <a:p>
            <a:pPr lvl="1"/>
            <a:r>
              <a:rPr lang="en-US" dirty="0" smtClean="0"/>
              <a:t>Cross Browser support</a:t>
            </a:r>
          </a:p>
          <a:p>
            <a:pPr lvl="1"/>
            <a:r>
              <a:rPr lang="en-US" dirty="0" smtClean="0"/>
              <a:t>Easy and advanced UI components</a:t>
            </a:r>
          </a:p>
          <a:p>
            <a:pPr lvl="1"/>
            <a:r>
              <a:rPr lang="en-US" dirty="0" smtClean="0"/>
              <a:t>Lightweight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Usage Trend</a:t>
            </a:r>
            <a:endParaRPr lang="en-US" dirty="0"/>
          </a:p>
        </p:txBody>
      </p:sp>
      <p:sp>
        <p:nvSpPr>
          <p:cNvPr id="3" name="Content Placeholder 2"/>
          <p:cNvSpPr>
            <a:spLocks noGrp="1"/>
          </p:cNvSpPr>
          <p:nvPr>
            <p:ph idx="1"/>
          </p:nvPr>
        </p:nvSpPr>
        <p:spPr>
          <a:xfrm>
            <a:off x="457200" y="1371600"/>
            <a:ext cx="8229600" cy="838200"/>
          </a:xfrm>
        </p:spPr>
        <p:txBody>
          <a:bodyPr>
            <a:normAutofit/>
          </a:bodyPr>
          <a:lstStyle/>
          <a:p>
            <a:r>
              <a:rPr lang="en-US" dirty="0" smtClean="0"/>
              <a:t>44% of all sites that use JavaScript </a:t>
            </a:r>
            <a:r>
              <a:rPr lang="en-US" dirty="0" smtClean="0"/>
              <a:t>use  </a:t>
            </a:r>
            <a:r>
              <a:rPr lang="en-US" dirty="0" err="1" smtClean="0"/>
              <a:t>jQuery</a:t>
            </a:r>
            <a:r>
              <a:rPr lang="en-US"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2819400"/>
            <a:ext cx="8305800" cy="3733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Dom Element Selectors</a:t>
            </a:r>
          </a:p>
          <a:p>
            <a:r>
              <a:rPr lang="en-US" dirty="0" smtClean="0"/>
              <a:t>The jQuery Object, Wrapped Set</a:t>
            </a:r>
          </a:p>
          <a:p>
            <a:r>
              <a:rPr lang="en-US" dirty="0" smtClean="0"/>
              <a:t>Wrapped Set operations</a:t>
            </a:r>
          </a:p>
          <a:p>
            <a:r>
              <a:rPr lang="en-US" dirty="0" smtClean="0"/>
              <a:t>Simplified Event Handling</a:t>
            </a:r>
          </a:p>
          <a:p>
            <a:r>
              <a:rPr lang="en-US" dirty="0" smtClean="0"/>
              <a:t>Small footprint</a:t>
            </a:r>
          </a:p>
          <a:p>
            <a:r>
              <a:rPr lang="en-US" dirty="0" smtClean="0"/>
              <a:t>Easy Plug-in Extensibility</a:t>
            </a:r>
          </a:p>
          <a:p>
            <a:r>
              <a:rPr lang="en-US" dirty="0" smtClean="0"/>
              <a:t>Browser Compatibility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Advantages/Pros</a:t>
            </a:r>
            <a:endParaRPr lang="en-US" dirty="0"/>
          </a:p>
        </p:txBody>
      </p:sp>
      <p:sp>
        <p:nvSpPr>
          <p:cNvPr id="3" name="Content Placeholder 2"/>
          <p:cNvSpPr>
            <a:spLocks noGrp="1"/>
          </p:cNvSpPr>
          <p:nvPr>
            <p:ph idx="1"/>
          </p:nvPr>
        </p:nvSpPr>
        <p:spPr>
          <a:xfrm>
            <a:off x="457200" y="1676400"/>
            <a:ext cx="8229600" cy="4876800"/>
          </a:xfrm>
        </p:spPr>
        <p:txBody>
          <a:bodyPr>
            <a:normAutofit/>
          </a:bodyPr>
          <a:lstStyle/>
          <a:p>
            <a:endParaRPr lang="en-US" dirty="0" smtClean="0"/>
          </a:p>
          <a:p>
            <a:r>
              <a:rPr lang="en-US" dirty="0" smtClean="0"/>
              <a:t>Open source</a:t>
            </a:r>
            <a:endParaRPr lang="en-US" dirty="0" smtClean="0"/>
          </a:p>
          <a:p>
            <a:r>
              <a:rPr lang="en-US" dirty="0" err="1" smtClean="0"/>
              <a:t>jQuery</a:t>
            </a:r>
            <a:r>
              <a:rPr lang="en-US" dirty="0" smtClean="0"/>
              <a:t> is compliant to the </a:t>
            </a:r>
            <a:r>
              <a:rPr lang="en-US" dirty="0" smtClean="0"/>
              <a:t>following</a:t>
            </a:r>
            <a:endParaRPr lang="en-US" dirty="0" smtClean="0"/>
          </a:p>
          <a:p>
            <a:pPr lvl="1"/>
            <a:r>
              <a:rPr lang="en-US" dirty="0" smtClean="0"/>
              <a:t>Internet </a:t>
            </a:r>
            <a:r>
              <a:rPr lang="en-US" dirty="0" smtClean="0"/>
              <a:t>Explorer 6.0 +</a:t>
            </a:r>
          </a:p>
          <a:p>
            <a:pPr lvl="1"/>
            <a:r>
              <a:rPr lang="en-US" dirty="0" smtClean="0"/>
              <a:t>Firefox 2.0 +</a:t>
            </a:r>
          </a:p>
          <a:p>
            <a:pPr lvl="1"/>
            <a:r>
              <a:rPr lang="en-US" dirty="0" smtClean="0"/>
              <a:t>Safari 3.0 +</a:t>
            </a:r>
          </a:p>
          <a:p>
            <a:pPr lvl="1"/>
            <a:r>
              <a:rPr lang="en-US" dirty="0" smtClean="0"/>
              <a:t>Opera 9.0 +</a:t>
            </a:r>
          </a:p>
          <a:p>
            <a:pPr lvl="1"/>
            <a:r>
              <a:rPr lang="en-US" dirty="0" smtClean="0"/>
              <a:t>Google Chrome</a:t>
            </a:r>
          </a:p>
          <a:p>
            <a:r>
              <a:rPr lang="en-US" dirty="0" smtClean="0"/>
              <a:t>Supports CSS 1-3 selectors and </a:t>
            </a:r>
            <a:r>
              <a:rPr lang="en-US" dirty="0" smtClean="0"/>
              <a:t>more</a:t>
            </a:r>
            <a:endParaRPr lang="en-US" dirty="0" smtClean="0"/>
          </a:p>
          <a:p>
            <a:r>
              <a:rPr lang="en-US" sz="2800" dirty="0" smtClean="0"/>
              <a:t>Lightweight footprint - About 29KB in size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Disadvantages/Cons</a:t>
            </a:r>
            <a:endParaRPr lang="en-US" dirty="0"/>
          </a:p>
        </p:txBody>
      </p:sp>
      <p:sp>
        <p:nvSpPr>
          <p:cNvPr id="3" name="Content Placeholder 2"/>
          <p:cNvSpPr>
            <a:spLocks noGrp="1"/>
          </p:cNvSpPr>
          <p:nvPr>
            <p:ph idx="1"/>
          </p:nvPr>
        </p:nvSpPr>
        <p:spPr>
          <a:xfrm>
            <a:off x="457200" y="1676400"/>
            <a:ext cx="8229600" cy="4876800"/>
          </a:xfrm>
        </p:spPr>
        <p:txBody>
          <a:bodyPr>
            <a:normAutofit/>
          </a:bodyPr>
          <a:lstStyle/>
          <a:p>
            <a:endParaRPr lang="en-US" dirty="0" smtClean="0"/>
          </a:p>
          <a:p>
            <a:r>
              <a:rPr lang="en-US" dirty="0" smtClean="0"/>
              <a:t>Complex features may not perform as quickly as flash</a:t>
            </a:r>
            <a:endParaRPr lang="en-US" dirty="0" smtClean="0"/>
          </a:p>
          <a:p>
            <a:r>
              <a:rPr lang="en-US" dirty="0" smtClean="0"/>
              <a:t>3D features are </a:t>
            </a:r>
            <a:r>
              <a:rPr lang="en-US" dirty="0" smtClean="0"/>
              <a:t>limited</a:t>
            </a:r>
          </a:p>
          <a:p>
            <a:r>
              <a:rPr lang="en-US" dirty="0" smtClean="0"/>
              <a:t>Can’t handle huge data manipulations for product based portals</a:t>
            </a:r>
          </a:p>
          <a:p>
            <a:r>
              <a:rPr lang="en-US" dirty="0" smtClean="0"/>
              <a:t>Core adopter  has limited UI components</a:t>
            </a:r>
          </a:p>
          <a:p>
            <a:r>
              <a:rPr lang="en-US" dirty="0" smtClean="0"/>
              <a:t>Can’t work for JavaScript disabled browsers as same core JavaScript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5 Things jQuery Provides</a:t>
            </a:r>
            <a:endParaRPr lang="en-US" dirty="0"/>
          </a:p>
        </p:txBody>
      </p:sp>
      <p:sp>
        <p:nvSpPr>
          <p:cNvPr id="3" name="Content Placeholder 2"/>
          <p:cNvSpPr>
            <a:spLocks noGrp="1"/>
          </p:cNvSpPr>
          <p:nvPr>
            <p:ph idx="1"/>
          </p:nvPr>
        </p:nvSpPr>
        <p:spPr>
          <a:xfrm>
            <a:off x="457200" y="1447800"/>
            <a:ext cx="8229600" cy="4876800"/>
          </a:xfrm>
        </p:spPr>
        <p:txBody>
          <a:bodyPr/>
          <a:lstStyle/>
          <a:p>
            <a:endParaRPr lang="en-US" sz="2800" dirty="0" smtClean="0"/>
          </a:p>
          <a:p>
            <a:r>
              <a:rPr lang="en-US" sz="2800" dirty="0" smtClean="0"/>
              <a:t>Select DOM (Document Object Model) elements on a page.</a:t>
            </a:r>
          </a:p>
          <a:p>
            <a:r>
              <a:rPr lang="en-US" sz="2800" dirty="0" smtClean="0"/>
              <a:t>Set properties of DOM elements, in groups </a:t>
            </a:r>
          </a:p>
          <a:p>
            <a:r>
              <a:rPr lang="en-US" sz="2800" dirty="0" smtClean="0"/>
              <a:t>Creates, deletes, shows, hides DOM elements</a:t>
            </a:r>
          </a:p>
          <a:p>
            <a:r>
              <a:rPr lang="en-US" sz="2800" dirty="0" smtClean="0"/>
              <a:t>Defines event behavior on a page </a:t>
            </a:r>
          </a:p>
          <a:p>
            <a:r>
              <a:rPr lang="en-US" sz="2800" dirty="0" smtClean="0"/>
              <a:t>AJAX Calls</a:t>
            </a:r>
          </a:p>
          <a:p>
            <a:endParaRPr lang="en-US" sz="2800" dirty="0" smtClean="0"/>
          </a:p>
          <a:p>
            <a:endParaRPr lang="en-US" sz="28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a:noFill/>
        </p:spPr>
        <p:txBody>
          <a:bodyPr>
            <a:normAutofit/>
          </a:bodyPr>
          <a:lstStyle/>
          <a:p>
            <a:pPr algn="l"/>
            <a:r>
              <a:rPr lang="en-US" dirty="0" smtClean="0">
                <a:solidFill>
                  <a:schemeClr val="accent1">
                    <a:lumMod val="50000"/>
                  </a:schemeClr>
                </a:solidFill>
                <a:latin typeface="+mn-lt"/>
                <a:ea typeface="+mn-ea"/>
                <a:cs typeface="+mn-cs"/>
              </a:rPr>
              <a:t>When to use </a:t>
            </a:r>
            <a:r>
              <a:rPr lang="en-US" i="1" dirty="0" smtClean="0">
                <a:solidFill>
                  <a:schemeClr val="accent1">
                    <a:lumMod val="50000"/>
                  </a:schemeClr>
                </a:solidFill>
                <a:latin typeface="+mn-lt"/>
                <a:ea typeface="+mn-ea"/>
                <a:cs typeface="+mn-cs"/>
              </a:rPr>
              <a:t>jQuery</a:t>
            </a:r>
            <a:r>
              <a:rPr lang="en-US" dirty="0" smtClean="0">
                <a:solidFill>
                  <a:schemeClr val="accent1">
                    <a:lumMod val="50000"/>
                  </a:schemeClr>
                </a:solidFill>
                <a:latin typeface="+mn-lt"/>
                <a:ea typeface="+mn-ea"/>
                <a:cs typeface="+mn-cs"/>
              </a:rPr>
              <a:t>?</a:t>
            </a:r>
            <a:endParaRPr lang="en-US" dirty="0">
              <a:solidFill>
                <a:schemeClr val="accent1">
                  <a:lumMod val="50000"/>
                </a:schemeClr>
              </a:solidFill>
              <a:latin typeface="+mn-lt"/>
              <a:ea typeface="+mn-ea"/>
              <a:cs typeface="+mn-cs"/>
            </a:endParaRPr>
          </a:p>
        </p:txBody>
      </p:sp>
      <p:sp>
        <p:nvSpPr>
          <p:cNvPr id="3" name="Content Placeholder 2"/>
          <p:cNvSpPr>
            <a:spLocks noGrp="1"/>
          </p:cNvSpPr>
          <p:nvPr>
            <p:ph idx="1"/>
          </p:nvPr>
        </p:nvSpPr>
        <p:spPr/>
        <p:txBody>
          <a:bodyPr>
            <a:normAutofit/>
          </a:bodyPr>
          <a:lstStyle/>
          <a:p>
            <a:r>
              <a:rPr lang="en-US" dirty="0" smtClean="0">
                <a:solidFill>
                  <a:schemeClr val="accent1">
                    <a:lumMod val="50000"/>
                  </a:schemeClr>
                </a:solidFill>
              </a:rPr>
              <a:t>You may use jQuery when you want quick development.</a:t>
            </a:r>
          </a:p>
          <a:p>
            <a:r>
              <a:rPr lang="en-US" dirty="0" smtClean="0">
                <a:solidFill>
                  <a:schemeClr val="accent1">
                    <a:lumMod val="50000"/>
                  </a:schemeClr>
                </a:solidFill>
              </a:rPr>
              <a:t>Make rich internet applications.</a:t>
            </a:r>
          </a:p>
          <a:p>
            <a:r>
              <a:rPr lang="en-US" dirty="0" smtClean="0">
                <a:solidFill>
                  <a:schemeClr val="accent1">
                    <a:lumMod val="50000"/>
                  </a:schemeClr>
                </a:solidFill>
              </a:rPr>
              <a:t>Make cross browser compatible applications, thus saving time.</a:t>
            </a:r>
          </a:p>
          <a:p>
            <a:r>
              <a:rPr lang="en-US" dirty="0" smtClean="0">
                <a:solidFill>
                  <a:schemeClr val="accent1">
                    <a:lumMod val="50000"/>
                  </a:schemeClr>
                </a:solidFill>
              </a:rPr>
              <a:t>You can make use your existing knowledge of CSS.</a:t>
            </a:r>
          </a:p>
          <a:p>
            <a:r>
              <a:rPr lang="en-US" dirty="0" smtClean="0">
                <a:solidFill>
                  <a:schemeClr val="accent1">
                    <a:lumMod val="50000"/>
                  </a:schemeClr>
                </a:solidFill>
              </a:rPr>
              <a:t>You can use jQuery plug-in to extent the functionality. </a:t>
            </a:r>
            <a:endParaRPr lang="en-US" dirty="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a:noFill/>
        </p:spPr>
        <p:txBody>
          <a:bodyPr/>
          <a:lstStyle/>
          <a:p>
            <a:pPr algn="l"/>
            <a:r>
              <a:rPr lang="en-US" dirty="0" smtClean="0">
                <a:solidFill>
                  <a:schemeClr val="accent1">
                    <a:lumMod val="50000"/>
                  </a:schemeClr>
                </a:solidFill>
              </a:rPr>
              <a:t>jQuery UI </a:t>
            </a:r>
            <a:r>
              <a:rPr lang="en-US" dirty="0" smtClean="0">
                <a:solidFill>
                  <a:schemeClr val="accent1">
                    <a:lumMod val="50000"/>
                  </a:schemeClr>
                </a:solidFill>
              </a:rPr>
              <a:t>library</a:t>
            </a:r>
            <a:r>
              <a:rPr lang="en-US" dirty="0" smtClean="0">
                <a:solidFill>
                  <a:schemeClr val="accent1">
                    <a:lumMod val="50000"/>
                  </a:schemeClr>
                </a:solidFill>
              </a:rPr>
              <a:t>	</a:t>
            </a:r>
            <a:endParaRPr lang="en-US" dirty="0">
              <a:solidFill>
                <a:schemeClr val="accent1">
                  <a:lumMod val="50000"/>
                </a:schemeClr>
              </a:solidFill>
            </a:endParaRPr>
          </a:p>
        </p:txBody>
      </p:sp>
      <p:sp>
        <p:nvSpPr>
          <p:cNvPr id="3" name="Content Placeholder 2"/>
          <p:cNvSpPr>
            <a:spLocks noGrp="1"/>
          </p:cNvSpPr>
          <p:nvPr>
            <p:ph idx="1"/>
          </p:nvPr>
        </p:nvSpPr>
        <p:spPr>
          <a:xfrm>
            <a:off x="457200" y="1524000"/>
            <a:ext cx="8229600" cy="4800600"/>
          </a:xfrm>
        </p:spPr>
        <p:txBody>
          <a:bodyPr>
            <a:normAutofit/>
          </a:bodyPr>
          <a:lstStyle/>
          <a:p>
            <a:r>
              <a:rPr lang="en-US" sz="2400" dirty="0" smtClean="0">
                <a:solidFill>
                  <a:schemeClr val="accent1">
                    <a:lumMod val="50000"/>
                  </a:schemeClr>
                </a:solidFill>
              </a:rPr>
              <a:t>Provides a prebuilt ser of functionality that gives your pages a polished, professional look and feel</a:t>
            </a:r>
            <a:r>
              <a:rPr lang="en-US" sz="2000" dirty="0" smtClean="0">
                <a:solidFill>
                  <a:schemeClr val="accent1">
                    <a:lumMod val="50000"/>
                  </a:schemeClr>
                </a:solidFill>
              </a:rPr>
              <a:t>.</a:t>
            </a:r>
            <a:endParaRPr lang="en-US" sz="2400" dirty="0" smtClean="0">
              <a:solidFill>
                <a:schemeClr val="accent1">
                  <a:lumMod val="50000"/>
                </a:schemeClr>
              </a:solidFill>
            </a:endParaRPr>
          </a:p>
          <a:p>
            <a:endParaRPr lang="en-US" sz="2400" dirty="0" smtClean="0">
              <a:solidFill>
                <a:schemeClr val="accent1">
                  <a:lumMod val="50000"/>
                </a:schemeClr>
              </a:solidFill>
            </a:endParaRPr>
          </a:p>
        </p:txBody>
      </p:sp>
      <p:graphicFrame>
        <p:nvGraphicFramePr>
          <p:cNvPr id="6" name="Diagram 5"/>
          <p:cNvGraphicFramePr/>
          <p:nvPr/>
        </p:nvGraphicFramePr>
        <p:xfrm>
          <a:off x="457200" y="25146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a:noFill/>
        </p:spPr>
        <p:txBody>
          <a:bodyPr>
            <a:normAutofit fontScale="90000"/>
          </a:bodyPr>
          <a:lstStyle/>
          <a:p>
            <a:pPr algn="l"/>
            <a:r>
              <a:rPr lang="en-US" dirty="0" err="1" smtClean="0">
                <a:solidFill>
                  <a:schemeClr val="accent1">
                    <a:lumMod val="50000"/>
                  </a:schemeClr>
                </a:solidFill>
              </a:rPr>
              <a:t>jQuery</a:t>
            </a:r>
            <a:r>
              <a:rPr lang="en-US" dirty="0" smtClean="0">
                <a:solidFill>
                  <a:schemeClr val="accent1">
                    <a:lumMod val="50000"/>
                  </a:schemeClr>
                </a:solidFill>
              </a:rPr>
              <a:t> UI Reusable Components</a:t>
            </a:r>
            <a:endParaRPr lang="en-US" dirty="0">
              <a:solidFill>
                <a:schemeClr val="accent1">
                  <a:lumMod val="50000"/>
                </a:schemeClr>
              </a:solidFill>
            </a:endParaRPr>
          </a:p>
        </p:txBody>
      </p:sp>
      <p:sp>
        <p:nvSpPr>
          <p:cNvPr id="3" name="Content Placeholder 2"/>
          <p:cNvSpPr>
            <a:spLocks noGrp="1"/>
          </p:cNvSpPr>
          <p:nvPr>
            <p:ph idx="1"/>
          </p:nvPr>
        </p:nvSpPr>
        <p:spPr>
          <a:xfrm>
            <a:off x="457200" y="1524000"/>
            <a:ext cx="8229600" cy="4800600"/>
          </a:xfrm>
        </p:spPr>
        <p:txBody>
          <a:bodyPr>
            <a:normAutofit/>
          </a:bodyPr>
          <a:lstStyle/>
          <a:p>
            <a:pPr>
              <a:buNone/>
            </a:pPr>
            <a:endParaRPr lang="en-US" sz="2400" dirty="0" smtClean="0">
              <a:solidFill>
                <a:schemeClr val="accent1">
                  <a:lumMod val="50000"/>
                </a:schemeClr>
              </a:solidFill>
            </a:endParaRPr>
          </a:p>
        </p:txBody>
      </p:sp>
      <p:graphicFrame>
        <p:nvGraphicFramePr>
          <p:cNvPr id="6" name="Diagram 5"/>
          <p:cNvGraphicFramePr/>
          <p:nvPr/>
        </p:nvGraphicFramePr>
        <p:xfrm>
          <a:off x="457200" y="1524000"/>
          <a:ext cx="8458200" cy="505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a:noFill/>
        </p:spPr>
        <p:txBody>
          <a:bodyPr>
            <a:normAutofit/>
          </a:bodyPr>
          <a:lstStyle/>
          <a:p>
            <a:pPr algn="l"/>
            <a:r>
              <a:rPr lang="en-US" dirty="0" smtClean="0">
                <a:solidFill>
                  <a:schemeClr val="accent1">
                    <a:lumMod val="50000"/>
                  </a:schemeClr>
                </a:solidFill>
              </a:rPr>
              <a:t>Features of </a:t>
            </a:r>
            <a:r>
              <a:rPr lang="en-US" i="1" dirty="0" smtClean="0">
                <a:solidFill>
                  <a:schemeClr val="accent1">
                    <a:lumMod val="50000"/>
                  </a:schemeClr>
                </a:solidFill>
              </a:rPr>
              <a:t>jQuery</a:t>
            </a:r>
            <a:endParaRPr lang="en-US" i="1" dirty="0">
              <a:solidFill>
                <a:schemeClr val="accent1">
                  <a:lumMod val="50000"/>
                </a:schemeClr>
              </a:solidFill>
              <a:latin typeface="+mn-lt"/>
              <a:ea typeface="+mn-ea"/>
              <a:cs typeface="+mn-cs"/>
            </a:endParaRPr>
          </a:p>
        </p:txBody>
      </p:sp>
      <p:sp>
        <p:nvSpPr>
          <p:cNvPr id="3" name="Content Placeholder 2"/>
          <p:cNvSpPr>
            <a:spLocks noGrp="1"/>
          </p:cNvSpPr>
          <p:nvPr>
            <p:ph idx="1"/>
          </p:nvPr>
        </p:nvSpPr>
        <p:spPr/>
        <p:txBody>
          <a:bodyPr>
            <a:normAutofit/>
          </a:bodyPr>
          <a:lstStyle/>
          <a:p>
            <a:endParaRPr lang="en-US" dirty="0">
              <a:solidFill>
                <a:schemeClr val="accent1">
                  <a:lumMod val="50000"/>
                </a:schemeClr>
              </a:solidFill>
            </a:endParaRPr>
          </a:p>
          <a:p>
            <a:endParaRPr lang="en-US" dirty="0" smtClean="0">
              <a:solidFill>
                <a:schemeClr val="accent1">
                  <a:lumMod val="50000"/>
                </a:schemeClr>
              </a:solidFill>
            </a:endParaRPr>
          </a:p>
          <a:p>
            <a:pPr>
              <a:buNone/>
            </a:pPr>
            <a:endParaRPr lang="en-US" dirty="0" smtClean="0">
              <a:solidFill>
                <a:schemeClr val="accent1">
                  <a:lumMod val="50000"/>
                </a:schemeClr>
              </a:solidFill>
            </a:endParaRPr>
          </a:p>
          <a:p>
            <a:endParaRPr lang="en-US" dirty="0" smtClean="0">
              <a:solidFill>
                <a:schemeClr val="accent1">
                  <a:lumMod val="50000"/>
                </a:schemeClr>
              </a:solidFill>
            </a:endParaRPr>
          </a:p>
        </p:txBody>
      </p:sp>
      <p:graphicFrame>
        <p:nvGraphicFramePr>
          <p:cNvPr id="7" name="Diagram 6"/>
          <p:cNvGraphicFramePr/>
          <p:nvPr/>
        </p:nvGraphicFramePr>
        <p:xfrm>
          <a:off x="457200" y="1524000"/>
          <a:ext cx="8458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TotalTime>
  <Words>632</Words>
  <Application>Microsoft Office PowerPoint</Application>
  <PresentationFormat>On-screen Show (4:3)</PresentationFormat>
  <Paragraphs>152</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jQuery</vt:lpstr>
      <vt:lpstr>Features</vt:lpstr>
      <vt:lpstr>Advantages/Pros</vt:lpstr>
      <vt:lpstr>Disadvantages/Cons</vt:lpstr>
      <vt:lpstr>5 Things jQuery Provides</vt:lpstr>
      <vt:lpstr>When to use jQuery?</vt:lpstr>
      <vt:lpstr>jQuery UI library </vt:lpstr>
      <vt:lpstr>jQuery UI Reusable Components</vt:lpstr>
      <vt:lpstr>Features of jQuery</vt:lpstr>
      <vt:lpstr>jQuery to the rescue</vt:lpstr>
      <vt:lpstr>Usage 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with AJAX</dc:title>
  <dc:creator>Don</dc:creator>
  <cp:lastModifiedBy>306490</cp:lastModifiedBy>
  <cp:revision>65</cp:revision>
  <dcterms:created xsi:type="dcterms:W3CDTF">2011-04-17T06:51:48Z</dcterms:created>
  <dcterms:modified xsi:type="dcterms:W3CDTF">2012-01-24T13:02:42Z</dcterms:modified>
</cp:coreProperties>
</file>