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4"/>
  </p:sldMasterIdLst>
  <p:notesMasterIdLst>
    <p:notesMasterId r:id="rId11"/>
  </p:notesMasterIdLst>
  <p:sldIdLst>
    <p:sldId id="256" r:id="rId5"/>
    <p:sldId id="257" r:id="rId6"/>
    <p:sldId id="258" r:id="rId7"/>
    <p:sldId id="313" r:id="rId8"/>
    <p:sldId id="314" r:id="rId9"/>
    <p:sldId id="312"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8088" autoAdjust="0"/>
    <p:restoredTop sz="94660"/>
  </p:normalViewPr>
  <p:slideViewPr>
    <p:cSldViewPr>
      <p:cViewPr varScale="1">
        <p:scale>
          <a:sx n="86" d="100"/>
          <a:sy n="86" d="100"/>
        </p:scale>
        <p:origin x="-1854" y="-90"/>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A49A0AD-6D88-4C35-BC40-BF509F741DAC}" type="datetimeFigureOut">
              <a:rPr lang="en-IN" smtClean="0"/>
              <a:pPr/>
              <a:t>05-03-2014</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9CC64BD-1AD3-4BD0-B40E-826F03FC5FB5}" type="slidenum">
              <a:rPr lang="en-IN" smtClean="0"/>
              <a:pPr/>
              <a:t>‹#›</a:t>
            </a:fld>
            <a:endParaRPr lang="en-IN"/>
          </a:p>
        </p:txBody>
      </p:sp>
    </p:spTree>
    <p:extLst>
      <p:ext uri="{BB962C8B-B14F-4D97-AF65-F5344CB8AC3E}">
        <p14:creationId xmlns:p14="http://schemas.microsoft.com/office/powerpoint/2010/main" xmlns="" val="20149070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9CC64BD-1AD3-4BD0-B40E-826F03FC5FB5}" type="slidenum">
              <a:rPr lang="en-IN" smtClean="0"/>
              <a:pPr/>
              <a:t>1</a:t>
            </a:fld>
            <a:endParaRPr lang="en-IN"/>
          </a:p>
        </p:txBody>
      </p:sp>
    </p:spTree>
    <p:extLst>
      <p:ext uri="{BB962C8B-B14F-4D97-AF65-F5344CB8AC3E}">
        <p14:creationId xmlns:p14="http://schemas.microsoft.com/office/powerpoint/2010/main" xmlns="" val="39274819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9CC64BD-1AD3-4BD0-B40E-826F03FC5FB5}" type="slidenum">
              <a:rPr lang="en-IN" smtClean="0"/>
              <a:pPr/>
              <a:t>2</a:t>
            </a:fld>
            <a:endParaRPr lang="en-IN"/>
          </a:p>
        </p:txBody>
      </p:sp>
    </p:spTree>
    <p:extLst>
      <p:ext uri="{BB962C8B-B14F-4D97-AF65-F5344CB8AC3E}">
        <p14:creationId xmlns:p14="http://schemas.microsoft.com/office/powerpoint/2010/main" xmlns="" val="27695893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9CC64BD-1AD3-4BD0-B40E-826F03FC5FB5}" type="slidenum">
              <a:rPr lang="en-IN" smtClean="0"/>
              <a:pPr/>
              <a:t>3</a:t>
            </a:fld>
            <a:endParaRPr lang="en-IN"/>
          </a:p>
        </p:txBody>
      </p:sp>
    </p:spTree>
    <p:extLst>
      <p:ext uri="{BB962C8B-B14F-4D97-AF65-F5344CB8AC3E}">
        <p14:creationId xmlns:p14="http://schemas.microsoft.com/office/powerpoint/2010/main" xmlns="" val="27695893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9CC64BD-1AD3-4BD0-B40E-826F03FC5FB5}" type="slidenum">
              <a:rPr lang="en-IN" smtClean="0"/>
              <a:pPr/>
              <a:t>6</a:t>
            </a:fld>
            <a:endParaRPr lang="en-IN"/>
          </a:p>
        </p:txBody>
      </p:sp>
    </p:spTree>
    <p:extLst>
      <p:ext uri="{BB962C8B-B14F-4D97-AF65-F5344CB8AC3E}">
        <p14:creationId xmlns:p14="http://schemas.microsoft.com/office/powerpoint/2010/main" xmlns="" val="199278476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Rectangle 2"/>
          <p:cNvSpPr>
            <a:spLocks noChangeArrowheads="1"/>
          </p:cNvSpPr>
          <p:nvPr userDrawn="1"/>
        </p:nvSpPr>
        <p:spPr bwMode="auto">
          <a:xfrm rot="10800000">
            <a:off x="0" y="0"/>
            <a:ext cx="9144000" cy="762000"/>
          </a:xfrm>
          <a:prstGeom prst="rect">
            <a:avLst/>
          </a:prstGeom>
          <a:gradFill flip="none" rotWithShape="1">
            <a:gsLst>
              <a:gs pos="0">
                <a:schemeClr val="accent1">
                  <a:lumMod val="40000"/>
                  <a:lumOff val="60000"/>
                  <a:alpha val="50000"/>
                </a:schemeClr>
              </a:gs>
              <a:gs pos="25000">
                <a:schemeClr val="accent1">
                  <a:lumMod val="20000"/>
                  <a:lumOff val="80000"/>
                  <a:alpha val="50000"/>
                </a:schemeClr>
              </a:gs>
              <a:gs pos="84000">
                <a:schemeClr val="bg1">
                  <a:alpha val="50000"/>
                </a:schemeClr>
              </a:gs>
            </a:gsLst>
            <a:lin ang="16200000" scaled="1"/>
            <a:tileRec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a:p>
        </p:txBody>
      </p:sp>
      <p:sp>
        <p:nvSpPr>
          <p:cNvPr id="4" name="Rectangle 3"/>
          <p:cNvSpPr>
            <a:spLocks noChangeArrowheads="1"/>
          </p:cNvSpPr>
          <p:nvPr userDrawn="1"/>
        </p:nvSpPr>
        <p:spPr bwMode="auto">
          <a:xfrm>
            <a:off x="0" y="5715000"/>
            <a:ext cx="9144000" cy="1143000"/>
          </a:xfrm>
          <a:prstGeom prst="rect">
            <a:avLst/>
          </a:prstGeom>
          <a:gradFill>
            <a:gsLst>
              <a:gs pos="0">
                <a:schemeClr val="accent1">
                  <a:lumMod val="40000"/>
                  <a:lumOff val="60000"/>
                  <a:alpha val="50000"/>
                </a:schemeClr>
              </a:gs>
              <a:gs pos="25000">
                <a:schemeClr val="accent1">
                  <a:lumMod val="20000"/>
                  <a:lumOff val="80000"/>
                </a:schemeClr>
              </a:gs>
              <a:gs pos="84000">
                <a:schemeClr val="bg1">
                  <a:alpha val="50000"/>
                </a:schemeClr>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a:p>
        </p:txBody>
      </p:sp>
      <p:sp>
        <p:nvSpPr>
          <p:cNvPr id="5" name="Rectangle 33"/>
          <p:cNvSpPr>
            <a:spLocks noChangeArrowheads="1"/>
          </p:cNvSpPr>
          <p:nvPr/>
        </p:nvSpPr>
        <p:spPr bwMode="auto">
          <a:xfrm>
            <a:off x="228600" y="6248400"/>
            <a:ext cx="5181600" cy="228600"/>
          </a:xfrm>
          <a:prstGeom prst="rect">
            <a:avLst/>
          </a:prstGeom>
          <a:noFill/>
          <a:ln w="9525">
            <a:noFill/>
            <a:miter lim="800000"/>
            <a:headEnd/>
            <a:tailEnd/>
          </a:ln>
          <a:effectLst/>
        </p:spPr>
        <p:txBody>
          <a:bodyPr/>
          <a:lstStyle/>
          <a:p>
            <a:pPr eaLnBrk="0" hangingPunct="0">
              <a:lnSpc>
                <a:spcPct val="190000"/>
              </a:lnSpc>
              <a:defRPr/>
            </a:pPr>
            <a:r>
              <a:rPr lang="en-US" sz="900" dirty="0">
                <a:solidFill>
                  <a:srgbClr val="000000"/>
                </a:solidFill>
                <a:latin typeface="Verdana" pitchFamily="34" charset="0"/>
              </a:rPr>
              <a:t>      </a:t>
            </a:r>
            <a:r>
              <a:rPr lang="en-US" sz="800" dirty="0">
                <a:solidFill>
                  <a:srgbClr val="000000"/>
                </a:solidFill>
                <a:latin typeface="Verdana" pitchFamily="34" charset="0"/>
              </a:rPr>
              <a:t>|  </a:t>
            </a:r>
            <a:r>
              <a:rPr lang="en-US" sz="800" b="0" dirty="0">
                <a:solidFill>
                  <a:srgbClr val="000000"/>
                </a:solidFill>
                <a:latin typeface="Verdana" pitchFamily="34" charset="0"/>
              </a:rPr>
              <a:t>©</a:t>
            </a:r>
            <a:r>
              <a:rPr lang="en-US" sz="800" b="0" dirty="0" smtClean="0">
                <a:solidFill>
                  <a:srgbClr val="000000"/>
                </a:solidFill>
                <a:latin typeface="Verdana" pitchFamily="34" charset="0"/>
              </a:rPr>
              <a:t>2011, </a:t>
            </a:r>
            <a:r>
              <a:rPr lang="en-US" sz="800" b="0" dirty="0">
                <a:solidFill>
                  <a:srgbClr val="000000"/>
                </a:solidFill>
                <a:latin typeface="Verdana" pitchFamily="34" charset="0"/>
              </a:rPr>
              <a:t>Cognizant 		</a:t>
            </a:r>
            <a:endParaRPr lang="en-US" sz="900" b="0" dirty="0">
              <a:solidFill>
                <a:srgbClr val="000000"/>
              </a:solidFill>
              <a:latin typeface="Verdana" pitchFamily="34" charset="0"/>
            </a:endParaRPr>
          </a:p>
        </p:txBody>
      </p:sp>
      <p:pic>
        <p:nvPicPr>
          <p:cNvPr id="6" name="CG_logoReflect_RGB.png" descr="/Users/jason_feuilly/Desktop/CG_logoReflect_RGB.png"/>
          <p:cNvPicPr>
            <a:picLocks noChangeAspect="1"/>
          </p:cNvPicPr>
          <p:nvPr userDrawn="1"/>
        </p:nvPicPr>
        <p:blipFill>
          <a:blip r:embed="rId2" cstate="print"/>
          <a:srcRect/>
          <a:stretch>
            <a:fillRect/>
          </a:stretch>
        </p:blipFill>
        <p:spPr bwMode="auto">
          <a:xfrm>
            <a:off x="7104063" y="6137275"/>
            <a:ext cx="1963737" cy="720725"/>
          </a:xfrm>
          <a:prstGeom prst="rect">
            <a:avLst/>
          </a:prstGeom>
          <a:noFill/>
          <a:ln w="9525">
            <a:noFill/>
            <a:miter lim="800000"/>
            <a:headEnd/>
            <a:tailEnd/>
          </a:ln>
        </p:spPr>
      </p:pic>
      <p:cxnSp>
        <p:nvCxnSpPr>
          <p:cNvPr id="7" name="Straight Connector 9"/>
          <p:cNvCxnSpPr>
            <a:cxnSpLocks noChangeShapeType="1"/>
          </p:cNvCxnSpPr>
          <p:nvPr userDrawn="1"/>
        </p:nvCxnSpPr>
        <p:spPr bwMode="auto">
          <a:xfrm>
            <a:off x="152400" y="228600"/>
            <a:ext cx="8763000" cy="1588"/>
          </a:xfrm>
          <a:prstGeom prst="line">
            <a:avLst/>
          </a:prstGeom>
          <a:noFill/>
          <a:ln w="9525">
            <a:solidFill>
              <a:srgbClr val="55B738"/>
            </a:solidFill>
            <a:round/>
            <a:headEnd/>
            <a:tailEnd/>
          </a:ln>
        </p:spPr>
      </p:cxnSp>
      <p:sp>
        <p:nvSpPr>
          <p:cNvPr id="8" name="Rectangle 42"/>
          <p:cNvSpPr>
            <a:spLocks noGrp="1" noChangeArrowheads="1"/>
          </p:cNvSpPr>
          <p:nvPr>
            <p:ph type="sldNum" sz="quarter" idx="10"/>
          </p:nvPr>
        </p:nvSpPr>
        <p:spPr>
          <a:xfrm>
            <a:off x="76200" y="6324600"/>
            <a:ext cx="457200" cy="457200"/>
          </a:xfrm>
        </p:spPr>
        <p:txBody>
          <a:bodyPr/>
          <a:lstStyle>
            <a:lvl1pPr>
              <a:defRPr sz="1200" smtClean="0">
                <a:solidFill>
                  <a:srgbClr val="6DB23F"/>
                </a:solidFill>
              </a:defRPr>
            </a:lvl1pPr>
          </a:lstStyle>
          <a:p>
            <a:pPr>
              <a:defRPr/>
            </a:pPr>
            <a:fld id="{A441D33F-BAD7-4C06-B0FE-24D130CA537E}" type="slidenum">
              <a:rPr lang="en-US"/>
              <a:pPr>
                <a:defRPr/>
              </a:pPr>
              <a:t>‹#›</a:t>
            </a:fld>
            <a:endParaRPr lang="en-US"/>
          </a:p>
        </p:txBody>
      </p:sp>
      <p:sp>
        <p:nvSpPr>
          <p:cNvPr id="10" name="Title 1"/>
          <p:cNvSpPr>
            <a:spLocks noGrp="1"/>
          </p:cNvSpPr>
          <p:nvPr>
            <p:ph type="title"/>
          </p:nvPr>
        </p:nvSpPr>
        <p:spPr>
          <a:xfrm>
            <a:off x="431800" y="228600"/>
            <a:ext cx="7340600" cy="495300"/>
          </a:xfrm>
          <a:prstGeom prst="rect">
            <a:avLst/>
          </a:prstGeom>
        </p:spPr>
        <p:txBody>
          <a:bodyPr/>
          <a:lstStyle>
            <a:lvl1pPr>
              <a:defRPr b="0">
                <a:solidFill>
                  <a:srgbClr val="3D96AC"/>
                </a:solidFill>
                <a:latin typeface="Calibri" pitchFamily="34" charset="0"/>
                <a:cs typeface="Calibri" pitchFamily="34" charset="0"/>
              </a:defRPr>
            </a:lvl1pPr>
          </a:lstStyle>
          <a:p>
            <a:r>
              <a:rPr lang="en-US" dirty="0"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Text, and Content">
    <p:spTree>
      <p:nvGrpSpPr>
        <p:cNvPr id="1" name=""/>
        <p:cNvGrpSpPr/>
        <p:nvPr/>
      </p:nvGrpSpPr>
      <p:grpSpPr>
        <a:xfrm>
          <a:off x="0" y="0"/>
          <a:ext cx="0" cy="0"/>
          <a:chOff x="0" y="0"/>
          <a:chExt cx="0" cy="0"/>
        </a:xfrm>
      </p:grpSpPr>
      <p:sp>
        <p:nvSpPr>
          <p:cNvPr id="5" name="Footer Placeholder 2"/>
          <p:cNvSpPr txBox="1">
            <a:spLocks/>
          </p:cNvSpPr>
          <p:nvPr userDrawn="1"/>
        </p:nvSpPr>
        <p:spPr>
          <a:xfrm>
            <a:off x="2514600" y="6424613"/>
            <a:ext cx="5178425" cy="368300"/>
          </a:xfrm>
          <a:prstGeom prst="rect">
            <a:avLst/>
          </a:prstGeom>
          <a:noFill/>
        </p:spPr>
        <p:txBody>
          <a:bodyPr/>
          <a:lstStyle/>
          <a:p>
            <a:pPr algn="ctr">
              <a:defRPr/>
            </a:pPr>
            <a:endParaRPr lang="en-US" sz="700" dirty="0">
              <a:cs typeface="+mn-cs"/>
            </a:endParaRPr>
          </a:p>
          <a:p>
            <a:pPr algn="ctr">
              <a:defRPr/>
            </a:pPr>
            <a:endParaRPr lang="en-US" sz="700" dirty="0">
              <a:cs typeface="+mn-cs"/>
            </a:endParaRPr>
          </a:p>
          <a:p>
            <a:pPr algn="ctr">
              <a:defRPr/>
            </a:pPr>
            <a:r>
              <a:rPr lang="en-US" sz="700" dirty="0">
                <a:cs typeface="+mn-cs"/>
              </a:rPr>
              <a:t>© </a:t>
            </a:r>
            <a:r>
              <a:rPr lang="en-US" sz="700" dirty="0" smtClean="0">
                <a:cs typeface="+mn-cs"/>
              </a:rPr>
              <a:t>2009, </a:t>
            </a:r>
            <a:r>
              <a:rPr lang="en-US" sz="700" dirty="0">
                <a:cs typeface="+mn-cs"/>
              </a:rPr>
              <a:t>Cognizant Technology Solutions.                                             Confidential</a:t>
            </a:r>
            <a:r>
              <a:rPr lang="en-US" sz="100" dirty="0">
                <a:cs typeface="+mn-cs"/>
              </a:rPr>
              <a:t> </a:t>
            </a:r>
          </a:p>
        </p:txBody>
      </p:sp>
      <p:sp>
        <p:nvSpPr>
          <p:cNvPr id="3" name="Text Placeholder 2"/>
          <p:cNvSpPr>
            <a:spLocks noGrp="1"/>
          </p:cNvSpPr>
          <p:nvPr>
            <p:ph type="body" sz="half" idx="1"/>
          </p:nvPr>
        </p:nvSpPr>
        <p:spPr>
          <a:xfrm>
            <a:off x="685800" y="1219200"/>
            <a:ext cx="3810000" cy="4876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19200"/>
            <a:ext cx="3810000" cy="4876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noChangeArrowheads="1"/>
          </p:cNvSpPr>
          <p:nvPr>
            <p:ph type="sldNum" sz="quarter" idx="11"/>
          </p:nvPr>
        </p:nvSpPr>
        <p:spPr>
          <a:xfrm>
            <a:off x="8729663" y="6564313"/>
            <a:ext cx="368300" cy="228600"/>
          </a:xfrm>
          <a:prstGeom prst="rect">
            <a:avLst/>
          </a:prstGeom>
          <a:ln/>
        </p:spPr>
        <p:txBody>
          <a:bodyPr/>
          <a:lstStyle>
            <a:lvl1pPr>
              <a:defRPr/>
            </a:lvl1pPr>
          </a:lstStyle>
          <a:p>
            <a:pPr algn="ctr" rtl="0" eaLnBrk="0" fontAlgn="base" hangingPunct="0">
              <a:spcBef>
                <a:spcPct val="0"/>
              </a:spcBef>
              <a:spcAft>
                <a:spcPct val="0"/>
              </a:spcAft>
              <a:defRPr/>
            </a:pPr>
            <a:fld id="{CF9FE26E-E9FB-4FFB-A426-42CA90E5EA10}" type="slidenum">
              <a:rPr lang="en-US" sz="900" kern="1200">
                <a:solidFill>
                  <a:srgbClr val="DF7A1C"/>
                </a:solidFill>
                <a:latin typeface="Verdana"/>
                <a:ea typeface="+mn-ea"/>
                <a:cs typeface="+mn-cs"/>
              </a:rPr>
              <a:pPr algn="ctr" rtl="0" eaLnBrk="0" fontAlgn="base" hangingPunct="0">
                <a:spcBef>
                  <a:spcPct val="0"/>
                </a:spcBef>
                <a:spcAft>
                  <a:spcPct val="0"/>
                </a:spcAft>
                <a:defRPr/>
              </a:pPr>
              <a:t>‹#›</a:t>
            </a:fld>
            <a:endParaRPr lang="en-US" sz="900" kern="1200">
              <a:solidFill>
                <a:srgbClr val="DF7A1C"/>
              </a:solidFill>
              <a:latin typeface="Verdana"/>
              <a:ea typeface="+mn-ea"/>
              <a:cs typeface="+mn-cs"/>
            </a:endParaRPr>
          </a:p>
        </p:txBody>
      </p:sp>
      <p:sp>
        <p:nvSpPr>
          <p:cNvPr id="10" name="Title 1"/>
          <p:cNvSpPr>
            <a:spLocks noGrp="1"/>
          </p:cNvSpPr>
          <p:nvPr>
            <p:ph type="title"/>
          </p:nvPr>
        </p:nvSpPr>
        <p:spPr>
          <a:xfrm>
            <a:off x="431800" y="228600"/>
            <a:ext cx="7340600" cy="495300"/>
          </a:xfrm>
          <a:prstGeom prst="rect">
            <a:avLst/>
          </a:prstGeom>
        </p:spPr>
        <p:txBody>
          <a:bodyPr/>
          <a:lstStyle>
            <a:lvl1pPr>
              <a:defRPr b="0">
                <a:solidFill>
                  <a:srgbClr val="3D96AC"/>
                </a:solidFill>
                <a:latin typeface="Calibri" pitchFamily="34" charset="0"/>
                <a:cs typeface="Calibri" pitchFamily="34" charset="0"/>
              </a:defRPr>
            </a:lvl1pPr>
          </a:lstStyle>
          <a:p>
            <a:r>
              <a:rPr lang="en-US" dirty="0" smtClean="0"/>
              <a:t>Click to edit Master title style</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_Title Only">
    <p:spTree>
      <p:nvGrpSpPr>
        <p:cNvPr id="1" name=""/>
        <p:cNvGrpSpPr/>
        <p:nvPr/>
      </p:nvGrpSpPr>
      <p:grpSpPr>
        <a:xfrm>
          <a:off x="0" y="0"/>
          <a:ext cx="0" cy="0"/>
          <a:chOff x="0" y="0"/>
          <a:chExt cx="0" cy="0"/>
        </a:xfrm>
      </p:grpSpPr>
      <p:pic>
        <p:nvPicPr>
          <p:cNvPr id="4" name="Picture 4" descr="22.jpg"/>
          <p:cNvPicPr>
            <a:picLocks noChangeAspect="1"/>
          </p:cNvPicPr>
          <p:nvPr userDrawn="1"/>
        </p:nvPicPr>
        <p:blipFill>
          <a:blip r:embed="rId2" cstate="print"/>
          <a:srcRect/>
          <a:stretch>
            <a:fillRect/>
          </a:stretch>
        </p:blipFill>
        <p:spPr bwMode="auto">
          <a:xfrm>
            <a:off x="7544805" y="0"/>
            <a:ext cx="1589669" cy="1612900"/>
          </a:xfrm>
          <a:prstGeom prst="rect">
            <a:avLst/>
          </a:prstGeom>
          <a:noFill/>
          <a:ln w="9525">
            <a:noFill/>
            <a:miter lim="800000"/>
            <a:headEnd/>
            <a:tailEnd/>
          </a:ln>
        </p:spPr>
      </p:pic>
      <p:cxnSp>
        <p:nvCxnSpPr>
          <p:cNvPr id="5" name="Straight Connector 4"/>
          <p:cNvCxnSpPr/>
          <p:nvPr userDrawn="1"/>
        </p:nvCxnSpPr>
        <p:spPr bwMode="auto">
          <a:xfrm>
            <a:off x="440377" y="701675"/>
            <a:ext cx="8242300" cy="0"/>
          </a:xfrm>
          <a:prstGeom prst="line">
            <a:avLst/>
          </a:prstGeom>
          <a:solidFill>
            <a:schemeClr val="accent1"/>
          </a:solidFill>
          <a:ln w="9525" cap="flat" cmpd="sng" algn="ctr">
            <a:gradFill flip="none" rotWithShape="1">
              <a:gsLst>
                <a:gs pos="10000">
                  <a:schemeClr val="bg1">
                    <a:lumMod val="85000"/>
                    <a:alpha val="0"/>
                  </a:schemeClr>
                </a:gs>
                <a:gs pos="60000">
                  <a:schemeClr val="bg1">
                    <a:lumMod val="65000"/>
                    <a:alpha val="38000"/>
                  </a:schemeClr>
                </a:gs>
              </a:gsLst>
              <a:path path="circle">
                <a:fillToRect l="100000" t="100000"/>
              </a:path>
              <a:tileRect r="-100000" b="-100000"/>
            </a:gradFill>
            <a:prstDash val="solid"/>
            <a:round/>
            <a:headEnd type="none" w="med" len="med"/>
            <a:tailEnd type="none" w="med" len="med"/>
          </a:ln>
          <a:effectLst/>
        </p:spPr>
      </p:cxnSp>
      <p:pic>
        <p:nvPicPr>
          <p:cNvPr id="6" name="Picture 3" descr="C:\Users\288718\Desktop\1.png"/>
          <p:cNvPicPr>
            <a:picLocks noChangeAspect="1" noChangeArrowheads="1"/>
          </p:cNvPicPr>
          <p:nvPr userDrawn="1"/>
        </p:nvPicPr>
        <p:blipFill>
          <a:blip r:embed="rId3" cstate="print"/>
          <a:srcRect/>
          <a:stretch>
            <a:fillRect/>
          </a:stretch>
        </p:blipFill>
        <p:spPr bwMode="auto">
          <a:xfrm>
            <a:off x="6619875" y="6235700"/>
            <a:ext cx="2271713" cy="395288"/>
          </a:xfrm>
          <a:prstGeom prst="rect">
            <a:avLst/>
          </a:prstGeom>
          <a:noFill/>
          <a:ln w="9525">
            <a:noFill/>
            <a:miter lim="800000"/>
            <a:headEnd/>
            <a:tailEnd/>
          </a:ln>
        </p:spPr>
      </p:pic>
      <p:sp>
        <p:nvSpPr>
          <p:cNvPr id="12" name="Footer Placeholder 4"/>
          <p:cNvSpPr>
            <a:spLocks noGrp="1"/>
          </p:cNvSpPr>
          <p:nvPr>
            <p:ph type="ftr" sz="quarter" idx="3"/>
          </p:nvPr>
        </p:nvSpPr>
        <p:spPr>
          <a:xfrm>
            <a:off x="514350" y="6437313"/>
            <a:ext cx="2520950" cy="244475"/>
          </a:xfrm>
          <a:prstGeom prst="rect">
            <a:avLst/>
          </a:prstGeom>
        </p:spPr>
        <p:txBody>
          <a:bodyPr lIns="0" rIns="0" bIns="0" anchor="t" anchorCtr="0"/>
          <a:lstStyle>
            <a:lvl1pPr>
              <a:defRPr sz="900">
                <a:solidFill>
                  <a:schemeClr val="bg1">
                    <a:lumMod val="65000"/>
                  </a:schemeClr>
                </a:solidFill>
              </a:defRPr>
            </a:lvl1pPr>
          </a:lstStyle>
          <a:p>
            <a:pPr>
              <a:defRPr/>
            </a:pPr>
            <a:r>
              <a:rPr lang="en-US" dirty="0"/>
              <a:t> l    © 2012, Cognizant Technology Solutions</a:t>
            </a:r>
          </a:p>
        </p:txBody>
      </p:sp>
      <p:sp>
        <p:nvSpPr>
          <p:cNvPr id="13" name="Slide Number Placeholder 5"/>
          <p:cNvSpPr>
            <a:spLocks noGrp="1"/>
          </p:cNvSpPr>
          <p:nvPr>
            <p:ph type="sldNum" sz="quarter" idx="4"/>
          </p:nvPr>
        </p:nvSpPr>
        <p:spPr>
          <a:xfrm>
            <a:off x="236538" y="6475413"/>
            <a:ext cx="238125" cy="222250"/>
          </a:xfrm>
          <a:prstGeom prst="rect">
            <a:avLst/>
          </a:prstGeom>
        </p:spPr>
        <p:txBody>
          <a:bodyPr lIns="0" tIns="0" rIns="0" bIns="0"/>
          <a:lstStyle>
            <a:lvl1pPr algn="ctr">
              <a:defRPr sz="900">
                <a:solidFill>
                  <a:schemeClr val="tx1">
                    <a:lumMod val="75000"/>
                    <a:lumOff val="25000"/>
                  </a:schemeClr>
                </a:solidFill>
              </a:defRPr>
            </a:lvl1pPr>
          </a:lstStyle>
          <a:p>
            <a:pPr>
              <a:defRPr/>
            </a:pPr>
            <a:fld id="{0B29B4DF-0B59-411B-BCF2-5B7E7B65BA1C}" type="slidenum">
              <a:rPr lang="en-US"/>
              <a:pPr>
                <a:defRPr/>
              </a:pPr>
              <a:t>‹#›</a:t>
            </a:fld>
            <a:endParaRPr lang="en-US" dirty="0"/>
          </a:p>
        </p:txBody>
      </p:sp>
      <p:sp>
        <p:nvSpPr>
          <p:cNvPr id="9" name="Title 1"/>
          <p:cNvSpPr>
            <a:spLocks noGrp="1"/>
          </p:cNvSpPr>
          <p:nvPr>
            <p:ph type="title"/>
          </p:nvPr>
        </p:nvSpPr>
        <p:spPr>
          <a:xfrm>
            <a:off x="431800" y="228600"/>
            <a:ext cx="7340600" cy="495300"/>
          </a:xfrm>
          <a:prstGeom prst="rect">
            <a:avLst/>
          </a:prstGeom>
        </p:spPr>
        <p:txBody>
          <a:bodyPr/>
          <a:lstStyle>
            <a:lvl1pPr>
              <a:defRPr b="0">
                <a:solidFill>
                  <a:srgbClr val="3D96AC"/>
                </a:solidFill>
                <a:latin typeface="Calibri" pitchFamily="34" charset="0"/>
                <a:cs typeface="Calibri" pitchFamily="34" charset="0"/>
              </a:defRPr>
            </a:lvl1pPr>
          </a:lstStyle>
          <a:p>
            <a:r>
              <a:rPr lang="en-US" dirty="0"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Title Only">
    <p:spTree>
      <p:nvGrpSpPr>
        <p:cNvPr id="1" name=""/>
        <p:cNvGrpSpPr/>
        <p:nvPr/>
      </p:nvGrpSpPr>
      <p:grpSpPr>
        <a:xfrm>
          <a:off x="0" y="0"/>
          <a:ext cx="0" cy="0"/>
          <a:chOff x="0" y="0"/>
          <a:chExt cx="0" cy="0"/>
        </a:xfrm>
      </p:grpSpPr>
      <p:sp>
        <p:nvSpPr>
          <p:cNvPr id="3" name="Rectangle 2"/>
          <p:cNvSpPr>
            <a:spLocks noChangeArrowheads="1"/>
          </p:cNvSpPr>
          <p:nvPr userDrawn="1"/>
        </p:nvSpPr>
        <p:spPr bwMode="auto">
          <a:xfrm rot="10800000">
            <a:off x="0" y="0"/>
            <a:ext cx="9144000" cy="762000"/>
          </a:xfrm>
          <a:prstGeom prst="rect">
            <a:avLst/>
          </a:prstGeom>
          <a:gradFill flip="none" rotWithShape="1">
            <a:gsLst>
              <a:gs pos="0">
                <a:schemeClr val="accent1">
                  <a:lumMod val="40000"/>
                  <a:lumOff val="60000"/>
                  <a:alpha val="50000"/>
                </a:schemeClr>
              </a:gs>
              <a:gs pos="25000">
                <a:schemeClr val="accent1">
                  <a:lumMod val="20000"/>
                  <a:lumOff val="80000"/>
                  <a:alpha val="50000"/>
                </a:schemeClr>
              </a:gs>
              <a:gs pos="84000">
                <a:schemeClr val="bg1">
                  <a:alpha val="50000"/>
                </a:schemeClr>
              </a:gs>
            </a:gsLst>
            <a:lin ang="16200000" scaled="1"/>
            <a:tileRec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a:p>
        </p:txBody>
      </p:sp>
      <p:sp>
        <p:nvSpPr>
          <p:cNvPr id="4" name="Rectangle 3"/>
          <p:cNvSpPr>
            <a:spLocks noChangeArrowheads="1"/>
          </p:cNvSpPr>
          <p:nvPr userDrawn="1"/>
        </p:nvSpPr>
        <p:spPr bwMode="auto">
          <a:xfrm>
            <a:off x="0" y="5715000"/>
            <a:ext cx="9144000" cy="1143000"/>
          </a:xfrm>
          <a:prstGeom prst="rect">
            <a:avLst/>
          </a:prstGeom>
          <a:gradFill>
            <a:gsLst>
              <a:gs pos="0">
                <a:schemeClr val="accent1">
                  <a:lumMod val="40000"/>
                  <a:lumOff val="60000"/>
                  <a:alpha val="50000"/>
                </a:schemeClr>
              </a:gs>
              <a:gs pos="25000">
                <a:schemeClr val="accent1">
                  <a:lumMod val="20000"/>
                  <a:lumOff val="80000"/>
                </a:schemeClr>
              </a:gs>
              <a:gs pos="84000">
                <a:schemeClr val="bg1">
                  <a:alpha val="50000"/>
                </a:schemeClr>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a:p>
        </p:txBody>
      </p:sp>
      <p:sp>
        <p:nvSpPr>
          <p:cNvPr id="5" name="Rectangle 33"/>
          <p:cNvSpPr>
            <a:spLocks noChangeArrowheads="1"/>
          </p:cNvSpPr>
          <p:nvPr/>
        </p:nvSpPr>
        <p:spPr bwMode="auto">
          <a:xfrm>
            <a:off x="228600" y="6248400"/>
            <a:ext cx="5181600" cy="228600"/>
          </a:xfrm>
          <a:prstGeom prst="rect">
            <a:avLst/>
          </a:prstGeom>
          <a:noFill/>
          <a:ln w="9525">
            <a:noFill/>
            <a:miter lim="800000"/>
            <a:headEnd/>
            <a:tailEnd/>
          </a:ln>
          <a:effectLst/>
        </p:spPr>
        <p:txBody>
          <a:bodyPr/>
          <a:lstStyle/>
          <a:p>
            <a:pPr eaLnBrk="0" hangingPunct="0">
              <a:lnSpc>
                <a:spcPct val="190000"/>
              </a:lnSpc>
              <a:defRPr/>
            </a:pPr>
            <a:r>
              <a:rPr lang="en-US" sz="900" dirty="0">
                <a:solidFill>
                  <a:srgbClr val="000000"/>
                </a:solidFill>
                <a:latin typeface="Verdana" pitchFamily="34" charset="0"/>
              </a:rPr>
              <a:t>      </a:t>
            </a:r>
            <a:r>
              <a:rPr lang="en-US" sz="800" dirty="0">
                <a:solidFill>
                  <a:srgbClr val="000000"/>
                </a:solidFill>
                <a:latin typeface="Verdana" pitchFamily="34" charset="0"/>
              </a:rPr>
              <a:t>|  </a:t>
            </a:r>
            <a:r>
              <a:rPr lang="en-US" sz="800" b="0" dirty="0">
                <a:solidFill>
                  <a:srgbClr val="000000"/>
                </a:solidFill>
                <a:latin typeface="Verdana" pitchFamily="34" charset="0"/>
              </a:rPr>
              <a:t>©</a:t>
            </a:r>
            <a:r>
              <a:rPr lang="en-US" sz="800" b="0" dirty="0" smtClean="0">
                <a:solidFill>
                  <a:srgbClr val="000000"/>
                </a:solidFill>
                <a:latin typeface="Verdana" pitchFamily="34" charset="0"/>
              </a:rPr>
              <a:t>2011, </a:t>
            </a:r>
            <a:r>
              <a:rPr lang="en-US" sz="800" b="0" dirty="0">
                <a:solidFill>
                  <a:srgbClr val="000000"/>
                </a:solidFill>
                <a:latin typeface="Verdana" pitchFamily="34" charset="0"/>
              </a:rPr>
              <a:t>Cognizant 		</a:t>
            </a:r>
            <a:endParaRPr lang="en-US" sz="900" b="0" dirty="0">
              <a:solidFill>
                <a:srgbClr val="000000"/>
              </a:solidFill>
              <a:latin typeface="Verdana" pitchFamily="34" charset="0"/>
            </a:endParaRPr>
          </a:p>
        </p:txBody>
      </p:sp>
      <p:pic>
        <p:nvPicPr>
          <p:cNvPr id="6" name="CG_logoReflect_RGB.png" descr="/Users/jason_feuilly/Desktop/CG_logoReflect_RGB.png"/>
          <p:cNvPicPr>
            <a:picLocks noChangeAspect="1"/>
          </p:cNvPicPr>
          <p:nvPr userDrawn="1"/>
        </p:nvPicPr>
        <p:blipFill>
          <a:blip r:embed="rId2" cstate="print"/>
          <a:srcRect/>
          <a:stretch>
            <a:fillRect/>
          </a:stretch>
        </p:blipFill>
        <p:spPr bwMode="auto">
          <a:xfrm>
            <a:off x="7104063" y="6137275"/>
            <a:ext cx="1963737" cy="720725"/>
          </a:xfrm>
          <a:prstGeom prst="rect">
            <a:avLst/>
          </a:prstGeom>
          <a:noFill/>
          <a:ln w="9525">
            <a:noFill/>
            <a:miter lim="800000"/>
            <a:headEnd/>
            <a:tailEnd/>
          </a:ln>
        </p:spPr>
      </p:pic>
      <p:sp>
        <p:nvSpPr>
          <p:cNvPr id="8" name="Rectangle 42"/>
          <p:cNvSpPr>
            <a:spLocks noGrp="1" noChangeArrowheads="1"/>
          </p:cNvSpPr>
          <p:nvPr>
            <p:ph type="sldNum" sz="quarter" idx="10"/>
          </p:nvPr>
        </p:nvSpPr>
        <p:spPr>
          <a:xfrm>
            <a:off x="76200" y="6324600"/>
            <a:ext cx="457200" cy="457200"/>
          </a:xfrm>
        </p:spPr>
        <p:txBody>
          <a:bodyPr/>
          <a:lstStyle>
            <a:lvl1pPr>
              <a:defRPr sz="1200" smtClean="0">
                <a:solidFill>
                  <a:srgbClr val="6DB23F"/>
                </a:solidFill>
              </a:defRPr>
            </a:lvl1pPr>
          </a:lstStyle>
          <a:p>
            <a:pPr>
              <a:defRPr/>
            </a:pPr>
            <a:fld id="{A441D33F-BAD7-4C06-B0FE-24D130CA537E}"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3" name="Rectangle 2"/>
          <p:cNvSpPr>
            <a:spLocks noChangeArrowheads="1"/>
          </p:cNvSpPr>
          <p:nvPr userDrawn="1"/>
        </p:nvSpPr>
        <p:spPr bwMode="auto">
          <a:xfrm rot="10800000">
            <a:off x="0" y="0"/>
            <a:ext cx="9144000" cy="762000"/>
          </a:xfrm>
          <a:prstGeom prst="rect">
            <a:avLst/>
          </a:prstGeom>
          <a:gradFill flip="none" rotWithShape="1">
            <a:gsLst>
              <a:gs pos="0">
                <a:schemeClr val="accent1">
                  <a:lumMod val="40000"/>
                  <a:lumOff val="60000"/>
                  <a:alpha val="50000"/>
                </a:schemeClr>
              </a:gs>
              <a:gs pos="25000">
                <a:schemeClr val="accent1">
                  <a:lumMod val="20000"/>
                  <a:lumOff val="80000"/>
                  <a:alpha val="50000"/>
                </a:schemeClr>
              </a:gs>
              <a:gs pos="84000">
                <a:schemeClr val="bg1">
                  <a:alpha val="50000"/>
                </a:schemeClr>
              </a:gs>
            </a:gsLst>
            <a:lin ang="16200000" scaled="1"/>
            <a:tileRec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a:p>
        </p:txBody>
      </p:sp>
      <p:sp>
        <p:nvSpPr>
          <p:cNvPr id="4" name="Rectangle 3"/>
          <p:cNvSpPr>
            <a:spLocks noChangeArrowheads="1"/>
          </p:cNvSpPr>
          <p:nvPr userDrawn="1"/>
        </p:nvSpPr>
        <p:spPr bwMode="auto">
          <a:xfrm>
            <a:off x="0" y="5715000"/>
            <a:ext cx="9144000" cy="1143000"/>
          </a:xfrm>
          <a:prstGeom prst="rect">
            <a:avLst/>
          </a:prstGeom>
          <a:gradFill>
            <a:gsLst>
              <a:gs pos="0">
                <a:schemeClr val="accent1">
                  <a:lumMod val="40000"/>
                  <a:lumOff val="60000"/>
                  <a:alpha val="50000"/>
                </a:schemeClr>
              </a:gs>
              <a:gs pos="25000">
                <a:schemeClr val="accent1">
                  <a:lumMod val="20000"/>
                  <a:lumOff val="80000"/>
                </a:schemeClr>
              </a:gs>
              <a:gs pos="84000">
                <a:schemeClr val="bg1">
                  <a:alpha val="50000"/>
                </a:schemeClr>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a:p>
        </p:txBody>
      </p:sp>
      <p:sp>
        <p:nvSpPr>
          <p:cNvPr id="5" name="Rectangle 33"/>
          <p:cNvSpPr>
            <a:spLocks noChangeArrowheads="1"/>
          </p:cNvSpPr>
          <p:nvPr/>
        </p:nvSpPr>
        <p:spPr bwMode="auto">
          <a:xfrm>
            <a:off x="228600" y="6248400"/>
            <a:ext cx="5181600" cy="228600"/>
          </a:xfrm>
          <a:prstGeom prst="rect">
            <a:avLst/>
          </a:prstGeom>
          <a:noFill/>
          <a:ln w="9525">
            <a:noFill/>
            <a:miter lim="800000"/>
            <a:headEnd/>
            <a:tailEnd/>
          </a:ln>
          <a:effectLst/>
        </p:spPr>
        <p:txBody>
          <a:bodyPr/>
          <a:lstStyle/>
          <a:p>
            <a:pPr eaLnBrk="0" hangingPunct="0">
              <a:lnSpc>
                <a:spcPct val="190000"/>
              </a:lnSpc>
              <a:defRPr/>
            </a:pPr>
            <a:r>
              <a:rPr lang="en-US" sz="900" dirty="0">
                <a:solidFill>
                  <a:srgbClr val="000000"/>
                </a:solidFill>
                <a:latin typeface="Verdana" pitchFamily="34" charset="0"/>
              </a:rPr>
              <a:t>      </a:t>
            </a:r>
            <a:r>
              <a:rPr lang="en-US" sz="800" dirty="0">
                <a:solidFill>
                  <a:srgbClr val="000000"/>
                </a:solidFill>
                <a:latin typeface="Verdana" pitchFamily="34" charset="0"/>
              </a:rPr>
              <a:t>|  </a:t>
            </a:r>
            <a:r>
              <a:rPr lang="en-US" sz="800" b="0" dirty="0">
                <a:solidFill>
                  <a:srgbClr val="000000"/>
                </a:solidFill>
                <a:latin typeface="Verdana" pitchFamily="34" charset="0"/>
              </a:rPr>
              <a:t>©</a:t>
            </a:r>
            <a:r>
              <a:rPr lang="en-US" sz="800" b="0" dirty="0" smtClean="0">
                <a:solidFill>
                  <a:srgbClr val="000000"/>
                </a:solidFill>
                <a:latin typeface="Verdana" pitchFamily="34" charset="0"/>
              </a:rPr>
              <a:t>2011, </a:t>
            </a:r>
            <a:r>
              <a:rPr lang="en-US" sz="800" b="0" dirty="0">
                <a:solidFill>
                  <a:srgbClr val="000000"/>
                </a:solidFill>
                <a:latin typeface="Verdana" pitchFamily="34" charset="0"/>
              </a:rPr>
              <a:t>Cognizant 		</a:t>
            </a:r>
            <a:endParaRPr lang="en-US" sz="900" b="0" dirty="0">
              <a:solidFill>
                <a:srgbClr val="000000"/>
              </a:solidFill>
              <a:latin typeface="Verdana" pitchFamily="34" charset="0"/>
            </a:endParaRPr>
          </a:p>
        </p:txBody>
      </p:sp>
      <p:pic>
        <p:nvPicPr>
          <p:cNvPr id="6" name="CG_logoReflect_RGB.png" descr="/Users/jason_feuilly/Desktop/CG_logoReflect_RGB.png"/>
          <p:cNvPicPr>
            <a:picLocks noChangeAspect="1"/>
          </p:cNvPicPr>
          <p:nvPr userDrawn="1"/>
        </p:nvPicPr>
        <p:blipFill>
          <a:blip r:embed="rId2" cstate="print"/>
          <a:srcRect/>
          <a:stretch>
            <a:fillRect/>
          </a:stretch>
        </p:blipFill>
        <p:spPr bwMode="auto">
          <a:xfrm>
            <a:off x="7104063" y="6137275"/>
            <a:ext cx="1963737" cy="720725"/>
          </a:xfrm>
          <a:prstGeom prst="rect">
            <a:avLst/>
          </a:prstGeom>
          <a:noFill/>
          <a:ln w="9525">
            <a:noFill/>
            <a:miter lim="800000"/>
            <a:headEnd/>
            <a:tailEnd/>
          </a:ln>
        </p:spPr>
      </p:pic>
      <p:cxnSp>
        <p:nvCxnSpPr>
          <p:cNvPr id="7" name="Straight Connector 9"/>
          <p:cNvCxnSpPr>
            <a:cxnSpLocks noChangeShapeType="1"/>
          </p:cNvCxnSpPr>
          <p:nvPr userDrawn="1"/>
        </p:nvCxnSpPr>
        <p:spPr bwMode="auto">
          <a:xfrm>
            <a:off x="152400" y="228600"/>
            <a:ext cx="8763000" cy="1588"/>
          </a:xfrm>
          <a:prstGeom prst="line">
            <a:avLst/>
          </a:prstGeom>
          <a:noFill/>
          <a:ln w="9525">
            <a:solidFill>
              <a:srgbClr val="55B738"/>
            </a:solidFill>
            <a:round/>
            <a:headEnd/>
            <a:tailEnd/>
          </a:ln>
        </p:spPr>
      </p:cxnSp>
      <p:sp>
        <p:nvSpPr>
          <p:cNvPr id="8" name="Rectangle 42"/>
          <p:cNvSpPr>
            <a:spLocks noGrp="1" noChangeArrowheads="1"/>
          </p:cNvSpPr>
          <p:nvPr>
            <p:ph type="sldNum" sz="quarter" idx="10"/>
          </p:nvPr>
        </p:nvSpPr>
        <p:spPr>
          <a:xfrm>
            <a:off x="76200" y="6324600"/>
            <a:ext cx="457200" cy="457200"/>
          </a:xfrm>
        </p:spPr>
        <p:txBody>
          <a:bodyPr/>
          <a:lstStyle>
            <a:lvl1pPr>
              <a:defRPr sz="1200" smtClean="0">
                <a:solidFill>
                  <a:srgbClr val="6DB23F"/>
                </a:solidFill>
              </a:defRPr>
            </a:lvl1pPr>
          </a:lstStyle>
          <a:p>
            <a:pPr>
              <a:defRPr/>
            </a:pPr>
            <a:fld id="{A441D33F-BAD7-4C06-B0FE-24D130CA537E}" type="slidenum">
              <a:rPr lang="en-US"/>
              <a:pPr>
                <a:defRPr/>
              </a:pPr>
              <a:t>‹#›</a:t>
            </a:fld>
            <a:endParaRPr lang="en-US"/>
          </a:p>
        </p:txBody>
      </p:sp>
      <p:sp>
        <p:nvSpPr>
          <p:cNvPr id="10" name="Text Placeholder 9"/>
          <p:cNvSpPr>
            <a:spLocks noGrp="1"/>
          </p:cNvSpPr>
          <p:nvPr>
            <p:ph type="body" sz="quarter" idx="11"/>
          </p:nvPr>
        </p:nvSpPr>
        <p:spPr>
          <a:xfrm>
            <a:off x="152400" y="1143000"/>
            <a:ext cx="8610600" cy="4876800"/>
          </a:xfrm>
        </p:spPr>
        <p:txBody>
          <a:bodyPr/>
          <a:lstStyle/>
          <a:p>
            <a:pPr lvl="0"/>
            <a:r>
              <a:rPr lang="en-US" smtClean="0"/>
              <a:t>Click to edit Master text styles</a:t>
            </a:r>
          </a:p>
          <a:p>
            <a:pPr lvl="1"/>
            <a:r>
              <a:rPr lang="en-US" smtClean="0"/>
              <a:t>Second level</a:t>
            </a:r>
          </a:p>
          <a:p>
            <a:pPr lvl="2"/>
            <a:r>
              <a:rPr lang="en-US" smtClean="0"/>
              <a:t>Third level</a:t>
            </a:r>
          </a:p>
        </p:txBody>
      </p:sp>
      <p:sp>
        <p:nvSpPr>
          <p:cNvPr id="12" name="Title 1"/>
          <p:cNvSpPr>
            <a:spLocks noGrp="1"/>
          </p:cNvSpPr>
          <p:nvPr>
            <p:ph type="title"/>
          </p:nvPr>
        </p:nvSpPr>
        <p:spPr>
          <a:xfrm>
            <a:off x="431800" y="228600"/>
            <a:ext cx="7340600" cy="495300"/>
          </a:xfrm>
          <a:prstGeom prst="rect">
            <a:avLst/>
          </a:prstGeom>
        </p:spPr>
        <p:txBody>
          <a:bodyPr/>
          <a:lstStyle>
            <a:lvl1pPr>
              <a:defRPr b="0">
                <a:solidFill>
                  <a:srgbClr val="3D96AC"/>
                </a:solidFill>
                <a:latin typeface="Calibri" pitchFamily="34" charset="0"/>
                <a:cs typeface="Calibri" pitchFamily="34" charset="0"/>
              </a:defRPr>
            </a:lvl1pPr>
          </a:lstStyle>
          <a:p>
            <a:r>
              <a:rPr lang="en-US" dirty="0" smtClean="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3" name="Rectangle 2"/>
          <p:cNvSpPr>
            <a:spLocks noChangeArrowheads="1"/>
          </p:cNvSpPr>
          <p:nvPr userDrawn="1"/>
        </p:nvSpPr>
        <p:spPr bwMode="auto">
          <a:xfrm rot="10800000">
            <a:off x="0" y="0"/>
            <a:ext cx="9144000" cy="762000"/>
          </a:xfrm>
          <a:prstGeom prst="rect">
            <a:avLst/>
          </a:prstGeom>
          <a:gradFill flip="none" rotWithShape="1">
            <a:gsLst>
              <a:gs pos="0">
                <a:schemeClr val="accent1">
                  <a:lumMod val="40000"/>
                  <a:lumOff val="60000"/>
                  <a:alpha val="50000"/>
                </a:schemeClr>
              </a:gs>
              <a:gs pos="25000">
                <a:schemeClr val="accent1">
                  <a:lumMod val="20000"/>
                  <a:lumOff val="80000"/>
                  <a:alpha val="50000"/>
                </a:schemeClr>
              </a:gs>
              <a:gs pos="84000">
                <a:schemeClr val="bg1">
                  <a:alpha val="50000"/>
                </a:schemeClr>
              </a:gs>
            </a:gsLst>
            <a:lin ang="16200000" scaled="1"/>
            <a:tileRec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a:p>
        </p:txBody>
      </p:sp>
      <p:sp>
        <p:nvSpPr>
          <p:cNvPr id="4" name="Rectangle 3"/>
          <p:cNvSpPr>
            <a:spLocks noChangeArrowheads="1"/>
          </p:cNvSpPr>
          <p:nvPr userDrawn="1"/>
        </p:nvSpPr>
        <p:spPr bwMode="auto">
          <a:xfrm>
            <a:off x="0" y="5715000"/>
            <a:ext cx="9144000" cy="1143000"/>
          </a:xfrm>
          <a:prstGeom prst="rect">
            <a:avLst/>
          </a:prstGeom>
          <a:gradFill>
            <a:gsLst>
              <a:gs pos="0">
                <a:schemeClr val="accent1">
                  <a:lumMod val="40000"/>
                  <a:lumOff val="60000"/>
                  <a:alpha val="50000"/>
                </a:schemeClr>
              </a:gs>
              <a:gs pos="25000">
                <a:schemeClr val="accent1">
                  <a:lumMod val="20000"/>
                  <a:lumOff val="80000"/>
                </a:schemeClr>
              </a:gs>
              <a:gs pos="84000">
                <a:schemeClr val="bg1">
                  <a:alpha val="50000"/>
                </a:schemeClr>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a:p>
        </p:txBody>
      </p:sp>
      <p:sp>
        <p:nvSpPr>
          <p:cNvPr id="5" name="Rectangle 33"/>
          <p:cNvSpPr>
            <a:spLocks noChangeArrowheads="1"/>
          </p:cNvSpPr>
          <p:nvPr/>
        </p:nvSpPr>
        <p:spPr bwMode="auto">
          <a:xfrm>
            <a:off x="228600" y="6248400"/>
            <a:ext cx="5181600" cy="228600"/>
          </a:xfrm>
          <a:prstGeom prst="rect">
            <a:avLst/>
          </a:prstGeom>
          <a:noFill/>
          <a:ln w="9525">
            <a:noFill/>
            <a:miter lim="800000"/>
            <a:headEnd/>
            <a:tailEnd/>
          </a:ln>
          <a:effectLst/>
        </p:spPr>
        <p:txBody>
          <a:bodyPr/>
          <a:lstStyle/>
          <a:p>
            <a:pPr eaLnBrk="0" hangingPunct="0">
              <a:lnSpc>
                <a:spcPct val="190000"/>
              </a:lnSpc>
              <a:defRPr/>
            </a:pPr>
            <a:r>
              <a:rPr lang="en-US" sz="900" dirty="0">
                <a:solidFill>
                  <a:srgbClr val="000000"/>
                </a:solidFill>
                <a:latin typeface="Verdana" pitchFamily="34" charset="0"/>
              </a:rPr>
              <a:t>      </a:t>
            </a:r>
            <a:r>
              <a:rPr lang="en-US" sz="800" dirty="0">
                <a:solidFill>
                  <a:srgbClr val="000000"/>
                </a:solidFill>
                <a:latin typeface="Verdana" pitchFamily="34" charset="0"/>
              </a:rPr>
              <a:t>|  </a:t>
            </a:r>
            <a:r>
              <a:rPr lang="en-US" sz="800" b="0" dirty="0">
                <a:solidFill>
                  <a:srgbClr val="000000"/>
                </a:solidFill>
                <a:latin typeface="Verdana" pitchFamily="34" charset="0"/>
              </a:rPr>
              <a:t>©</a:t>
            </a:r>
            <a:r>
              <a:rPr lang="en-US" sz="800" b="0" dirty="0" smtClean="0">
                <a:solidFill>
                  <a:srgbClr val="000000"/>
                </a:solidFill>
                <a:latin typeface="Verdana" pitchFamily="34" charset="0"/>
              </a:rPr>
              <a:t>2011, </a:t>
            </a:r>
            <a:r>
              <a:rPr lang="en-US" sz="800" b="0" dirty="0">
                <a:solidFill>
                  <a:srgbClr val="000000"/>
                </a:solidFill>
                <a:latin typeface="Verdana" pitchFamily="34" charset="0"/>
              </a:rPr>
              <a:t>Cognizant 		</a:t>
            </a:r>
            <a:endParaRPr lang="en-US" sz="900" b="0" dirty="0">
              <a:solidFill>
                <a:srgbClr val="000000"/>
              </a:solidFill>
              <a:latin typeface="Verdana" pitchFamily="34" charset="0"/>
            </a:endParaRPr>
          </a:p>
        </p:txBody>
      </p:sp>
      <p:pic>
        <p:nvPicPr>
          <p:cNvPr id="6" name="CG_logoReflect_RGB.png" descr="/Users/jason_feuilly/Desktop/CG_logoReflect_RGB.png"/>
          <p:cNvPicPr>
            <a:picLocks noChangeAspect="1"/>
          </p:cNvPicPr>
          <p:nvPr userDrawn="1"/>
        </p:nvPicPr>
        <p:blipFill>
          <a:blip r:embed="rId2" cstate="print"/>
          <a:srcRect/>
          <a:stretch>
            <a:fillRect/>
          </a:stretch>
        </p:blipFill>
        <p:spPr bwMode="auto">
          <a:xfrm>
            <a:off x="7104063" y="6137275"/>
            <a:ext cx="1963737" cy="720725"/>
          </a:xfrm>
          <a:prstGeom prst="rect">
            <a:avLst/>
          </a:prstGeom>
          <a:noFill/>
          <a:ln w="9525">
            <a:noFill/>
            <a:miter lim="800000"/>
            <a:headEnd/>
            <a:tailEnd/>
          </a:ln>
        </p:spPr>
      </p:pic>
      <p:cxnSp>
        <p:nvCxnSpPr>
          <p:cNvPr id="7" name="Straight Connector 9"/>
          <p:cNvCxnSpPr>
            <a:cxnSpLocks noChangeShapeType="1"/>
          </p:cNvCxnSpPr>
          <p:nvPr userDrawn="1"/>
        </p:nvCxnSpPr>
        <p:spPr bwMode="auto">
          <a:xfrm>
            <a:off x="152400" y="228600"/>
            <a:ext cx="8763000" cy="1588"/>
          </a:xfrm>
          <a:prstGeom prst="line">
            <a:avLst/>
          </a:prstGeom>
          <a:noFill/>
          <a:ln w="9525">
            <a:solidFill>
              <a:srgbClr val="55B738"/>
            </a:solidFill>
            <a:round/>
            <a:headEnd/>
            <a:tailEnd/>
          </a:ln>
        </p:spPr>
      </p:cxnSp>
      <p:sp>
        <p:nvSpPr>
          <p:cNvPr id="8" name="Rectangle 42"/>
          <p:cNvSpPr>
            <a:spLocks noGrp="1" noChangeArrowheads="1"/>
          </p:cNvSpPr>
          <p:nvPr>
            <p:ph type="sldNum" sz="quarter" idx="10"/>
          </p:nvPr>
        </p:nvSpPr>
        <p:spPr>
          <a:xfrm>
            <a:off x="76200" y="6324600"/>
            <a:ext cx="457200" cy="457200"/>
          </a:xfrm>
        </p:spPr>
        <p:txBody>
          <a:bodyPr/>
          <a:lstStyle>
            <a:lvl1pPr>
              <a:defRPr sz="1200" smtClean="0">
                <a:solidFill>
                  <a:srgbClr val="6DB23F"/>
                </a:solidFill>
              </a:defRPr>
            </a:lvl1pPr>
          </a:lstStyle>
          <a:p>
            <a:pPr>
              <a:defRPr/>
            </a:pPr>
            <a:fld id="{A441D33F-BAD7-4C06-B0FE-24D130CA537E}" type="slidenum">
              <a:rPr lang="en-US"/>
              <a:pPr>
                <a:defRPr/>
              </a:pPr>
              <a:t>‹#›</a:t>
            </a:fld>
            <a:endParaRPr lang="en-US"/>
          </a:p>
        </p:txBody>
      </p:sp>
      <p:sp>
        <p:nvSpPr>
          <p:cNvPr id="10" name="Text Placeholder 9"/>
          <p:cNvSpPr>
            <a:spLocks noGrp="1"/>
          </p:cNvSpPr>
          <p:nvPr>
            <p:ph type="body" sz="quarter" idx="11"/>
          </p:nvPr>
        </p:nvSpPr>
        <p:spPr>
          <a:xfrm>
            <a:off x="4724400" y="1143000"/>
            <a:ext cx="4038600" cy="4876800"/>
          </a:xfrm>
        </p:spPr>
        <p:txBody>
          <a:bodyPr/>
          <a:lstStyle>
            <a:lvl1pPr>
              <a:defRPr sz="1800"/>
            </a:lvl1pPr>
            <a:lvl2pPr>
              <a:defRPr sz="1800"/>
            </a:lvl2pPr>
            <a:lvl3pPr>
              <a:defRPr sz="1600"/>
            </a:lvl3pPr>
          </a:lstStyle>
          <a:p>
            <a:pPr lvl="0"/>
            <a:r>
              <a:rPr lang="en-US" smtClean="0"/>
              <a:t>Click to edit Master text styles</a:t>
            </a:r>
          </a:p>
          <a:p>
            <a:pPr lvl="1"/>
            <a:r>
              <a:rPr lang="en-US" smtClean="0"/>
              <a:t>Second level</a:t>
            </a:r>
          </a:p>
        </p:txBody>
      </p:sp>
      <p:sp>
        <p:nvSpPr>
          <p:cNvPr id="11" name="Text Placeholder 9"/>
          <p:cNvSpPr>
            <a:spLocks noGrp="1"/>
          </p:cNvSpPr>
          <p:nvPr>
            <p:ph type="body" sz="quarter" idx="12"/>
          </p:nvPr>
        </p:nvSpPr>
        <p:spPr>
          <a:xfrm>
            <a:off x="228600" y="1143000"/>
            <a:ext cx="4038600" cy="4876800"/>
          </a:xfrm>
        </p:spPr>
        <p:txBody>
          <a:bodyPr/>
          <a:lstStyle>
            <a:lvl1pPr>
              <a:defRPr sz="1800"/>
            </a:lvl1pPr>
            <a:lvl2pPr>
              <a:defRPr sz="1800"/>
            </a:lvl2pPr>
            <a:lvl3pPr>
              <a:defRPr sz="1600"/>
            </a:lvl3pPr>
          </a:lstStyle>
          <a:p>
            <a:pPr lvl="0"/>
            <a:r>
              <a:rPr lang="en-US" smtClean="0"/>
              <a:t>Click to edit Master text styles</a:t>
            </a:r>
          </a:p>
          <a:p>
            <a:pPr lvl="1"/>
            <a:r>
              <a:rPr lang="en-US" smtClean="0"/>
              <a:t>Second level</a:t>
            </a:r>
          </a:p>
        </p:txBody>
      </p:sp>
      <p:sp>
        <p:nvSpPr>
          <p:cNvPr id="14" name="Title 1"/>
          <p:cNvSpPr>
            <a:spLocks noGrp="1"/>
          </p:cNvSpPr>
          <p:nvPr>
            <p:ph type="title"/>
          </p:nvPr>
        </p:nvSpPr>
        <p:spPr>
          <a:xfrm>
            <a:off x="431800" y="228600"/>
            <a:ext cx="7340600" cy="495300"/>
          </a:xfrm>
          <a:prstGeom prst="rect">
            <a:avLst/>
          </a:prstGeom>
        </p:spPr>
        <p:txBody>
          <a:bodyPr/>
          <a:lstStyle>
            <a:lvl1pPr>
              <a:defRPr b="0">
                <a:solidFill>
                  <a:srgbClr val="3D96AC"/>
                </a:solidFill>
                <a:latin typeface="Calibri" pitchFamily="34" charset="0"/>
                <a:cs typeface="Calibri" pitchFamily="34" charset="0"/>
              </a:defRPr>
            </a:lvl1pPr>
          </a:lstStyle>
          <a:p>
            <a:r>
              <a:rPr lang="en-US" dirty="0" smtClean="0"/>
              <a:t>Click to edit Master title style</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2" name="Rectangle 1"/>
          <p:cNvSpPr>
            <a:spLocks noChangeArrowheads="1"/>
          </p:cNvSpPr>
          <p:nvPr userDrawn="1"/>
        </p:nvSpPr>
        <p:spPr bwMode="auto">
          <a:xfrm rot="10800000">
            <a:off x="0" y="0"/>
            <a:ext cx="9144000" cy="762000"/>
          </a:xfrm>
          <a:prstGeom prst="rect">
            <a:avLst/>
          </a:prstGeom>
          <a:gradFill flip="none" rotWithShape="1">
            <a:gsLst>
              <a:gs pos="0">
                <a:schemeClr val="accent1">
                  <a:lumMod val="40000"/>
                  <a:lumOff val="60000"/>
                  <a:alpha val="50000"/>
                </a:schemeClr>
              </a:gs>
              <a:gs pos="25000">
                <a:schemeClr val="accent1">
                  <a:lumMod val="20000"/>
                  <a:lumOff val="80000"/>
                  <a:alpha val="50000"/>
                </a:schemeClr>
              </a:gs>
              <a:gs pos="84000">
                <a:schemeClr val="bg1">
                  <a:alpha val="50000"/>
                </a:schemeClr>
              </a:gs>
            </a:gsLst>
            <a:lin ang="16200000" scaled="1"/>
            <a:tileRec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a:p>
        </p:txBody>
      </p:sp>
      <p:sp>
        <p:nvSpPr>
          <p:cNvPr id="3" name="Rectangle 2"/>
          <p:cNvSpPr>
            <a:spLocks noChangeArrowheads="1"/>
          </p:cNvSpPr>
          <p:nvPr userDrawn="1"/>
        </p:nvSpPr>
        <p:spPr bwMode="auto">
          <a:xfrm>
            <a:off x="0" y="5562600"/>
            <a:ext cx="9144000" cy="1295400"/>
          </a:xfrm>
          <a:prstGeom prst="rect">
            <a:avLst/>
          </a:prstGeom>
          <a:gradFill>
            <a:gsLst>
              <a:gs pos="0">
                <a:schemeClr val="accent1">
                  <a:lumMod val="40000"/>
                  <a:lumOff val="60000"/>
                </a:schemeClr>
              </a:gs>
              <a:gs pos="25000">
                <a:schemeClr val="accent1">
                  <a:lumMod val="20000"/>
                  <a:lumOff val="80000"/>
                </a:schemeClr>
              </a:gs>
              <a:gs pos="100000">
                <a:schemeClr val="bg1"/>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a:p>
        </p:txBody>
      </p:sp>
      <p:sp>
        <p:nvSpPr>
          <p:cNvPr id="4" name="Rectangle 33"/>
          <p:cNvSpPr>
            <a:spLocks noChangeArrowheads="1"/>
          </p:cNvSpPr>
          <p:nvPr/>
        </p:nvSpPr>
        <p:spPr bwMode="auto">
          <a:xfrm>
            <a:off x="228600" y="6248400"/>
            <a:ext cx="5181600" cy="228600"/>
          </a:xfrm>
          <a:prstGeom prst="rect">
            <a:avLst/>
          </a:prstGeom>
          <a:noFill/>
          <a:ln w="9525">
            <a:noFill/>
            <a:miter lim="800000"/>
            <a:headEnd/>
            <a:tailEnd/>
          </a:ln>
          <a:effectLst/>
        </p:spPr>
        <p:txBody>
          <a:bodyPr/>
          <a:lstStyle/>
          <a:p>
            <a:pPr eaLnBrk="0" hangingPunct="0">
              <a:lnSpc>
                <a:spcPct val="190000"/>
              </a:lnSpc>
              <a:defRPr/>
            </a:pPr>
            <a:r>
              <a:rPr lang="en-US" sz="900" dirty="0">
                <a:solidFill>
                  <a:srgbClr val="000000"/>
                </a:solidFill>
                <a:latin typeface="Verdana" pitchFamily="34" charset="0"/>
              </a:rPr>
              <a:t>      </a:t>
            </a:r>
            <a:r>
              <a:rPr lang="en-US" sz="800" dirty="0">
                <a:solidFill>
                  <a:srgbClr val="000000"/>
                </a:solidFill>
                <a:latin typeface="Verdana" pitchFamily="34" charset="0"/>
              </a:rPr>
              <a:t>|  </a:t>
            </a:r>
            <a:r>
              <a:rPr lang="en-US" sz="800" b="0" dirty="0">
                <a:solidFill>
                  <a:srgbClr val="000000"/>
                </a:solidFill>
                <a:latin typeface="Verdana" pitchFamily="34" charset="0"/>
              </a:rPr>
              <a:t>©</a:t>
            </a:r>
            <a:r>
              <a:rPr lang="en-US" sz="800" b="0" dirty="0" smtClean="0">
                <a:solidFill>
                  <a:srgbClr val="000000"/>
                </a:solidFill>
                <a:latin typeface="Verdana" pitchFamily="34" charset="0"/>
              </a:rPr>
              <a:t>2012, </a:t>
            </a:r>
            <a:r>
              <a:rPr lang="en-US" sz="800" b="0" dirty="0">
                <a:solidFill>
                  <a:srgbClr val="000000"/>
                </a:solidFill>
                <a:latin typeface="Verdana" pitchFamily="34" charset="0"/>
              </a:rPr>
              <a:t>Cognizant 		</a:t>
            </a:r>
            <a:endParaRPr lang="en-US" sz="900" b="0" dirty="0">
              <a:solidFill>
                <a:srgbClr val="000000"/>
              </a:solidFill>
              <a:latin typeface="Verdana" pitchFamily="34" charset="0"/>
            </a:endParaRPr>
          </a:p>
        </p:txBody>
      </p:sp>
      <p:sp>
        <p:nvSpPr>
          <p:cNvPr id="6" name="Round Same Side Corner Rectangle 5"/>
          <p:cNvSpPr/>
          <p:nvPr userDrawn="1"/>
        </p:nvSpPr>
        <p:spPr bwMode="auto">
          <a:xfrm rot="5400000">
            <a:off x="2514600" y="-381000"/>
            <a:ext cx="2362200" cy="7391400"/>
          </a:xfrm>
          <a:prstGeom prst="round2SameRect">
            <a:avLst/>
          </a:prstGeom>
          <a:solidFill>
            <a:srgbClr val="55B738"/>
          </a:solidFill>
          <a:ln w="9525" cap="flat" cmpd="sng" algn="ctr">
            <a:noFill/>
            <a:prstDash val="solid"/>
            <a:round/>
            <a:headEnd type="none" w="med" len="med"/>
            <a:tailEnd type="none" w="med" len="med"/>
          </a:ln>
          <a:effectLst/>
        </p:spPr>
        <p:txBody>
          <a:bodyPr/>
          <a:lstStyle/>
          <a:p>
            <a:pPr eaLnBrk="0" hangingPunct="0">
              <a:defRPr/>
            </a:pPr>
            <a:endParaRPr lang="en-US">
              <a:latin typeface="Arial" pitchFamily="-12" charset="0"/>
              <a:ea typeface="ＭＳ Ｐゴシック" pitchFamily="-12" charset="-128"/>
              <a:cs typeface="ＭＳ Ｐゴシック" pitchFamily="-12" charset="-128"/>
            </a:endParaRPr>
          </a:p>
        </p:txBody>
      </p:sp>
      <p:pic>
        <p:nvPicPr>
          <p:cNvPr id="7" name="Picture 10" descr="side_circles.png"/>
          <p:cNvPicPr>
            <a:picLocks noChangeAspect="1"/>
          </p:cNvPicPr>
          <p:nvPr userDrawn="1"/>
        </p:nvPicPr>
        <p:blipFill>
          <a:blip r:embed="rId2" cstate="print"/>
          <a:srcRect r="53333"/>
          <a:stretch>
            <a:fillRect/>
          </a:stretch>
        </p:blipFill>
        <p:spPr bwMode="auto">
          <a:xfrm>
            <a:off x="8882063" y="1981200"/>
            <a:ext cx="261937" cy="2578100"/>
          </a:xfrm>
          <a:prstGeom prst="rect">
            <a:avLst/>
          </a:prstGeom>
          <a:noFill/>
          <a:ln w="9525">
            <a:noFill/>
            <a:miter lim="800000"/>
            <a:headEnd/>
            <a:tailEnd/>
          </a:ln>
        </p:spPr>
      </p:pic>
      <p:sp>
        <p:nvSpPr>
          <p:cNvPr id="8" name="Rectangle 42"/>
          <p:cNvSpPr>
            <a:spLocks noGrp="1" noChangeArrowheads="1"/>
          </p:cNvSpPr>
          <p:nvPr>
            <p:ph type="sldNum" sz="quarter" idx="10"/>
          </p:nvPr>
        </p:nvSpPr>
        <p:spPr>
          <a:xfrm>
            <a:off x="76200" y="6324600"/>
            <a:ext cx="457200" cy="457200"/>
          </a:xfrm>
        </p:spPr>
        <p:txBody>
          <a:bodyPr/>
          <a:lstStyle>
            <a:lvl1pPr>
              <a:defRPr sz="1200" smtClean="0">
                <a:solidFill>
                  <a:srgbClr val="6DB23F"/>
                </a:solidFill>
              </a:defRPr>
            </a:lvl1pPr>
          </a:lstStyle>
          <a:p>
            <a:pPr>
              <a:defRPr/>
            </a:pPr>
            <a:fld id="{B26B71E4-EFD0-444B-AEC8-BAD16925C5B2}" type="slidenum">
              <a:rPr lang="en-US"/>
              <a:pPr>
                <a:defRPr/>
              </a:pPr>
              <a:t>‹#›</a:t>
            </a:fld>
            <a:endParaRPr lang="en-US"/>
          </a:p>
        </p:txBody>
      </p:sp>
      <p:sp>
        <p:nvSpPr>
          <p:cNvPr id="10" name="Text Placeholder 9"/>
          <p:cNvSpPr>
            <a:spLocks noGrp="1"/>
          </p:cNvSpPr>
          <p:nvPr>
            <p:ph type="body" sz="quarter" idx="11"/>
          </p:nvPr>
        </p:nvSpPr>
        <p:spPr>
          <a:xfrm>
            <a:off x="838200" y="2590800"/>
            <a:ext cx="6324600" cy="1600200"/>
          </a:xfrm>
        </p:spPr>
        <p:txBody>
          <a:bodyPr/>
          <a:lstStyle>
            <a:lvl1pPr>
              <a:defRPr sz="3200">
                <a:solidFill>
                  <a:schemeClr val="bg1"/>
                </a:solidFill>
              </a:defRPr>
            </a:lvl1pPr>
          </a:lstStyle>
          <a:p>
            <a:pPr lvl="0"/>
            <a:r>
              <a:rPr lang="en-US" smtClean="0"/>
              <a:t>Click to edit Master text styles</a:t>
            </a:r>
          </a:p>
        </p:txBody>
      </p:sp>
      <p:pic>
        <p:nvPicPr>
          <p:cNvPr id="11" name="Picture 3" descr="C:\Users\288718\Desktop\1.png"/>
          <p:cNvPicPr>
            <a:picLocks noChangeAspect="1" noChangeArrowheads="1"/>
          </p:cNvPicPr>
          <p:nvPr userDrawn="1"/>
        </p:nvPicPr>
        <p:blipFill>
          <a:blip r:embed="rId3" cstate="print"/>
          <a:srcRect/>
          <a:stretch>
            <a:fillRect/>
          </a:stretch>
        </p:blipFill>
        <p:spPr bwMode="auto">
          <a:xfrm>
            <a:off x="6619875" y="6235700"/>
            <a:ext cx="2271713" cy="395288"/>
          </a:xfrm>
          <a:prstGeom prst="rect">
            <a:avLst/>
          </a:prstGeom>
          <a:noFill/>
          <a:ln w="9525">
            <a:noFill/>
            <a:miter lim="800000"/>
            <a:headEnd/>
            <a:tailEnd/>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9_Title Slide">
    <p:spTree>
      <p:nvGrpSpPr>
        <p:cNvPr id="1" name=""/>
        <p:cNvGrpSpPr/>
        <p:nvPr/>
      </p:nvGrpSpPr>
      <p:grpSpPr>
        <a:xfrm>
          <a:off x="0" y="0"/>
          <a:ext cx="0" cy="0"/>
          <a:chOff x="0" y="0"/>
          <a:chExt cx="0" cy="0"/>
        </a:xfrm>
      </p:grpSpPr>
      <p:sp>
        <p:nvSpPr>
          <p:cNvPr id="4" name="Rectangle 3"/>
          <p:cNvSpPr>
            <a:spLocks noChangeArrowheads="1"/>
          </p:cNvSpPr>
          <p:nvPr userDrawn="1"/>
        </p:nvSpPr>
        <p:spPr bwMode="auto">
          <a:xfrm rot="10800000">
            <a:off x="0" y="0"/>
            <a:ext cx="9144000" cy="762000"/>
          </a:xfrm>
          <a:prstGeom prst="rect">
            <a:avLst/>
          </a:prstGeom>
          <a:gradFill>
            <a:gsLst>
              <a:gs pos="0">
                <a:schemeClr val="accent1">
                  <a:lumMod val="40000"/>
                  <a:lumOff val="60000"/>
                </a:schemeClr>
              </a:gs>
              <a:gs pos="25000">
                <a:schemeClr val="accent1">
                  <a:lumMod val="20000"/>
                  <a:lumOff val="80000"/>
                </a:schemeClr>
              </a:gs>
              <a:gs pos="84000">
                <a:schemeClr val="bg1"/>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a:p>
        </p:txBody>
      </p:sp>
      <p:sp>
        <p:nvSpPr>
          <p:cNvPr id="5" name="Rectangle 4"/>
          <p:cNvSpPr>
            <a:spLocks noChangeArrowheads="1"/>
          </p:cNvSpPr>
          <p:nvPr userDrawn="1"/>
        </p:nvSpPr>
        <p:spPr bwMode="auto">
          <a:xfrm>
            <a:off x="0" y="5257800"/>
            <a:ext cx="9144000" cy="1600200"/>
          </a:xfrm>
          <a:prstGeom prst="rect">
            <a:avLst/>
          </a:prstGeom>
          <a:gradFill>
            <a:gsLst>
              <a:gs pos="0">
                <a:schemeClr val="accent1">
                  <a:lumMod val="40000"/>
                  <a:lumOff val="60000"/>
                </a:schemeClr>
              </a:gs>
              <a:gs pos="25000">
                <a:schemeClr val="accent1">
                  <a:lumMod val="20000"/>
                  <a:lumOff val="80000"/>
                </a:schemeClr>
              </a:gs>
              <a:gs pos="100000">
                <a:schemeClr val="bg1"/>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a:p>
        </p:txBody>
      </p:sp>
      <p:sp>
        <p:nvSpPr>
          <p:cNvPr id="6" name="Text Box 1042"/>
          <p:cNvSpPr txBox="1">
            <a:spLocks noChangeArrowheads="1"/>
          </p:cNvSpPr>
          <p:nvPr/>
        </p:nvSpPr>
        <p:spPr bwMode="auto">
          <a:xfrm>
            <a:off x="381000" y="6172200"/>
            <a:ext cx="6096000" cy="323165"/>
          </a:xfrm>
          <a:prstGeom prst="rect">
            <a:avLst/>
          </a:prstGeom>
          <a:noFill/>
          <a:ln w="9525">
            <a:noFill/>
            <a:miter lim="800000"/>
            <a:headEnd/>
            <a:tailEnd/>
          </a:ln>
        </p:spPr>
        <p:txBody>
          <a:bodyPr>
            <a:spAutoFit/>
          </a:bodyPr>
          <a:lstStyle/>
          <a:p>
            <a:pPr>
              <a:lnSpc>
                <a:spcPct val="150000"/>
              </a:lnSpc>
              <a:spcBef>
                <a:spcPct val="50000"/>
              </a:spcBef>
              <a:defRPr/>
            </a:pPr>
            <a:r>
              <a:rPr lang="en-US" sz="1000" b="0" dirty="0">
                <a:solidFill>
                  <a:srgbClr val="808388"/>
                </a:solidFill>
                <a:latin typeface="Verdana" pitchFamily="34" charset="0"/>
              </a:rPr>
              <a:t>©</a:t>
            </a:r>
            <a:r>
              <a:rPr lang="en-US" sz="1000" b="0" dirty="0" smtClean="0">
                <a:solidFill>
                  <a:srgbClr val="808388"/>
                </a:solidFill>
                <a:latin typeface="Verdana" pitchFamily="34" charset="0"/>
              </a:rPr>
              <a:t>2011, </a:t>
            </a:r>
            <a:r>
              <a:rPr lang="en-US" sz="1000" b="0" dirty="0">
                <a:solidFill>
                  <a:srgbClr val="808388"/>
                </a:solidFill>
                <a:latin typeface="Verdana" pitchFamily="34" charset="0"/>
              </a:rPr>
              <a:t>Cognizant 		</a:t>
            </a:r>
          </a:p>
        </p:txBody>
      </p:sp>
      <p:pic>
        <p:nvPicPr>
          <p:cNvPr id="7" name="CG_logoReflect_RGB.png" descr="/Users/jason_feuilly/Desktop/CG_logoReflect_RGB.png"/>
          <p:cNvPicPr>
            <a:picLocks noChangeAspect="1"/>
          </p:cNvPicPr>
          <p:nvPr userDrawn="1"/>
        </p:nvPicPr>
        <p:blipFill>
          <a:blip r:embed="rId2" cstate="print"/>
          <a:srcRect/>
          <a:stretch>
            <a:fillRect/>
          </a:stretch>
        </p:blipFill>
        <p:spPr bwMode="auto">
          <a:xfrm>
            <a:off x="6019800" y="5715000"/>
            <a:ext cx="2955925" cy="1084263"/>
          </a:xfrm>
          <a:prstGeom prst="rect">
            <a:avLst/>
          </a:prstGeom>
          <a:noFill/>
          <a:ln w="9525">
            <a:noFill/>
            <a:miter lim="800000"/>
            <a:headEnd/>
            <a:tailEnd/>
          </a:ln>
        </p:spPr>
      </p:pic>
      <p:pic>
        <p:nvPicPr>
          <p:cNvPr id="8" name="Picture 9" descr="Cognizant_36x84_04D.png"/>
          <p:cNvPicPr>
            <a:picLocks noChangeAspect="1"/>
          </p:cNvPicPr>
          <p:nvPr userDrawn="1"/>
        </p:nvPicPr>
        <p:blipFill>
          <a:blip r:embed="rId3" cstate="print"/>
          <a:srcRect t="1440"/>
          <a:stretch>
            <a:fillRect/>
          </a:stretch>
        </p:blipFill>
        <p:spPr bwMode="auto">
          <a:xfrm>
            <a:off x="185738" y="0"/>
            <a:ext cx="576262" cy="3614738"/>
          </a:xfrm>
          <a:prstGeom prst="rect">
            <a:avLst/>
          </a:prstGeom>
          <a:noFill/>
          <a:ln w="9525">
            <a:noFill/>
            <a:miter lim="800000"/>
            <a:headEnd/>
            <a:tailEnd/>
          </a:ln>
        </p:spPr>
      </p:pic>
      <p:sp>
        <p:nvSpPr>
          <p:cNvPr id="9" name="Rectangle 8"/>
          <p:cNvSpPr/>
          <p:nvPr userDrawn="1"/>
        </p:nvSpPr>
        <p:spPr bwMode="auto">
          <a:xfrm>
            <a:off x="6781800" y="2286000"/>
            <a:ext cx="1981200" cy="2057400"/>
          </a:xfrm>
          <a:prstGeom prst="rect">
            <a:avLst/>
          </a:prstGeom>
          <a:solidFill>
            <a:schemeClr val="bg2"/>
          </a:solidFill>
          <a:ln w="9525" cap="flat" cmpd="sng" algn="ctr">
            <a:noFill/>
            <a:prstDash val="solid"/>
            <a:round/>
            <a:headEnd type="none" w="med" len="med"/>
            <a:tailEnd type="none" w="med" len="med"/>
          </a:ln>
          <a:effectLst/>
        </p:spPr>
        <p:txBody>
          <a:bodyPr/>
          <a:lstStyle/>
          <a:p>
            <a:pPr eaLnBrk="0" hangingPunct="0">
              <a:defRPr/>
            </a:pPr>
            <a:endParaRPr lang="en-US">
              <a:latin typeface="Arial" pitchFamily="-12" charset="0"/>
              <a:ea typeface="ＭＳ Ｐゴシック" pitchFamily="-12" charset="-128"/>
              <a:cs typeface="ＭＳ Ｐゴシック" pitchFamily="-12" charset="-128"/>
            </a:endParaRPr>
          </a:p>
        </p:txBody>
      </p:sp>
      <p:sp>
        <p:nvSpPr>
          <p:cNvPr id="10" name="TextBox 9"/>
          <p:cNvSpPr txBox="1"/>
          <p:nvPr userDrawn="1"/>
        </p:nvSpPr>
        <p:spPr bwMode="auto">
          <a:xfrm>
            <a:off x="6858000" y="2743200"/>
            <a:ext cx="1828800" cy="1077913"/>
          </a:xfrm>
          <a:prstGeom prst="rect">
            <a:avLst/>
          </a:prstGeom>
          <a:noFill/>
          <a:ln w="9525">
            <a:noFill/>
            <a:miter lim="800000"/>
            <a:headEnd/>
            <a:tailEnd/>
          </a:ln>
        </p:spPr>
        <p:txBody>
          <a:bodyPr>
            <a:spAutoFit/>
          </a:bodyPr>
          <a:lstStyle/>
          <a:p>
            <a:pPr eaLnBrk="0" hangingPunct="0">
              <a:defRPr/>
            </a:pPr>
            <a:r>
              <a:rPr lang="en-US" sz="3200" b="0" dirty="0">
                <a:solidFill>
                  <a:schemeClr val="bg1"/>
                </a:solidFill>
                <a:latin typeface="Verdana" charset="0"/>
                <a:ea typeface="ＭＳ Ｐゴシック" charset="-128"/>
                <a:cs typeface="ＭＳ Ｐゴシック" charset="-128"/>
              </a:rPr>
              <a:t>Image Area</a:t>
            </a:r>
          </a:p>
        </p:txBody>
      </p:sp>
      <p:sp>
        <p:nvSpPr>
          <p:cNvPr id="36870" name="Rectangle 3"/>
          <p:cNvSpPr>
            <a:spLocks noGrp="1" noChangeArrowheads="1"/>
          </p:cNvSpPr>
          <p:nvPr>
            <p:ph type="subTitle" idx="1"/>
          </p:nvPr>
        </p:nvSpPr>
        <p:spPr>
          <a:xfrm>
            <a:off x="1295400" y="3352800"/>
            <a:ext cx="5181600" cy="1295400"/>
          </a:xfrm>
        </p:spPr>
        <p:txBody>
          <a:bodyPr/>
          <a:lstStyle>
            <a:lvl1pPr marL="0" indent="0">
              <a:defRPr sz="2000">
                <a:solidFill>
                  <a:srgbClr val="3E9AC0"/>
                </a:solidFill>
              </a:defRPr>
            </a:lvl1pPr>
          </a:lstStyle>
          <a:p>
            <a:r>
              <a:rPr lang="en-US" smtClean="0"/>
              <a:t>Click to edit Master subtitle style</a:t>
            </a:r>
            <a:endParaRPr lang="en-US" dirty="0"/>
          </a:p>
        </p:txBody>
      </p:sp>
      <p:sp>
        <p:nvSpPr>
          <p:cNvPr id="36869" name="Rectangle 2"/>
          <p:cNvSpPr>
            <a:spLocks noGrp="1" noChangeArrowheads="1"/>
          </p:cNvSpPr>
          <p:nvPr>
            <p:ph type="ctrTitle"/>
          </p:nvPr>
        </p:nvSpPr>
        <p:spPr>
          <a:xfrm>
            <a:off x="1295400" y="1414463"/>
            <a:ext cx="5181600" cy="1938337"/>
          </a:xfrm>
          <a:prstGeom prst="rect">
            <a:avLst/>
          </a:prstGeom>
        </p:spPr>
        <p:txBody>
          <a:bodyPr anchor="b"/>
          <a:lstStyle>
            <a:lvl1pPr marL="0" marR="0" indent="0" algn="l" defTabSz="914400" rtl="0" eaLnBrk="0" fontAlgn="base" latinLnBrk="0" hangingPunct="0">
              <a:lnSpc>
                <a:spcPct val="100000"/>
              </a:lnSpc>
              <a:spcBef>
                <a:spcPct val="0"/>
              </a:spcBef>
              <a:spcAft>
                <a:spcPct val="0"/>
              </a:spcAft>
              <a:buClrTx/>
              <a:buSzTx/>
              <a:buFontTx/>
              <a:buNone/>
              <a:tabLst/>
              <a:defRPr sz="3200">
                <a:solidFill>
                  <a:schemeClr val="tx1"/>
                </a:solidFill>
              </a:defRPr>
            </a:lvl1pPr>
          </a:lstStyle>
          <a:p>
            <a:r>
              <a:rPr lang="en-US" smtClean="0"/>
              <a:t>Click to edit Master title style</a:t>
            </a:r>
            <a:endParaRPr lang="en-US" dirty="0"/>
          </a:p>
        </p:txBody>
      </p:sp>
    </p:spTree>
  </p:cSld>
  <p:clrMapOvr>
    <a:masterClrMapping/>
  </p:clrMapOvr>
  <p:transition/>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10_Title Slide">
    <p:spTree>
      <p:nvGrpSpPr>
        <p:cNvPr id="1" name=""/>
        <p:cNvGrpSpPr/>
        <p:nvPr/>
      </p:nvGrpSpPr>
      <p:grpSpPr>
        <a:xfrm>
          <a:off x="0" y="0"/>
          <a:ext cx="0" cy="0"/>
          <a:chOff x="0" y="0"/>
          <a:chExt cx="0" cy="0"/>
        </a:xfrm>
      </p:grpSpPr>
      <p:sp>
        <p:nvSpPr>
          <p:cNvPr id="4" name="Rectangle 3"/>
          <p:cNvSpPr>
            <a:spLocks noChangeArrowheads="1"/>
          </p:cNvSpPr>
          <p:nvPr userDrawn="1"/>
        </p:nvSpPr>
        <p:spPr bwMode="auto">
          <a:xfrm rot="10800000">
            <a:off x="0" y="0"/>
            <a:ext cx="9144000" cy="762000"/>
          </a:xfrm>
          <a:prstGeom prst="rect">
            <a:avLst/>
          </a:prstGeom>
          <a:gradFill>
            <a:gsLst>
              <a:gs pos="0">
                <a:schemeClr val="accent1">
                  <a:lumMod val="40000"/>
                  <a:lumOff val="60000"/>
                </a:schemeClr>
              </a:gs>
              <a:gs pos="25000">
                <a:schemeClr val="accent1">
                  <a:lumMod val="20000"/>
                  <a:lumOff val="80000"/>
                </a:schemeClr>
              </a:gs>
              <a:gs pos="84000">
                <a:schemeClr val="bg1"/>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a:p>
        </p:txBody>
      </p:sp>
      <p:sp>
        <p:nvSpPr>
          <p:cNvPr id="5" name="Rectangle 4"/>
          <p:cNvSpPr>
            <a:spLocks noChangeArrowheads="1"/>
          </p:cNvSpPr>
          <p:nvPr userDrawn="1"/>
        </p:nvSpPr>
        <p:spPr bwMode="auto">
          <a:xfrm>
            <a:off x="0" y="5257800"/>
            <a:ext cx="9144000" cy="1600200"/>
          </a:xfrm>
          <a:prstGeom prst="rect">
            <a:avLst/>
          </a:prstGeom>
          <a:gradFill>
            <a:gsLst>
              <a:gs pos="0">
                <a:schemeClr val="accent1">
                  <a:lumMod val="40000"/>
                  <a:lumOff val="60000"/>
                </a:schemeClr>
              </a:gs>
              <a:gs pos="25000">
                <a:schemeClr val="accent1">
                  <a:lumMod val="20000"/>
                  <a:lumOff val="80000"/>
                </a:schemeClr>
              </a:gs>
              <a:gs pos="100000">
                <a:schemeClr val="bg1"/>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a:p>
        </p:txBody>
      </p:sp>
      <p:sp>
        <p:nvSpPr>
          <p:cNvPr id="6" name="Text Box 1042"/>
          <p:cNvSpPr txBox="1">
            <a:spLocks noChangeArrowheads="1"/>
          </p:cNvSpPr>
          <p:nvPr/>
        </p:nvSpPr>
        <p:spPr bwMode="auto">
          <a:xfrm>
            <a:off x="381000" y="6172200"/>
            <a:ext cx="6096000" cy="323165"/>
          </a:xfrm>
          <a:prstGeom prst="rect">
            <a:avLst/>
          </a:prstGeom>
          <a:noFill/>
          <a:ln w="9525">
            <a:noFill/>
            <a:miter lim="800000"/>
            <a:headEnd/>
            <a:tailEnd/>
          </a:ln>
        </p:spPr>
        <p:txBody>
          <a:bodyPr>
            <a:spAutoFit/>
          </a:bodyPr>
          <a:lstStyle/>
          <a:p>
            <a:pPr>
              <a:lnSpc>
                <a:spcPct val="150000"/>
              </a:lnSpc>
              <a:spcBef>
                <a:spcPct val="50000"/>
              </a:spcBef>
              <a:defRPr/>
            </a:pPr>
            <a:r>
              <a:rPr lang="en-US" sz="1000" b="0" dirty="0">
                <a:solidFill>
                  <a:srgbClr val="808388"/>
                </a:solidFill>
                <a:latin typeface="Verdana" pitchFamily="34" charset="0"/>
              </a:rPr>
              <a:t>©</a:t>
            </a:r>
            <a:r>
              <a:rPr lang="en-US" sz="1000" b="0" dirty="0" smtClean="0">
                <a:solidFill>
                  <a:srgbClr val="808388"/>
                </a:solidFill>
                <a:latin typeface="Verdana" pitchFamily="34" charset="0"/>
              </a:rPr>
              <a:t>2012, </a:t>
            </a:r>
            <a:r>
              <a:rPr lang="en-US" sz="1000" b="0" dirty="0">
                <a:solidFill>
                  <a:srgbClr val="808388"/>
                </a:solidFill>
                <a:latin typeface="Verdana" pitchFamily="34" charset="0"/>
              </a:rPr>
              <a:t>Cognizant 		</a:t>
            </a:r>
          </a:p>
        </p:txBody>
      </p:sp>
      <p:pic>
        <p:nvPicPr>
          <p:cNvPr id="7" name="CG_logoReflect_RGB.png" descr="/Users/jason_feuilly/Desktop/CG_logoReflect_RGB.png"/>
          <p:cNvPicPr>
            <a:picLocks noChangeAspect="1"/>
          </p:cNvPicPr>
          <p:nvPr userDrawn="1"/>
        </p:nvPicPr>
        <p:blipFill>
          <a:blip r:embed="rId2" cstate="print"/>
          <a:srcRect/>
          <a:stretch>
            <a:fillRect/>
          </a:stretch>
        </p:blipFill>
        <p:spPr bwMode="auto">
          <a:xfrm>
            <a:off x="6019800" y="5715000"/>
            <a:ext cx="2955925" cy="1084263"/>
          </a:xfrm>
          <a:prstGeom prst="rect">
            <a:avLst/>
          </a:prstGeom>
          <a:noFill/>
          <a:ln w="9525">
            <a:noFill/>
            <a:miter lim="800000"/>
            <a:headEnd/>
            <a:tailEnd/>
          </a:ln>
        </p:spPr>
      </p:pic>
      <p:pic>
        <p:nvPicPr>
          <p:cNvPr id="8" name="Picture 9" descr="Cognizant_36x84_04D.png"/>
          <p:cNvPicPr>
            <a:picLocks noChangeAspect="1"/>
          </p:cNvPicPr>
          <p:nvPr userDrawn="1"/>
        </p:nvPicPr>
        <p:blipFill>
          <a:blip r:embed="rId3" cstate="print"/>
          <a:srcRect t="1440"/>
          <a:stretch>
            <a:fillRect/>
          </a:stretch>
        </p:blipFill>
        <p:spPr bwMode="auto">
          <a:xfrm>
            <a:off x="185738" y="0"/>
            <a:ext cx="576262" cy="3614738"/>
          </a:xfrm>
          <a:prstGeom prst="rect">
            <a:avLst/>
          </a:prstGeom>
          <a:noFill/>
          <a:ln w="9525">
            <a:noFill/>
            <a:miter lim="800000"/>
            <a:headEnd/>
            <a:tailEnd/>
          </a:ln>
        </p:spPr>
      </p:pic>
      <p:pic>
        <p:nvPicPr>
          <p:cNvPr id="9" name="Picture 7" descr="side_circles.png"/>
          <p:cNvPicPr>
            <a:picLocks noChangeAspect="1"/>
          </p:cNvPicPr>
          <p:nvPr userDrawn="1"/>
        </p:nvPicPr>
        <p:blipFill>
          <a:blip r:embed="rId4" cstate="print"/>
          <a:srcRect r="53333"/>
          <a:stretch>
            <a:fillRect/>
          </a:stretch>
        </p:blipFill>
        <p:spPr bwMode="auto">
          <a:xfrm>
            <a:off x="8882063" y="1981200"/>
            <a:ext cx="261937" cy="2578100"/>
          </a:xfrm>
          <a:prstGeom prst="rect">
            <a:avLst/>
          </a:prstGeom>
          <a:noFill/>
          <a:ln w="9525">
            <a:noFill/>
            <a:miter lim="800000"/>
            <a:headEnd/>
            <a:tailEnd/>
          </a:ln>
        </p:spPr>
      </p:pic>
      <p:sp>
        <p:nvSpPr>
          <p:cNvPr id="36870" name="Rectangle 3"/>
          <p:cNvSpPr>
            <a:spLocks noGrp="1" noChangeArrowheads="1"/>
          </p:cNvSpPr>
          <p:nvPr>
            <p:ph type="subTitle" idx="1"/>
          </p:nvPr>
        </p:nvSpPr>
        <p:spPr>
          <a:xfrm>
            <a:off x="1447800" y="3352800"/>
            <a:ext cx="6400800" cy="1295400"/>
          </a:xfrm>
        </p:spPr>
        <p:txBody>
          <a:bodyPr/>
          <a:lstStyle>
            <a:lvl1pPr marL="0" indent="0">
              <a:defRPr sz="2000">
                <a:solidFill>
                  <a:srgbClr val="3E9AC0"/>
                </a:solidFill>
              </a:defRPr>
            </a:lvl1pPr>
          </a:lstStyle>
          <a:p>
            <a:r>
              <a:rPr lang="en-US" smtClean="0"/>
              <a:t>Click to edit Master subtitle style</a:t>
            </a:r>
            <a:endParaRPr lang="en-US" dirty="0"/>
          </a:p>
        </p:txBody>
      </p:sp>
      <p:sp>
        <p:nvSpPr>
          <p:cNvPr id="36869" name="Rectangle 2"/>
          <p:cNvSpPr>
            <a:spLocks noGrp="1" noChangeArrowheads="1"/>
          </p:cNvSpPr>
          <p:nvPr>
            <p:ph type="ctrTitle"/>
          </p:nvPr>
        </p:nvSpPr>
        <p:spPr>
          <a:xfrm>
            <a:off x="1447800" y="1414463"/>
            <a:ext cx="6400800" cy="1938337"/>
          </a:xfrm>
          <a:prstGeom prst="rect">
            <a:avLst/>
          </a:prstGeom>
        </p:spPr>
        <p:txBody>
          <a:bodyPr anchor="b"/>
          <a:lstStyle>
            <a:lvl1pPr marL="0" marR="0" indent="0" algn="l" defTabSz="914400" rtl="0" eaLnBrk="0" fontAlgn="base" latinLnBrk="0" hangingPunct="0">
              <a:lnSpc>
                <a:spcPct val="100000"/>
              </a:lnSpc>
              <a:spcBef>
                <a:spcPct val="0"/>
              </a:spcBef>
              <a:spcAft>
                <a:spcPct val="0"/>
              </a:spcAft>
              <a:buClrTx/>
              <a:buSzTx/>
              <a:buFontTx/>
              <a:buNone/>
              <a:tabLst/>
              <a:defRPr sz="3200">
                <a:solidFill>
                  <a:schemeClr val="tx1"/>
                </a:solidFill>
              </a:defRPr>
            </a:lvl1pPr>
          </a:lstStyle>
          <a:p>
            <a:r>
              <a:rPr lang="en-US" smtClean="0"/>
              <a:t>Click to edit Master title style</a:t>
            </a:r>
            <a:endParaRPr lang="en-US" dirty="0"/>
          </a:p>
        </p:txBody>
      </p:sp>
    </p:spTree>
  </p:cSld>
  <p:clrMapOvr>
    <a:masterClrMapping/>
  </p:clrMapOvr>
  <p:transition/>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60388" y="1120775"/>
            <a:ext cx="4106862"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19650" y="1120775"/>
            <a:ext cx="410845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a:xfrm>
            <a:off x="2895600" y="6424613"/>
            <a:ext cx="5178425" cy="368300"/>
          </a:xfrm>
          <a:prstGeom prst="rect">
            <a:avLst/>
          </a:prstGeom>
        </p:spPr>
        <p:txBody>
          <a:bodyPr/>
          <a:lstStyle>
            <a:lvl1pPr>
              <a:defRPr/>
            </a:lvl1pPr>
          </a:lstStyle>
          <a:p>
            <a:pPr>
              <a:defRPr/>
            </a:pPr>
            <a:r>
              <a:rPr lang="en-US"/>
              <a:t>© 2009, Cognizant Technology Solutions.                                             Confidential</a:t>
            </a:r>
            <a:r>
              <a:rPr lang="en-US" sz="900"/>
              <a:t> </a:t>
            </a:r>
          </a:p>
        </p:txBody>
      </p:sp>
      <p:sp>
        <p:nvSpPr>
          <p:cNvPr id="6" name="Slide Number Placeholder 5"/>
          <p:cNvSpPr>
            <a:spLocks noGrp="1"/>
          </p:cNvSpPr>
          <p:nvPr>
            <p:ph type="sldNum" sz="quarter" idx="11"/>
          </p:nvPr>
        </p:nvSpPr>
        <p:spPr/>
        <p:txBody>
          <a:bodyPr/>
          <a:lstStyle>
            <a:lvl1pPr>
              <a:defRPr/>
            </a:lvl1pPr>
          </a:lstStyle>
          <a:p>
            <a:pPr>
              <a:defRPr/>
            </a:pPr>
            <a:fld id="{B4EE4F5D-694E-476E-9B1D-CEB23DE19E31}" type="slidenum">
              <a:rPr lang="en-US"/>
              <a:pPr>
                <a:defRPr/>
              </a:pPr>
              <a:t>‹#›</a:t>
            </a:fld>
            <a:endParaRPr lang="en-US"/>
          </a:p>
        </p:txBody>
      </p:sp>
      <p:sp>
        <p:nvSpPr>
          <p:cNvPr id="8" name="Title 1"/>
          <p:cNvSpPr>
            <a:spLocks noGrp="1"/>
          </p:cNvSpPr>
          <p:nvPr>
            <p:ph type="title"/>
          </p:nvPr>
        </p:nvSpPr>
        <p:spPr>
          <a:xfrm>
            <a:off x="431800" y="228600"/>
            <a:ext cx="7340600" cy="495300"/>
          </a:xfrm>
          <a:prstGeom prst="rect">
            <a:avLst/>
          </a:prstGeom>
        </p:spPr>
        <p:txBody>
          <a:bodyPr/>
          <a:lstStyle>
            <a:lvl1pPr>
              <a:defRPr b="0">
                <a:solidFill>
                  <a:srgbClr val="3D96AC"/>
                </a:solidFill>
                <a:latin typeface="Calibri" pitchFamily="34" charset="0"/>
                <a:cs typeface="Calibri" pitchFamily="34" charset="0"/>
              </a:defRPr>
            </a:lvl1pPr>
          </a:lstStyle>
          <a:p>
            <a:r>
              <a:rPr lang="en-US" dirty="0" smtClean="0"/>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Footer Placeholder 2"/>
          <p:cNvSpPr txBox="1">
            <a:spLocks/>
          </p:cNvSpPr>
          <p:nvPr userDrawn="1"/>
        </p:nvSpPr>
        <p:spPr>
          <a:xfrm>
            <a:off x="2514600" y="6424613"/>
            <a:ext cx="5178425" cy="368300"/>
          </a:xfrm>
          <a:prstGeom prst="rect">
            <a:avLst/>
          </a:prstGeom>
          <a:noFill/>
        </p:spPr>
        <p:txBody>
          <a:bodyPr/>
          <a:lstStyle/>
          <a:p>
            <a:pPr algn="ctr">
              <a:defRPr/>
            </a:pPr>
            <a:endParaRPr lang="en-US" sz="700" dirty="0">
              <a:cs typeface="+mn-cs"/>
            </a:endParaRPr>
          </a:p>
          <a:p>
            <a:pPr algn="ctr">
              <a:defRPr/>
            </a:pPr>
            <a:endParaRPr lang="en-US" sz="700" dirty="0">
              <a:cs typeface="+mn-cs"/>
            </a:endParaRPr>
          </a:p>
          <a:p>
            <a:pPr algn="ctr">
              <a:defRPr/>
            </a:pPr>
            <a:r>
              <a:rPr lang="en-US" sz="700" dirty="0">
                <a:cs typeface="+mn-cs"/>
              </a:rPr>
              <a:t>© </a:t>
            </a:r>
            <a:r>
              <a:rPr lang="en-US" sz="700" dirty="0" smtClean="0">
                <a:cs typeface="+mn-cs"/>
              </a:rPr>
              <a:t>2009, </a:t>
            </a:r>
            <a:r>
              <a:rPr lang="en-US" sz="700" dirty="0">
                <a:cs typeface="+mn-cs"/>
              </a:rPr>
              <a:t>Cognizant Technology Solutions.                                             Confidential</a:t>
            </a:r>
            <a:r>
              <a:rPr lang="en-US" sz="100" dirty="0">
                <a:cs typeface="+mn-cs"/>
              </a:rPr>
              <a:t> </a:t>
            </a:r>
          </a:p>
        </p:txBody>
      </p:sp>
      <p:sp>
        <p:nvSpPr>
          <p:cNvPr id="3" name="Content Placeholder 2"/>
          <p:cNvSpPr>
            <a:spLocks noGrp="1"/>
          </p:cNvSpPr>
          <p:nvPr>
            <p:ph idx="1"/>
          </p:nvPr>
        </p:nvSpPr>
        <p:spPr/>
        <p:txBody>
          <a:bodyPr/>
          <a:lstStyle>
            <a:lvl1pPr>
              <a:defRPr sz="1600"/>
            </a:lvl1pPr>
            <a:lvl2pPr>
              <a:defRPr sz="2000"/>
            </a:lvl2pPr>
            <a:lvl3pPr>
              <a:defRPr sz="1200"/>
            </a:lvl3pPr>
            <a:lvl4pPr>
              <a:defRPr sz="1200"/>
            </a:lvl4pPr>
            <a:lvl5pPr>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6"/>
          <p:cNvSpPr>
            <a:spLocks noGrp="1" noChangeArrowheads="1"/>
          </p:cNvSpPr>
          <p:nvPr>
            <p:ph type="sldNum" sz="quarter" idx="11"/>
          </p:nvPr>
        </p:nvSpPr>
        <p:spPr>
          <a:xfrm>
            <a:off x="8729663" y="6564313"/>
            <a:ext cx="368300" cy="228600"/>
          </a:xfrm>
          <a:prstGeom prst="rect">
            <a:avLst/>
          </a:prstGeom>
          <a:ln/>
        </p:spPr>
        <p:txBody>
          <a:bodyPr/>
          <a:lstStyle>
            <a:lvl1pPr>
              <a:defRPr/>
            </a:lvl1pPr>
          </a:lstStyle>
          <a:p>
            <a:pPr algn="ctr" rtl="0" eaLnBrk="0" fontAlgn="base" hangingPunct="0">
              <a:spcBef>
                <a:spcPct val="0"/>
              </a:spcBef>
              <a:spcAft>
                <a:spcPct val="0"/>
              </a:spcAft>
              <a:defRPr/>
            </a:pPr>
            <a:fld id="{CF9FE26E-E9FB-4FFB-A426-42CA90E5EA10}" type="slidenum">
              <a:rPr lang="en-US" sz="900" kern="1200">
                <a:solidFill>
                  <a:srgbClr val="DF7A1C"/>
                </a:solidFill>
                <a:latin typeface="Verdana"/>
                <a:ea typeface="+mn-ea"/>
                <a:cs typeface="+mn-cs"/>
              </a:rPr>
              <a:pPr algn="ctr" rtl="0" eaLnBrk="0" fontAlgn="base" hangingPunct="0">
                <a:spcBef>
                  <a:spcPct val="0"/>
                </a:spcBef>
                <a:spcAft>
                  <a:spcPct val="0"/>
                </a:spcAft>
                <a:defRPr/>
              </a:pPr>
              <a:t>‹#›</a:t>
            </a:fld>
            <a:endParaRPr lang="en-US" sz="900" kern="1200">
              <a:solidFill>
                <a:srgbClr val="DF7A1C"/>
              </a:solidFill>
              <a:latin typeface="Verdana"/>
              <a:ea typeface="+mn-ea"/>
              <a:cs typeface="+mn-cs"/>
            </a:endParaRPr>
          </a:p>
        </p:txBody>
      </p:sp>
      <p:sp>
        <p:nvSpPr>
          <p:cNvPr id="8" name="Title 1"/>
          <p:cNvSpPr>
            <a:spLocks noGrp="1"/>
          </p:cNvSpPr>
          <p:nvPr>
            <p:ph type="title"/>
          </p:nvPr>
        </p:nvSpPr>
        <p:spPr>
          <a:xfrm>
            <a:off x="431800" y="228600"/>
            <a:ext cx="7340600" cy="495300"/>
          </a:xfrm>
          <a:prstGeom prst="rect">
            <a:avLst/>
          </a:prstGeom>
        </p:spPr>
        <p:txBody>
          <a:bodyPr/>
          <a:lstStyle>
            <a:lvl1pPr>
              <a:defRPr b="0">
                <a:solidFill>
                  <a:srgbClr val="3D96AC"/>
                </a:solidFill>
                <a:latin typeface="Calibri" pitchFamily="34" charset="0"/>
                <a:cs typeface="Calibri" pitchFamily="34" charset="0"/>
              </a:defRPr>
            </a:lvl1pPr>
          </a:lstStyle>
          <a:p>
            <a:r>
              <a:rPr lang="en-US" dirty="0" smtClean="0"/>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Rectangle 3"/>
          <p:cNvSpPr>
            <a:spLocks noGrp="1" noChangeArrowheads="1"/>
          </p:cNvSpPr>
          <p:nvPr>
            <p:ph type="body" idx="1"/>
          </p:nvPr>
        </p:nvSpPr>
        <p:spPr bwMode="auto">
          <a:xfrm>
            <a:off x="152400" y="1600200"/>
            <a:ext cx="8839200"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9" name="Rectangle 42"/>
          <p:cNvSpPr>
            <a:spLocks noGrp="1" noChangeArrowheads="1"/>
          </p:cNvSpPr>
          <p:nvPr>
            <p:ph type="sldNum" sz="quarter" idx="4"/>
          </p:nvPr>
        </p:nvSpPr>
        <p:spPr bwMode="auto">
          <a:xfrm>
            <a:off x="0" y="6553200"/>
            <a:ext cx="4572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eaLnBrk="0" hangingPunct="0">
              <a:lnSpc>
                <a:spcPct val="110000"/>
              </a:lnSpc>
              <a:defRPr sz="1000" b="0" smtClean="0">
                <a:solidFill>
                  <a:schemeClr val="bg1"/>
                </a:solidFill>
                <a:latin typeface="Arial Black" pitchFamily="34" charset="0"/>
              </a:defRPr>
            </a:lvl1pPr>
          </a:lstStyle>
          <a:p>
            <a:pPr>
              <a:defRPr/>
            </a:pPr>
            <a:fld id="{D65C96D7-1CD6-47E3-9FA9-60CD48A62302}"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70" r:id="rId8"/>
    <p:sldLayoutId id="2147483671" r:id="rId9"/>
    <p:sldLayoutId id="2147483672" r:id="rId10"/>
    <p:sldLayoutId id="2147483673" r:id="rId11"/>
  </p:sldLayoutIdLst>
  <p:hf hdr="0" ftr="0" dt="0"/>
  <p:txStyles>
    <p:titleStyle>
      <a:lvl1pPr algn="l" rtl="0" eaLnBrk="1" fontAlgn="base" hangingPunct="1">
        <a:spcBef>
          <a:spcPct val="0"/>
        </a:spcBef>
        <a:spcAft>
          <a:spcPct val="0"/>
        </a:spcAft>
        <a:defRPr sz="2800">
          <a:solidFill>
            <a:srgbClr val="3D97BB"/>
          </a:solidFill>
          <a:latin typeface="Calibri" pitchFamily="34" charset="0"/>
          <a:ea typeface="ＭＳ Ｐゴシック" charset="-128"/>
          <a:cs typeface="Calibri" pitchFamily="34" charset="0"/>
        </a:defRPr>
      </a:lvl1pPr>
      <a:lvl2pPr algn="l" rtl="0" eaLnBrk="1" fontAlgn="base" hangingPunct="1">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1" fontAlgn="base" hangingPunct="1">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1" fontAlgn="base" hangingPunct="1">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1" fontAlgn="base" hangingPunct="1">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eaLnBrk="1" fontAlgn="base" hangingPunct="1">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eaLnBrk="1" fontAlgn="base" hangingPunct="1">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eaLnBrk="1" fontAlgn="base" hangingPunct="1">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eaLnBrk="1" fontAlgn="base" hangingPunct="1">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p:titleStyle>
    <p:bodyStyle>
      <a:lvl1pPr marL="228600" indent="-228600" algn="l" rtl="0" eaLnBrk="1" fontAlgn="base" hangingPunct="1">
        <a:spcBef>
          <a:spcPct val="20000"/>
        </a:spcBef>
        <a:spcAft>
          <a:spcPct val="0"/>
        </a:spcAft>
        <a:buClr>
          <a:srgbClr val="6DB33F"/>
        </a:buClr>
        <a:buFont typeface="Wingdings" pitchFamily="2" charset="2"/>
        <a:tabLst>
          <a:tab pos="1022350" algn="l"/>
        </a:tabLst>
        <a:defRPr sz="2000">
          <a:solidFill>
            <a:schemeClr val="tx1"/>
          </a:solidFill>
          <a:latin typeface="Calibri" pitchFamily="34" charset="0"/>
          <a:ea typeface="ＭＳ Ｐゴシック" charset="-128"/>
          <a:cs typeface="Calibri" pitchFamily="34" charset="0"/>
        </a:defRPr>
      </a:lvl1pPr>
      <a:lvl2pPr marL="571500" indent="-228600" algn="l" rtl="0" eaLnBrk="1" fontAlgn="base" hangingPunct="1">
        <a:spcBef>
          <a:spcPct val="20000"/>
        </a:spcBef>
        <a:spcAft>
          <a:spcPct val="0"/>
        </a:spcAft>
        <a:buClr>
          <a:schemeClr val="bg2"/>
        </a:buClr>
        <a:buFont typeface="Wingdings" pitchFamily="2" charset="2"/>
        <a:buChar char="§"/>
        <a:tabLst>
          <a:tab pos="1022350" algn="l"/>
        </a:tabLst>
        <a:defRPr sz="2000">
          <a:solidFill>
            <a:schemeClr val="tx1"/>
          </a:solidFill>
          <a:latin typeface="Calibri" pitchFamily="34" charset="0"/>
          <a:ea typeface="ＭＳ Ｐゴシック" charset="-128"/>
          <a:cs typeface="Calibri" pitchFamily="34" charset="0"/>
        </a:defRPr>
      </a:lvl2pPr>
      <a:lvl3pPr marL="914400" indent="-228600" algn="l" rtl="0" eaLnBrk="1" fontAlgn="base" hangingPunct="1">
        <a:spcBef>
          <a:spcPct val="20000"/>
        </a:spcBef>
        <a:spcAft>
          <a:spcPct val="0"/>
        </a:spcAft>
        <a:buClr>
          <a:schemeClr val="bg2"/>
        </a:buClr>
        <a:buFont typeface="Wingdings" pitchFamily="2" charset="2"/>
        <a:buChar char="§"/>
        <a:tabLst>
          <a:tab pos="1022350" algn="l"/>
        </a:tabLst>
        <a:defRPr sz="1800">
          <a:solidFill>
            <a:schemeClr val="tx1"/>
          </a:solidFill>
          <a:latin typeface="Calibri" pitchFamily="34" charset="0"/>
          <a:ea typeface="ＭＳ Ｐゴシック" charset="-128"/>
          <a:cs typeface="Calibri" pitchFamily="34" charset="0"/>
        </a:defRPr>
      </a:lvl3pPr>
      <a:lvl4pPr marL="1257300" indent="-228600" algn="l" rtl="0" eaLnBrk="1" fontAlgn="base" hangingPunct="1">
        <a:spcBef>
          <a:spcPct val="20000"/>
        </a:spcBef>
        <a:spcAft>
          <a:spcPct val="0"/>
        </a:spcAft>
        <a:buClr>
          <a:schemeClr val="bg2"/>
        </a:buClr>
        <a:buFont typeface="Wingdings" pitchFamily="2" charset="2"/>
        <a:buChar char="§"/>
        <a:tabLst>
          <a:tab pos="1022350" algn="l"/>
        </a:tabLst>
        <a:defRPr sz="1600">
          <a:solidFill>
            <a:schemeClr val="tx1"/>
          </a:solidFill>
          <a:latin typeface="Calibri" pitchFamily="34" charset="0"/>
          <a:ea typeface="ＭＳ Ｐゴシック" charset="-128"/>
          <a:cs typeface="Calibri" pitchFamily="34" charset="0"/>
        </a:defRPr>
      </a:lvl4pPr>
      <a:lvl5pPr marL="1600200" indent="-228600" algn="l" rtl="0" eaLnBrk="1" fontAlgn="base" hangingPunct="1">
        <a:spcBef>
          <a:spcPct val="20000"/>
        </a:spcBef>
        <a:spcAft>
          <a:spcPct val="0"/>
        </a:spcAft>
        <a:buClr>
          <a:schemeClr val="bg2"/>
        </a:buClr>
        <a:buFont typeface="Wingdings" pitchFamily="2" charset="2"/>
        <a:buChar char="§"/>
        <a:tabLst>
          <a:tab pos="1022350" algn="l"/>
        </a:tabLst>
        <a:defRPr sz="1600">
          <a:solidFill>
            <a:schemeClr val="tx1"/>
          </a:solidFill>
          <a:latin typeface="Calibri" pitchFamily="34" charset="0"/>
          <a:ea typeface="ＭＳ Ｐゴシック" charset="-128"/>
          <a:cs typeface="Calibri" pitchFamily="34" charset="0"/>
        </a:defRPr>
      </a:lvl5pPr>
      <a:lvl6pPr marL="2514600" indent="-228600" algn="l" rtl="0" eaLnBrk="1" fontAlgn="base" hangingPunct="1">
        <a:spcBef>
          <a:spcPct val="20000"/>
        </a:spcBef>
        <a:spcAft>
          <a:spcPct val="0"/>
        </a:spcAft>
        <a:buChar char="»"/>
        <a:defRPr>
          <a:solidFill>
            <a:schemeClr val="tx1"/>
          </a:solidFill>
          <a:latin typeface="+mn-lt"/>
          <a:ea typeface="+mn-ea"/>
        </a:defRPr>
      </a:lvl6pPr>
      <a:lvl7pPr marL="2971800" indent="-228600" algn="l" rtl="0" eaLnBrk="1" fontAlgn="base" hangingPunct="1">
        <a:spcBef>
          <a:spcPct val="20000"/>
        </a:spcBef>
        <a:spcAft>
          <a:spcPct val="0"/>
        </a:spcAft>
        <a:buChar char="»"/>
        <a:defRPr>
          <a:solidFill>
            <a:schemeClr val="tx1"/>
          </a:solidFill>
          <a:latin typeface="+mn-lt"/>
          <a:ea typeface="+mn-ea"/>
        </a:defRPr>
      </a:lvl7pPr>
      <a:lvl8pPr marL="3429000" indent="-228600" algn="l" rtl="0" eaLnBrk="1" fontAlgn="base" hangingPunct="1">
        <a:spcBef>
          <a:spcPct val="20000"/>
        </a:spcBef>
        <a:spcAft>
          <a:spcPct val="0"/>
        </a:spcAft>
        <a:buChar char="»"/>
        <a:defRPr>
          <a:solidFill>
            <a:schemeClr val="tx1"/>
          </a:solidFill>
          <a:latin typeface="+mn-lt"/>
          <a:ea typeface="+mn-ea"/>
        </a:defRPr>
      </a:lvl8pPr>
      <a:lvl9pPr marL="3886200" indent="-228600" algn="l" rtl="0" eaLnBrk="1" fontAlgn="base" hangingPunct="1">
        <a:spcBef>
          <a:spcPct val="20000"/>
        </a:spcBef>
        <a:spcAft>
          <a:spcPct val="0"/>
        </a:spcAft>
        <a:buChar char="»"/>
        <a:defRPr>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Fluid Layout</a:t>
            </a:r>
            <a:endParaRPr lang="en-IN" dirty="0"/>
          </a:p>
        </p:txBody>
      </p:sp>
    </p:spTree>
    <p:extLst>
      <p:ext uri="{BB962C8B-B14F-4D97-AF65-F5344CB8AC3E}">
        <p14:creationId xmlns:p14="http://schemas.microsoft.com/office/powerpoint/2010/main" xmlns="" val="2561124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Fluid Layout</a:t>
            </a:r>
            <a:endParaRPr lang="en-IN" dirty="0"/>
          </a:p>
        </p:txBody>
      </p:sp>
      <p:sp>
        <p:nvSpPr>
          <p:cNvPr id="4" name="TextBox 3"/>
          <p:cNvSpPr txBox="1"/>
          <p:nvPr/>
        </p:nvSpPr>
        <p:spPr>
          <a:xfrm>
            <a:off x="533400" y="2133600"/>
            <a:ext cx="7467600" cy="523220"/>
          </a:xfrm>
          <a:prstGeom prst="rect">
            <a:avLst/>
          </a:prstGeom>
          <a:noFill/>
        </p:spPr>
        <p:txBody>
          <a:bodyPr wrap="square" rtlCol="0">
            <a:spAutoFit/>
          </a:bodyPr>
          <a:lstStyle/>
          <a:p>
            <a:r>
              <a:rPr lang="en-IN" sz="2800" dirty="0" smtClean="0">
                <a:latin typeface="+mj-lt"/>
              </a:rPr>
              <a:t>target ÷ context = result</a:t>
            </a:r>
            <a:endParaRPr lang="en-IN" sz="2800" dirty="0">
              <a:latin typeface="+mj-lt"/>
            </a:endParaRPr>
          </a:p>
        </p:txBody>
      </p:sp>
      <p:sp>
        <p:nvSpPr>
          <p:cNvPr id="5" name="Rectangle 4"/>
          <p:cNvSpPr/>
          <p:nvPr/>
        </p:nvSpPr>
        <p:spPr>
          <a:xfrm>
            <a:off x="533400" y="1447800"/>
            <a:ext cx="6705600" cy="369332"/>
          </a:xfrm>
          <a:prstGeom prst="rect">
            <a:avLst/>
          </a:prstGeom>
        </p:spPr>
        <p:txBody>
          <a:bodyPr wrap="square">
            <a:spAutoFit/>
          </a:bodyPr>
          <a:lstStyle/>
          <a:p>
            <a:r>
              <a:rPr lang="en-IN" dirty="0" smtClean="0"/>
              <a:t>It's actually pretty easy with "the magic formula". </a:t>
            </a:r>
            <a:endParaRPr lang="en-IN" dirty="0"/>
          </a:p>
        </p:txBody>
      </p:sp>
      <p:sp>
        <p:nvSpPr>
          <p:cNvPr id="7" name="Rectangle 6"/>
          <p:cNvSpPr/>
          <p:nvPr/>
        </p:nvSpPr>
        <p:spPr>
          <a:xfrm>
            <a:off x="609600" y="2967335"/>
            <a:ext cx="7315200" cy="1354217"/>
          </a:xfrm>
          <a:prstGeom prst="rect">
            <a:avLst/>
          </a:prstGeom>
        </p:spPr>
        <p:txBody>
          <a:bodyPr wrap="square">
            <a:spAutoFit/>
          </a:bodyPr>
          <a:lstStyle/>
          <a:p>
            <a:r>
              <a:rPr lang="en-IN" dirty="0" smtClean="0"/>
              <a:t>We just enhance the formula with percentage, as follows</a:t>
            </a:r>
          </a:p>
          <a:p>
            <a:endParaRPr lang="en-IN" dirty="0" smtClean="0"/>
          </a:p>
          <a:p>
            <a:endParaRPr lang="en-IN" dirty="0" smtClean="0"/>
          </a:p>
          <a:p>
            <a:r>
              <a:rPr lang="en-IN" sz="2800" dirty="0" smtClean="0"/>
              <a:t>(</a:t>
            </a:r>
            <a:r>
              <a:rPr lang="en-IN" sz="2800" dirty="0" smtClean="0"/>
              <a:t>target / context) x 100 = result %</a:t>
            </a:r>
            <a:endParaRPr lang="en-IN" sz="2800" dirty="0"/>
          </a:p>
        </p:txBody>
      </p:sp>
      <p:sp>
        <p:nvSpPr>
          <p:cNvPr id="8" name="Rectangle 7"/>
          <p:cNvSpPr/>
          <p:nvPr/>
        </p:nvSpPr>
        <p:spPr>
          <a:xfrm>
            <a:off x="762000" y="4800600"/>
            <a:ext cx="4572000" cy="923330"/>
          </a:xfrm>
          <a:prstGeom prst="rect">
            <a:avLst/>
          </a:prstGeom>
        </p:spPr>
        <p:txBody>
          <a:bodyPr>
            <a:spAutoFit/>
          </a:bodyPr>
          <a:lstStyle/>
          <a:p>
            <a:r>
              <a:rPr lang="en-IN" dirty="0" smtClean="0"/>
              <a:t>You get the result in percentage,</a:t>
            </a:r>
          </a:p>
          <a:p>
            <a:r>
              <a:rPr lang="en-IN" dirty="0" smtClean="0"/>
              <a:t>ex:-</a:t>
            </a:r>
          </a:p>
          <a:p>
            <a:r>
              <a:rPr lang="en-IN" dirty="0" smtClean="0"/>
              <a:t>(900 / 960) x 100 = 93.75% </a:t>
            </a:r>
            <a:endParaRPr lang="en-IN" dirty="0"/>
          </a:p>
        </p:txBody>
      </p:sp>
    </p:spTree>
    <p:extLst>
      <p:ext uri="{BB962C8B-B14F-4D97-AF65-F5344CB8AC3E}">
        <p14:creationId xmlns:p14="http://schemas.microsoft.com/office/powerpoint/2010/main" xmlns="" val="24172338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Fluid Layout</a:t>
            </a:r>
            <a:endParaRPr lang="en-IN" dirty="0"/>
          </a:p>
        </p:txBody>
      </p:sp>
      <p:pic>
        <p:nvPicPr>
          <p:cNvPr id="6" name="Picture 5" descr="Responsive-Web-Design-Formula.jpg"/>
          <p:cNvPicPr>
            <a:picLocks noChangeAspect="1"/>
          </p:cNvPicPr>
          <p:nvPr/>
        </p:nvPicPr>
        <p:blipFill>
          <a:blip r:embed="rId3"/>
          <a:stretch>
            <a:fillRect/>
          </a:stretch>
        </p:blipFill>
        <p:spPr>
          <a:xfrm>
            <a:off x="2428875" y="1524000"/>
            <a:ext cx="4286250" cy="3810000"/>
          </a:xfrm>
          <a:prstGeom prst="rect">
            <a:avLst/>
          </a:prstGeom>
        </p:spPr>
      </p:pic>
    </p:spTree>
    <p:extLst>
      <p:ext uri="{BB962C8B-B14F-4D97-AF65-F5344CB8AC3E}">
        <p14:creationId xmlns:p14="http://schemas.microsoft.com/office/powerpoint/2010/main" xmlns="" val="29574388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pPr>
              <a:defRPr/>
            </a:pPr>
            <a:fld id="{0B29B4DF-0B59-411B-BCF2-5B7E7B65BA1C}" type="slidenum">
              <a:rPr lang="en-US" smtClean="0"/>
              <a:pPr>
                <a:defRPr/>
              </a:pPr>
              <a:t>4</a:t>
            </a:fld>
            <a:endParaRPr lang="en-US" dirty="0"/>
          </a:p>
        </p:txBody>
      </p:sp>
      <p:sp>
        <p:nvSpPr>
          <p:cNvPr id="3" name="Title 2"/>
          <p:cNvSpPr>
            <a:spLocks noGrp="1"/>
          </p:cNvSpPr>
          <p:nvPr>
            <p:ph type="title"/>
          </p:nvPr>
        </p:nvSpPr>
        <p:spPr/>
        <p:txBody>
          <a:bodyPr/>
          <a:lstStyle/>
          <a:p>
            <a:r>
              <a:rPr lang="en-IN" dirty="0" smtClean="0"/>
              <a:t>EM </a:t>
            </a:r>
            <a:r>
              <a:rPr lang="en-IN" dirty="0" err="1" smtClean="0"/>
              <a:t>vs</a:t>
            </a:r>
            <a:r>
              <a:rPr lang="en-IN" dirty="0" smtClean="0"/>
              <a:t> PX</a:t>
            </a:r>
            <a:endParaRPr lang="en-IN" dirty="0"/>
          </a:p>
        </p:txBody>
      </p:sp>
      <p:sp>
        <p:nvSpPr>
          <p:cNvPr id="5" name="Rectangle 4"/>
          <p:cNvSpPr/>
          <p:nvPr/>
        </p:nvSpPr>
        <p:spPr>
          <a:xfrm>
            <a:off x="152400" y="1295400"/>
            <a:ext cx="8610600" cy="4247317"/>
          </a:xfrm>
          <a:prstGeom prst="rect">
            <a:avLst/>
          </a:prstGeom>
        </p:spPr>
        <p:txBody>
          <a:bodyPr wrap="square">
            <a:spAutoFit/>
          </a:bodyPr>
          <a:lstStyle/>
          <a:p>
            <a:r>
              <a:rPr lang="en-IN" b="1" dirty="0" smtClean="0"/>
              <a:t>“Ems” (</a:t>
            </a:r>
            <a:r>
              <a:rPr lang="en-IN" b="1" dirty="0" err="1" smtClean="0"/>
              <a:t>em</a:t>
            </a:r>
            <a:r>
              <a:rPr lang="en-IN" b="1" dirty="0" smtClean="0"/>
              <a:t>): </a:t>
            </a:r>
            <a:r>
              <a:rPr lang="en-IN" dirty="0" smtClean="0"/>
              <a:t>The “</a:t>
            </a:r>
            <a:r>
              <a:rPr lang="en-IN" dirty="0" err="1" smtClean="0"/>
              <a:t>em</a:t>
            </a:r>
            <a:r>
              <a:rPr lang="en-IN" dirty="0" smtClean="0"/>
              <a:t>” is a scalable unit that is used in web document media. An </a:t>
            </a:r>
            <a:r>
              <a:rPr lang="en-IN" dirty="0" err="1" smtClean="0"/>
              <a:t>em</a:t>
            </a:r>
            <a:r>
              <a:rPr lang="en-IN" dirty="0" smtClean="0"/>
              <a:t> is equal to the current font-size, for instance, if the font-size of the document is 12pt, 1em is equal to 12pt. Ems are scalable in nature, so 2em would equal 24pt, .5em would equal 6pt, etc. Ems are becoming increasingly popular in web documents due to scalability and their mobile-device-friendly nature</a:t>
            </a:r>
            <a:r>
              <a:rPr lang="en-IN" dirty="0" smtClean="0"/>
              <a:t>.</a:t>
            </a:r>
          </a:p>
          <a:p>
            <a:endParaRPr lang="en-IN" dirty="0" smtClean="0"/>
          </a:p>
          <a:p>
            <a:r>
              <a:rPr lang="en-IN" b="1" dirty="0" smtClean="0"/>
              <a:t>Pixels (</a:t>
            </a:r>
            <a:r>
              <a:rPr lang="en-IN" b="1" dirty="0" err="1" smtClean="0"/>
              <a:t>px</a:t>
            </a:r>
            <a:r>
              <a:rPr lang="en-IN" b="1" dirty="0" smtClean="0"/>
              <a:t>): </a:t>
            </a:r>
            <a:r>
              <a:rPr lang="en-IN" dirty="0" smtClean="0"/>
              <a:t>Pixels are fixed-size units that are used in screen media (i.e. to be read on the computer screen). One pixel is equal to one dot on the computer screen (the smallest division of your screen’s resolution). Many web designers use pixel units in web documents in order to produce a pixel-perfect representation of their site as it is rendered in the browser. One problem with the pixel unit is that it does not scale upward for visually-impaired readers or downward to fit mobile devices.</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pPr>
              <a:defRPr/>
            </a:pPr>
            <a:fld id="{0B29B4DF-0B59-411B-BCF2-5B7E7B65BA1C}" type="slidenum">
              <a:rPr lang="en-US" smtClean="0"/>
              <a:pPr>
                <a:defRPr/>
              </a:pPr>
              <a:t>5</a:t>
            </a:fld>
            <a:endParaRPr lang="en-US" dirty="0"/>
          </a:p>
        </p:txBody>
      </p:sp>
      <p:sp>
        <p:nvSpPr>
          <p:cNvPr id="3" name="Title 2"/>
          <p:cNvSpPr>
            <a:spLocks noGrp="1"/>
          </p:cNvSpPr>
          <p:nvPr>
            <p:ph type="title"/>
          </p:nvPr>
        </p:nvSpPr>
        <p:spPr/>
        <p:txBody>
          <a:bodyPr/>
          <a:lstStyle/>
          <a:p>
            <a:r>
              <a:rPr lang="en-US" dirty="0" smtClean="0"/>
              <a:t>Converting “</a:t>
            </a:r>
            <a:r>
              <a:rPr lang="en-US" dirty="0" err="1" smtClean="0"/>
              <a:t>px</a:t>
            </a:r>
            <a:r>
              <a:rPr lang="en-US" dirty="0" smtClean="0"/>
              <a:t>” to “</a:t>
            </a:r>
            <a:r>
              <a:rPr lang="en-US" dirty="0" err="1" smtClean="0"/>
              <a:t>em</a:t>
            </a:r>
            <a:r>
              <a:rPr lang="en-US" dirty="0" smtClean="0"/>
              <a:t>”</a:t>
            </a:r>
            <a:endParaRPr lang="en-IN" dirty="0"/>
          </a:p>
        </p:txBody>
      </p:sp>
      <p:sp>
        <p:nvSpPr>
          <p:cNvPr id="5" name="Rectangle 4"/>
          <p:cNvSpPr/>
          <p:nvPr/>
        </p:nvSpPr>
        <p:spPr>
          <a:xfrm>
            <a:off x="457200" y="990600"/>
            <a:ext cx="7924800" cy="369332"/>
          </a:xfrm>
          <a:prstGeom prst="rect">
            <a:avLst/>
          </a:prstGeom>
        </p:spPr>
        <p:txBody>
          <a:bodyPr wrap="square">
            <a:spAutoFit/>
          </a:bodyPr>
          <a:lstStyle/>
          <a:p>
            <a:r>
              <a:rPr lang="en-IN" dirty="0" smtClean="0">
                <a:solidFill>
                  <a:schemeClr val="accent1">
                    <a:lumMod val="75000"/>
                  </a:schemeClr>
                </a:solidFill>
              </a:rPr>
              <a:t>body { font: normal 100% Helvetica, Arial, sans-serif; }</a:t>
            </a:r>
            <a:endParaRPr lang="en-IN" dirty="0">
              <a:solidFill>
                <a:schemeClr val="accent1">
                  <a:lumMod val="75000"/>
                </a:schemeClr>
              </a:solidFill>
            </a:endParaRPr>
          </a:p>
        </p:txBody>
      </p:sp>
      <p:sp>
        <p:nvSpPr>
          <p:cNvPr id="7" name="Rectangle 6"/>
          <p:cNvSpPr/>
          <p:nvPr/>
        </p:nvSpPr>
        <p:spPr>
          <a:xfrm>
            <a:off x="381000" y="1524000"/>
            <a:ext cx="8305800" cy="923330"/>
          </a:xfrm>
          <a:prstGeom prst="rect">
            <a:avLst/>
          </a:prstGeom>
        </p:spPr>
        <p:txBody>
          <a:bodyPr wrap="square">
            <a:spAutoFit/>
          </a:bodyPr>
          <a:lstStyle/>
          <a:p>
            <a:r>
              <a:rPr lang="en-IN" dirty="0" smtClean="0"/>
              <a:t>With a font-size of 100%, all the elements in our page are sized relative to the browser’s default type size, which in most cases is 16px. </a:t>
            </a:r>
            <a:endParaRPr lang="en-IN" dirty="0"/>
          </a:p>
        </p:txBody>
      </p:sp>
      <p:sp>
        <p:nvSpPr>
          <p:cNvPr id="9" name="Rectangle 8"/>
          <p:cNvSpPr/>
          <p:nvPr/>
        </p:nvSpPr>
        <p:spPr>
          <a:xfrm>
            <a:off x="533400" y="2819400"/>
            <a:ext cx="4572000" cy="1477328"/>
          </a:xfrm>
          <a:prstGeom prst="rect">
            <a:avLst/>
          </a:prstGeom>
        </p:spPr>
        <p:txBody>
          <a:bodyPr>
            <a:spAutoFit/>
          </a:bodyPr>
          <a:lstStyle/>
          <a:p>
            <a:r>
              <a:rPr lang="en-IN" dirty="0" smtClean="0"/>
              <a:t>how do we size the text to 24 pixels?</a:t>
            </a:r>
          </a:p>
          <a:p>
            <a:endParaRPr lang="en-IN" dirty="0" smtClean="0"/>
          </a:p>
          <a:p>
            <a:r>
              <a:rPr lang="en-IN" dirty="0" smtClean="0"/>
              <a:t>target ÷ context = result</a:t>
            </a:r>
          </a:p>
          <a:p>
            <a:endParaRPr lang="en-IN" dirty="0" smtClean="0"/>
          </a:p>
          <a:p>
            <a:r>
              <a:rPr lang="en-IN" dirty="0" smtClean="0"/>
              <a:t>24 ÷ 16 = 1.5</a:t>
            </a:r>
            <a:endParaRPr lang="en-IN" dirty="0"/>
          </a:p>
        </p:txBody>
      </p:sp>
      <p:sp>
        <p:nvSpPr>
          <p:cNvPr id="11" name="Rectangle 10"/>
          <p:cNvSpPr/>
          <p:nvPr/>
        </p:nvSpPr>
        <p:spPr>
          <a:xfrm>
            <a:off x="609600" y="4572000"/>
            <a:ext cx="4572000" cy="1477328"/>
          </a:xfrm>
          <a:prstGeom prst="rect">
            <a:avLst/>
          </a:prstGeom>
        </p:spPr>
        <p:txBody>
          <a:bodyPr>
            <a:spAutoFit/>
          </a:bodyPr>
          <a:lstStyle/>
          <a:p>
            <a:r>
              <a:rPr lang="en-IN" dirty="0" smtClean="0">
                <a:solidFill>
                  <a:schemeClr val="accent1">
                    <a:lumMod val="75000"/>
                  </a:schemeClr>
                </a:solidFill>
              </a:rPr>
              <a:t>h1 {</a:t>
            </a:r>
          </a:p>
          <a:p>
            <a:r>
              <a:rPr lang="en-IN" dirty="0" smtClean="0">
                <a:solidFill>
                  <a:schemeClr val="accent1">
                    <a:lumMod val="75000"/>
                  </a:schemeClr>
                </a:solidFill>
              </a:rPr>
              <a:t>    font-family: Georgia, serif;</a:t>
            </a:r>
          </a:p>
          <a:p>
            <a:r>
              <a:rPr lang="en-IN" dirty="0" smtClean="0">
                <a:solidFill>
                  <a:schemeClr val="accent1">
                    <a:lumMod val="75000"/>
                  </a:schemeClr>
                </a:solidFill>
              </a:rPr>
              <a:t>    font-size: 1.5em;        /* 24px / 16px = 1.5em */</a:t>
            </a:r>
          </a:p>
          <a:p>
            <a:r>
              <a:rPr lang="en-IN" dirty="0" smtClean="0">
                <a:solidFill>
                  <a:schemeClr val="accent1">
                    <a:lumMod val="75000"/>
                  </a:schemeClr>
                </a:solidFill>
              </a:rPr>
              <a:t>}</a:t>
            </a:r>
            <a:endParaRPr lang="en-IN" dirty="0">
              <a:solidFill>
                <a:schemeClr val="accent1">
                  <a:lumMod val="75000"/>
                </a:schemeClr>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body" sz="quarter" idx="11"/>
          </p:nvPr>
        </p:nvSpPr>
        <p:spPr/>
        <p:txBody>
          <a:bodyPr/>
          <a:lstStyle/>
          <a:p>
            <a:r>
              <a:rPr lang="en-US" dirty="0" smtClean="0"/>
              <a:t>Thanks</a:t>
            </a:r>
            <a:endParaRPr lang="en-IN" dirty="0"/>
          </a:p>
        </p:txBody>
      </p:sp>
      <p:sp>
        <p:nvSpPr>
          <p:cNvPr id="2" name="Title 1"/>
          <p:cNvSpPr>
            <a:spLocks noGrp="1"/>
          </p:cNvSpPr>
          <p:nvPr>
            <p:ph type="ctrTitle" idx="4294967295"/>
          </p:nvPr>
        </p:nvSpPr>
        <p:spPr>
          <a:xfrm>
            <a:off x="0" y="2130425"/>
            <a:ext cx="7772400" cy="1470025"/>
          </a:xfrm>
          <a:prstGeom prst="rect">
            <a:avLst/>
          </a:prstGeom>
        </p:spPr>
        <p:txBody>
          <a:bodyPr/>
          <a:lstStyle/>
          <a:p>
            <a:r>
              <a:rPr lang="en-US" dirty="0" smtClean="0">
                <a:solidFill>
                  <a:schemeClr val="bg1"/>
                </a:solidFill>
              </a:rPr>
              <a:t>Fluid Layout</a:t>
            </a:r>
            <a:endParaRPr lang="en-IN" dirty="0">
              <a:solidFill>
                <a:schemeClr val="bg1"/>
              </a:solidFill>
            </a:endParaRPr>
          </a:p>
        </p:txBody>
      </p:sp>
    </p:spTree>
    <p:extLst>
      <p:ext uri="{BB962C8B-B14F-4D97-AF65-F5344CB8AC3E}">
        <p14:creationId xmlns:p14="http://schemas.microsoft.com/office/powerpoint/2010/main" xmlns="" val="1889445831"/>
      </p:ext>
    </p:extLst>
  </p:cSld>
  <p:clrMapOvr>
    <a:masterClrMapping/>
  </p:clrMapOvr>
  <p:timing>
    <p:tnLst>
      <p:par>
        <p:cTn id="1" dur="indefinite" restart="never" nodeType="tmRoot"/>
      </p:par>
    </p:tnLst>
  </p:timing>
</p:sld>
</file>

<file path=ppt/theme/theme1.xml><?xml version="1.0" encoding="utf-8"?>
<a:theme xmlns:a="http://schemas.openxmlformats.org/drawingml/2006/main" name="Cognizant_Corporate_Template Final">
  <a:themeElements>
    <a:clrScheme name="Blank Presentation 2">
      <a:dk1>
        <a:srgbClr val="000000"/>
      </a:dk1>
      <a:lt1>
        <a:srgbClr val="FFFFFF"/>
      </a:lt1>
      <a:dk2>
        <a:srgbClr val="3E9AC0"/>
      </a:dk2>
      <a:lt2>
        <a:srgbClr val="ADAFB2"/>
      </a:lt2>
      <a:accent1>
        <a:srgbClr val="63AFE5"/>
      </a:accent1>
      <a:accent2>
        <a:srgbClr val="134575"/>
      </a:accent2>
      <a:accent3>
        <a:srgbClr val="FFFFFF"/>
      </a:accent3>
      <a:accent4>
        <a:srgbClr val="000000"/>
      </a:accent4>
      <a:accent5>
        <a:srgbClr val="B7D4F0"/>
      </a:accent5>
      <a:accent6>
        <a:srgbClr val="103E69"/>
      </a:accent6>
      <a:hlink>
        <a:srgbClr val="1E7226"/>
      </a:hlink>
      <a:folHlink>
        <a:srgbClr val="99CC00"/>
      </a:folHlink>
    </a:clrScheme>
    <a:fontScheme name="1_Blank Presentation">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a:ln>
              <a:noFill/>
            </a:ln>
            <a:solidFill>
              <a:schemeClr val="tx1"/>
            </a:solidFill>
            <a:effectLst/>
            <a:latin typeface="Arial" pitchFamily="-12" charset="0"/>
            <a:ea typeface="ＭＳ Ｐゴシック" pitchFamily="-12" charset="-128"/>
            <a:cs typeface="ＭＳ Ｐゴシック" pitchFamily="-12"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a:ln>
              <a:noFill/>
            </a:ln>
            <a:solidFill>
              <a:schemeClr val="tx1"/>
            </a:solidFill>
            <a:effectLst/>
            <a:latin typeface="Arial" pitchFamily="-12" charset="0"/>
            <a:ea typeface="ＭＳ Ｐゴシック" pitchFamily="-12" charset="-128"/>
            <a:cs typeface="ＭＳ Ｐゴシック" pitchFamily="-12" charset="-128"/>
          </a:defRPr>
        </a:defPPr>
      </a:lstStyle>
    </a:lnDef>
    <a:txDef>
      <a:spPr bwMode="auto">
        <a:noFill/>
        <a:ln w="9525">
          <a:noFill/>
          <a:miter lim="800000"/>
          <a:headEnd/>
          <a:tailEnd/>
        </a:ln>
      </a:spPr>
      <a:bodyPr wrap="none" rtlCol="0">
        <a:prstTxWarp prst="textNoShape">
          <a:avLst/>
        </a:prstTxWarp>
        <a:spAutoFit/>
      </a:bodyPr>
      <a:lstStyle>
        <a:defPPr eaLnBrk="0" hangingPunct="0">
          <a:defRPr b="0" dirty="0" err="1" smtClean="0">
            <a:latin typeface="Verdana" charset="0"/>
          </a:defRPr>
        </a:defPPr>
      </a:lstStyle>
    </a:tx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ank Presentation 1">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2">
        <a:dk1>
          <a:srgbClr val="000000"/>
        </a:dk1>
        <a:lt1>
          <a:srgbClr val="FFFFFF"/>
        </a:lt1>
        <a:dk2>
          <a:srgbClr val="3E9AC0"/>
        </a:dk2>
        <a:lt2>
          <a:srgbClr val="ADAFB2"/>
        </a:lt2>
        <a:accent1>
          <a:srgbClr val="63AFE5"/>
        </a:accent1>
        <a:accent2>
          <a:srgbClr val="134575"/>
        </a:accent2>
        <a:accent3>
          <a:srgbClr val="FFFFFF"/>
        </a:accent3>
        <a:accent4>
          <a:srgbClr val="000000"/>
        </a:accent4>
        <a:accent5>
          <a:srgbClr val="B7D4F0"/>
        </a:accent5>
        <a:accent6>
          <a:srgbClr val="103E69"/>
        </a:accent6>
        <a:hlink>
          <a:srgbClr val="1E7226"/>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0F31BC6725678499B873552DB2E17F4" ma:contentTypeVersion="0" ma:contentTypeDescription="Create a new document." ma:contentTypeScope="" ma:versionID="80f229b991a288a3192306f5c5431ed1">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E349BF4E-0C7C-47C0-A67F-5AA2037E87C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FDBF5834-2F22-47CC-B0B3-291BCC9AAAC0}">
  <ds:schemaRefs>
    <ds:schemaRef ds:uri="http://schemas.microsoft.com/sharepoint/v3/contenttype/forms"/>
  </ds:schemaRefs>
</ds:datastoreItem>
</file>

<file path=customXml/itemProps3.xml><?xml version="1.0" encoding="utf-8"?>
<ds:datastoreItem xmlns:ds="http://schemas.openxmlformats.org/officeDocument/2006/customXml" ds:itemID="{E8094EAC-160B-4BB5-9D4B-C61F3B344C01}">
  <ds:schemaRef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otalTime>325</TotalTime>
  <Words>345</Words>
  <Application>Microsoft Office PowerPoint</Application>
  <PresentationFormat>On-screen Show (4:3)</PresentationFormat>
  <Paragraphs>36</Paragraphs>
  <Slides>6</Slides>
  <Notes>4</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Cognizant_Corporate_Template Final</vt:lpstr>
      <vt:lpstr>Fluid Layout</vt:lpstr>
      <vt:lpstr>Fluid Layout</vt:lpstr>
      <vt:lpstr>Fluid Layout</vt:lpstr>
      <vt:lpstr>EM vs PX</vt:lpstr>
      <vt:lpstr>Converting “px” to “em”</vt:lpstr>
      <vt:lpstr>Fluid Layout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dc:title>
  <dc:creator>Sv</dc:creator>
  <cp:lastModifiedBy>admin</cp:lastModifiedBy>
  <cp:revision>72</cp:revision>
  <dcterms:created xsi:type="dcterms:W3CDTF">2011-07-03T18:49:19Z</dcterms:created>
  <dcterms:modified xsi:type="dcterms:W3CDTF">2014-03-05T18:37:41Z</dcterms:modified>
  <cp:contentType>Document</cp:contentTyp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0x010100D0F31BC6725678499B873552DB2E17F4</vt:lpwstr>
  </property>
</Properties>
</file>