
<file path=[Content_Types].xml><?xml version="1.0" encoding="utf-8"?>
<Types xmlns="http://schemas.openxmlformats.org/package/2006/content-types">
  <Override PartName="/ppt/slides/slide47.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customXml/itemProps2.xml" ContentType="application/vnd.openxmlformats-officedocument.customXmlProperties+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2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customXml/itemProps1.xml" ContentType="application/vnd.openxmlformats-officedocument.customXmlProperties+xml"/>
  <Override PartName="/ppt/slides/slide43.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0"/>
  </p:notesMasterIdLst>
  <p:sldIdLst>
    <p:sldId id="256" r:id="rId3"/>
    <p:sldId id="257" r:id="rId4"/>
    <p:sldId id="258" r:id="rId5"/>
    <p:sldId id="309" r:id="rId6"/>
    <p:sldId id="310" r:id="rId7"/>
    <p:sldId id="311"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8" r:id="rId57"/>
    <p:sldId id="307" r:id="rId58"/>
    <p:sldId id="312"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88" autoAdjust="0"/>
    <p:restoredTop sz="94660"/>
  </p:normalViewPr>
  <p:slideViewPr>
    <p:cSldViewPr>
      <p:cViewPr varScale="1">
        <p:scale>
          <a:sx n="68" d="100"/>
          <a:sy n="68" d="100"/>
        </p:scale>
        <p:origin x="-1752"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customXml" Target="../customXml/item2.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customXml" Target="../customXml/item3.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49A0AD-6D88-4C35-BC40-BF509F741DAC}" type="datetimeFigureOut">
              <a:rPr lang="en-IN" smtClean="0"/>
              <a:pPr/>
              <a:t>28-09-2012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CC64BD-1AD3-4BD0-B40E-826F03FC5FB5}" type="slidenum">
              <a:rPr lang="en-IN" smtClean="0"/>
              <a:pPr/>
              <a:t>‹#›</a:t>
            </a:fld>
            <a:endParaRPr lang="en-IN"/>
          </a:p>
        </p:txBody>
      </p:sp>
    </p:spTree>
    <p:extLst>
      <p:ext uri="{BB962C8B-B14F-4D97-AF65-F5344CB8AC3E}">
        <p14:creationId xmlns:p14="http://schemas.microsoft.com/office/powerpoint/2010/main" xmlns="" val="2014907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1</a:t>
            </a:fld>
            <a:endParaRPr lang="en-IN"/>
          </a:p>
        </p:txBody>
      </p:sp>
    </p:spTree>
    <p:extLst>
      <p:ext uri="{BB962C8B-B14F-4D97-AF65-F5344CB8AC3E}">
        <p14:creationId xmlns:p14="http://schemas.microsoft.com/office/powerpoint/2010/main" xmlns="" val="3927481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10</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11</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12</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13</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14</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15</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16</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17</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18</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19</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2</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20</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21</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22</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23</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24</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25</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26</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27</a:t>
            </a:fld>
            <a:endParaRPr lang="en-IN"/>
          </a:p>
        </p:txBody>
      </p:sp>
    </p:spTree>
    <p:extLst>
      <p:ext uri="{BB962C8B-B14F-4D97-AF65-F5344CB8AC3E}">
        <p14:creationId xmlns:p14="http://schemas.microsoft.com/office/powerpoint/2010/main" xmlns="" val="33004654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28</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29</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3</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30</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31</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32</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33</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34</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35</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36</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37</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38</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39</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4</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40</a:t>
            </a:fld>
            <a:endParaRPr lang="en-IN"/>
          </a:p>
        </p:txBody>
      </p:sp>
    </p:spTree>
    <p:extLst>
      <p:ext uri="{BB962C8B-B14F-4D97-AF65-F5344CB8AC3E}">
        <p14:creationId xmlns:p14="http://schemas.microsoft.com/office/powerpoint/2010/main" xmlns="" val="19927847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41</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42</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43</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44</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45</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46</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47</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48</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49</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5</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50</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51</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52</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53</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54</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55</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56</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57</a:t>
            </a:fld>
            <a:endParaRPr lang="en-IN"/>
          </a:p>
        </p:txBody>
      </p:sp>
    </p:spTree>
    <p:extLst>
      <p:ext uri="{BB962C8B-B14F-4D97-AF65-F5344CB8AC3E}">
        <p14:creationId xmlns:p14="http://schemas.microsoft.com/office/powerpoint/2010/main" xmlns="" val="1992784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6</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7</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8</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9</a:t>
            </a:fld>
            <a:endParaRPr lang="en-IN"/>
          </a:p>
        </p:txBody>
      </p:sp>
    </p:spTree>
    <p:extLst>
      <p:ext uri="{BB962C8B-B14F-4D97-AF65-F5344CB8AC3E}">
        <p14:creationId xmlns:p14="http://schemas.microsoft.com/office/powerpoint/2010/main" xmlns="" val="2769589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4C0B301-C0DB-4EF8-8555-6F29EC3122CB}" type="datetimeFigureOut">
              <a:rPr lang="en-IN" smtClean="0"/>
              <a:pPr/>
              <a:t>28-09-2012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5CA83-5758-4A07-A503-001ADCA09CD7}" type="slidenum">
              <a:rPr lang="en-IN" smtClean="0"/>
              <a:pPr/>
              <a:t>‹#›</a:t>
            </a:fld>
            <a:endParaRPr lang="en-IN"/>
          </a:p>
        </p:txBody>
      </p:sp>
    </p:spTree>
    <p:extLst>
      <p:ext uri="{BB962C8B-B14F-4D97-AF65-F5344CB8AC3E}">
        <p14:creationId xmlns:p14="http://schemas.microsoft.com/office/powerpoint/2010/main" xmlns="" val="132371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4C0B301-C0DB-4EF8-8555-6F29EC3122CB}" type="datetimeFigureOut">
              <a:rPr lang="en-IN" smtClean="0"/>
              <a:pPr/>
              <a:t>28-09-2012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5CA83-5758-4A07-A503-001ADCA09CD7}" type="slidenum">
              <a:rPr lang="en-IN" smtClean="0"/>
              <a:pPr/>
              <a:t>‹#›</a:t>
            </a:fld>
            <a:endParaRPr lang="en-IN"/>
          </a:p>
        </p:txBody>
      </p:sp>
    </p:spTree>
    <p:extLst>
      <p:ext uri="{BB962C8B-B14F-4D97-AF65-F5344CB8AC3E}">
        <p14:creationId xmlns:p14="http://schemas.microsoft.com/office/powerpoint/2010/main" xmlns="" val="909203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4C0B301-C0DB-4EF8-8555-6F29EC3122CB}" type="datetimeFigureOut">
              <a:rPr lang="en-IN" smtClean="0"/>
              <a:pPr/>
              <a:t>28-09-2012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5CA83-5758-4A07-A503-001ADCA09CD7}" type="slidenum">
              <a:rPr lang="en-IN" smtClean="0"/>
              <a:pPr/>
              <a:t>‹#›</a:t>
            </a:fld>
            <a:endParaRPr lang="en-IN"/>
          </a:p>
        </p:txBody>
      </p:sp>
    </p:spTree>
    <p:extLst>
      <p:ext uri="{BB962C8B-B14F-4D97-AF65-F5344CB8AC3E}">
        <p14:creationId xmlns:p14="http://schemas.microsoft.com/office/powerpoint/2010/main" xmlns="" val="2983779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pic>
        <p:nvPicPr>
          <p:cNvPr id="4" name="Picture 4" descr="11.jpg"/>
          <p:cNvPicPr>
            <a:picLocks noChangeAspect="1"/>
          </p:cNvPicPr>
          <p:nvPr userDrawn="1"/>
        </p:nvPicPr>
        <p:blipFill>
          <a:blip r:embed="rId2" cstate="print"/>
          <a:srcRect/>
          <a:stretch>
            <a:fillRect/>
          </a:stretch>
        </p:blipFill>
        <p:spPr bwMode="auto">
          <a:xfrm>
            <a:off x="0" y="3429000"/>
            <a:ext cx="5200650" cy="3432175"/>
          </a:xfrm>
          <a:prstGeom prst="rect">
            <a:avLst/>
          </a:prstGeom>
          <a:noFill/>
          <a:ln w="9525">
            <a:noFill/>
            <a:miter lim="800000"/>
            <a:headEnd/>
            <a:tailEnd/>
          </a:ln>
        </p:spPr>
      </p:pic>
      <p:pic>
        <p:nvPicPr>
          <p:cNvPr id="5" name="Picture 9" descr="Cognizant_36x84_04D.png"/>
          <p:cNvPicPr>
            <a:picLocks noChangeAspect="1"/>
          </p:cNvPicPr>
          <p:nvPr userDrawn="1"/>
        </p:nvPicPr>
        <p:blipFill>
          <a:blip r:embed="rId3" cstate="print"/>
          <a:srcRect/>
          <a:stretch>
            <a:fillRect/>
          </a:stretch>
        </p:blipFill>
        <p:spPr bwMode="auto">
          <a:xfrm>
            <a:off x="200025" y="0"/>
            <a:ext cx="557213" cy="3492500"/>
          </a:xfrm>
          <a:prstGeom prst="rect">
            <a:avLst/>
          </a:prstGeom>
          <a:noFill/>
          <a:ln w="9525">
            <a:noFill/>
            <a:miter lim="800000"/>
            <a:headEnd/>
            <a:tailEnd/>
          </a:ln>
        </p:spPr>
      </p:pic>
      <p:pic>
        <p:nvPicPr>
          <p:cNvPr id="6" name="Picture 7" descr="side_circles.png"/>
          <p:cNvPicPr>
            <a:picLocks noChangeAspect="1"/>
          </p:cNvPicPr>
          <p:nvPr userDrawn="1"/>
        </p:nvPicPr>
        <p:blipFill>
          <a:blip r:embed="rId4" cstate="print"/>
          <a:srcRect/>
          <a:stretch>
            <a:fillRect/>
          </a:stretch>
        </p:blipFill>
        <p:spPr bwMode="auto">
          <a:xfrm>
            <a:off x="8882063" y="1981200"/>
            <a:ext cx="261937" cy="2578100"/>
          </a:xfrm>
          <a:prstGeom prst="rect">
            <a:avLst/>
          </a:prstGeom>
          <a:noFill/>
          <a:ln w="9525">
            <a:noFill/>
            <a:miter lim="800000"/>
            <a:headEnd/>
            <a:tailEnd/>
          </a:ln>
        </p:spPr>
      </p:pic>
      <p:pic>
        <p:nvPicPr>
          <p:cNvPr id="7" name="Picture 3" descr="C:\Users\288718\Desktop\1.png"/>
          <p:cNvPicPr>
            <a:picLocks noChangeAspect="1" noChangeArrowheads="1"/>
          </p:cNvPicPr>
          <p:nvPr userDrawn="1"/>
        </p:nvPicPr>
        <p:blipFill>
          <a:blip r:embed="rId5" cstate="print"/>
          <a:srcRect/>
          <a:stretch>
            <a:fillRect/>
          </a:stretch>
        </p:blipFill>
        <p:spPr bwMode="auto">
          <a:xfrm>
            <a:off x="6619875" y="6235700"/>
            <a:ext cx="2271713" cy="395288"/>
          </a:xfrm>
          <a:prstGeom prst="rect">
            <a:avLst/>
          </a:prstGeom>
          <a:noFill/>
          <a:ln w="9525">
            <a:noFill/>
            <a:miter lim="800000"/>
            <a:headEnd/>
            <a:tailEnd/>
          </a:ln>
        </p:spPr>
      </p:pic>
      <p:sp>
        <p:nvSpPr>
          <p:cNvPr id="8" name="Footer Placeholder 4"/>
          <p:cNvSpPr txBox="1">
            <a:spLocks/>
          </p:cNvSpPr>
          <p:nvPr userDrawn="1"/>
        </p:nvSpPr>
        <p:spPr>
          <a:xfrm>
            <a:off x="555625" y="6437313"/>
            <a:ext cx="3119438" cy="244475"/>
          </a:xfrm>
          <a:prstGeom prst="rect">
            <a:avLst/>
          </a:prstGeom>
        </p:spPr>
        <p:txBody>
          <a:bodyPr lIns="0" rIns="0" bIns="0"/>
          <a:lstStyle>
            <a:lvl1pPr>
              <a:defRPr sz="900">
                <a:solidFill>
                  <a:schemeClr val="bg1">
                    <a:lumMod val="65000"/>
                  </a:schemeClr>
                </a:solidFill>
              </a:defRPr>
            </a:lvl1pPr>
          </a:lstStyle>
          <a:p>
            <a:pPr>
              <a:defRPr/>
            </a:pPr>
            <a:r>
              <a:rPr lang="en-US" dirty="0" smtClean="0">
                <a:solidFill>
                  <a:schemeClr val="tx1">
                    <a:lumMod val="85000"/>
                    <a:lumOff val="15000"/>
                  </a:schemeClr>
                </a:solidFill>
              </a:rPr>
              <a:t>     © 2012, Cognizant Technology Solutions</a:t>
            </a:r>
            <a:endParaRPr lang="en-US" dirty="0">
              <a:solidFill>
                <a:schemeClr val="tx1">
                  <a:lumMod val="85000"/>
                  <a:lumOff val="15000"/>
                </a:schemeClr>
              </a:solidFill>
            </a:endParaRPr>
          </a:p>
        </p:txBody>
      </p:sp>
      <p:sp>
        <p:nvSpPr>
          <p:cNvPr id="16" name="Rectangle 3"/>
          <p:cNvSpPr>
            <a:spLocks noGrp="1" noChangeArrowheads="1"/>
          </p:cNvSpPr>
          <p:nvPr>
            <p:ph type="subTitle" idx="1"/>
          </p:nvPr>
        </p:nvSpPr>
        <p:spPr>
          <a:xfrm>
            <a:off x="1816100" y="3365500"/>
            <a:ext cx="5181600" cy="368300"/>
          </a:xfrm>
        </p:spPr>
        <p:txBody>
          <a:bodyPr lIns="0" tIns="0" rIns="0" bIns="0"/>
          <a:lstStyle>
            <a:lvl1pPr marL="0" indent="0">
              <a:defRPr sz="2400">
                <a:solidFill>
                  <a:srgbClr val="3E9AC0"/>
                </a:solidFill>
                <a:latin typeface="Calibri" pitchFamily="34" charset="0"/>
                <a:cs typeface="Calibri" pitchFamily="34" charset="0"/>
              </a:defRPr>
            </a:lvl1pPr>
          </a:lstStyle>
          <a:p>
            <a:r>
              <a:rPr lang="en-US" dirty="0" smtClean="0"/>
              <a:t>Click to edit Master subtitle style</a:t>
            </a:r>
            <a:endParaRPr lang="en-US" dirty="0"/>
          </a:p>
        </p:txBody>
      </p:sp>
      <p:sp>
        <p:nvSpPr>
          <p:cNvPr id="17" name="Rectangle 2"/>
          <p:cNvSpPr>
            <a:spLocks noGrp="1" noChangeArrowheads="1"/>
          </p:cNvSpPr>
          <p:nvPr>
            <p:ph type="ctrTitle"/>
          </p:nvPr>
        </p:nvSpPr>
        <p:spPr>
          <a:xfrm>
            <a:off x="1816100" y="2047875"/>
            <a:ext cx="6045200" cy="1241425"/>
          </a:xfrm>
        </p:spPr>
        <p:txBody>
          <a:bodyPr anchor="ctr"/>
          <a:lstStyle>
            <a:lvl1pPr marL="0" marR="0" indent="0" algn="l" defTabSz="914400" rtl="0" eaLnBrk="0" fontAlgn="base" latinLnBrk="0" hangingPunct="0">
              <a:lnSpc>
                <a:spcPct val="100000"/>
              </a:lnSpc>
              <a:spcBef>
                <a:spcPct val="0"/>
              </a:spcBef>
              <a:spcAft>
                <a:spcPct val="0"/>
              </a:spcAft>
              <a:buClrTx/>
              <a:buSzTx/>
              <a:buFontTx/>
              <a:buNone/>
              <a:tabLst/>
              <a:defRPr sz="4000" b="1">
                <a:solidFill>
                  <a:schemeClr val="tx1"/>
                </a:solidFill>
                <a:latin typeface="Calibri" pitchFamily="34" charset="0"/>
                <a:cs typeface="Calibri" pitchFamily="34" charset="0"/>
              </a:defRPr>
            </a:lvl1pPr>
          </a:lstStyle>
          <a:p>
            <a:r>
              <a:rPr lang="en-US" smtClean="0"/>
              <a:t>Click to edit Master title style</a:t>
            </a:r>
            <a:endParaRPr lang="en-US" dirty="0"/>
          </a:p>
        </p:txBody>
      </p:sp>
      <p:sp>
        <p:nvSpPr>
          <p:cNvPr id="9" name="Footer Placeholder 4"/>
          <p:cNvSpPr>
            <a:spLocks noGrp="1"/>
          </p:cNvSpPr>
          <p:nvPr>
            <p:ph type="ftr" sz="quarter" idx="10"/>
          </p:nvPr>
        </p:nvSpPr>
        <p:spPr>
          <a:xfrm>
            <a:off x="587375" y="6437313"/>
            <a:ext cx="2520950" cy="244475"/>
          </a:xfrm>
          <a:prstGeom prst="rect">
            <a:avLst/>
          </a:prstGeom>
        </p:spPr>
        <p:txBody>
          <a:bodyPr lIns="0" rIns="0" bIns="0" anchor="t" anchorCtr="0"/>
          <a:lstStyle>
            <a:lvl1pPr>
              <a:defRPr sz="900">
                <a:solidFill>
                  <a:schemeClr val="tx1">
                    <a:lumMod val="65000"/>
                    <a:lumOff val="35000"/>
                  </a:schemeClr>
                </a:solidFill>
                <a:cs typeface="+mn-cs"/>
              </a:defRPr>
            </a:lvl1pPr>
          </a:lstStyle>
          <a:p>
            <a:pPr>
              <a:defRPr/>
            </a:pPr>
            <a:r>
              <a:rPr lang="en-US"/>
              <a:t> </a:t>
            </a:r>
            <a:r>
              <a:rPr lang="en-US" smtClean="0"/>
              <a:t>   </a:t>
            </a:r>
            <a:r>
              <a:rPr lang="en-US"/>
              <a:t>© 2012, Cognizant Technology Solutions</a:t>
            </a:r>
          </a:p>
        </p:txBody>
      </p:sp>
      <p:sp>
        <p:nvSpPr>
          <p:cNvPr id="10" name="Slide Number Placeholder 5"/>
          <p:cNvSpPr>
            <a:spLocks noGrp="1"/>
          </p:cNvSpPr>
          <p:nvPr>
            <p:ph type="sldNum" sz="quarter" idx="11"/>
          </p:nvPr>
        </p:nvSpPr>
        <p:spPr>
          <a:xfrm>
            <a:off x="250825" y="6459538"/>
            <a:ext cx="238125" cy="222250"/>
          </a:xfrm>
          <a:prstGeom prst="rect">
            <a:avLst/>
          </a:prstGeom>
        </p:spPr>
        <p:txBody>
          <a:bodyPr lIns="0" tIns="0" rIns="0" bIns="0"/>
          <a:lstStyle>
            <a:lvl1pPr algn="ctr">
              <a:defRPr sz="900">
                <a:solidFill>
                  <a:schemeClr val="tx1">
                    <a:lumMod val="85000"/>
                    <a:lumOff val="15000"/>
                  </a:schemeClr>
                </a:solidFill>
                <a:cs typeface="+mn-cs"/>
              </a:defRPr>
            </a:lvl1pPr>
          </a:lstStyle>
          <a:p>
            <a:pPr>
              <a:defRPr/>
            </a:pPr>
            <a:fld id="{BFDF1E02-6924-4A84-9425-CCE380479AA7}" type="slidenum">
              <a:rPr lang="en-US"/>
              <a:pPr>
                <a:defRPr/>
              </a:pPr>
              <a:t>‹#›</a:t>
            </a:fld>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4" descr="22.jpg"/>
          <p:cNvPicPr>
            <a:picLocks noChangeAspect="1"/>
          </p:cNvPicPr>
          <p:nvPr userDrawn="1"/>
        </p:nvPicPr>
        <p:blipFill>
          <a:blip r:embed="rId2" cstate="print"/>
          <a:srcRect/>
          <a:stretch>
            <a:fillRect/>
          </a:stretch>
        </p:blipFill>
        <p:spPr bwMode="auto">
          <a:xfrm>
            <a:off x="5784850" y="0"/>
            <a:ext cx="3349625" cy="3209925"/>
          </a:xfrm>
          <a:prstGeom prst="rect">
            <a:avLst/>
          </a:prstGeom>
          <a:noFill/>
          <a:ln w="9525">
            <a:noFill/>
            <a:miter lim="800000"/>
            <a:headEnd/>
            <a:tailEnd/>
          </a:ln>
        </p:spPr>
      </p:pic>
      <p:pic>
        <p:nvPicPr>
          <p:cNvPr id="4" name="Picture 4" descr="C:\Users\288718\Desktop\1.png"/>
          <p:cNvPicPr>
            <a:picLocks noChangeAspect="1" noChangeArrowheads="1"/>
          </p:cNvPicPr>
          <p:nvPr userDrawn="1"/>
        </p:nvPicPr>
        <p:blipFill>
          <a:blip r:embed="rId3" cstate="print"/>
          <a:srcRect/>
          <a:stretch>
            <a:fillRect/>
          </a:stretch>
        </p:blipFill>
        <p:spPr bwMode="auto">
          <a:xfrm>
            <a:off x="6619875" y="6235700"/>
            <a:ext cx="2271713" cy="395288"/>
          </a:xfrm>
          <a:prstGeom prst="rect">
            <a:avLst/>
          </a:prstGeom>
          <a:noFill/>
          <a:ln w="9525">
            <a:noFill/>
            <a:miter lim="800000"/>
            <a:headEnd/>
            <a:tailEnd/>
          </a:ln>
        </p:spPr>
      </p:pic>
      <p:cxnSp>
        <p:nvCxnSpPr>
          <p:cNvPr id="5" name="Straight Connector 4"/>
          <p:cNvCxnSpPr/>
          <p:nvPr userDrawn="1"/>
        </p:nvCxnSpPr>
        <p:spPr bwMode="auto">
          <a:xfrm>
            <a:off x="440377" y="615950"/>
            <a:ext cx="824230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sp>
        <p:nvSpPr>
          <p:cNvPr id="9" name="Title 1"/>
          <p:cNvSpPr>
            <a:spLocks noGrp="1"/>
          </p:cNvSpPr>
          <p:nvPr>
            <p:ph type="title"/>
          </p:nvPr>
        </p:nvSpPr>
        <p:spPr>
          <a:xfrm>
            <a:off x="431800" y="406400"/>
            <a:ext cx="5486400" cy="495300"/>
          </a:xfrm>
        </p:spPr>
        <p:txBody>
          <a:bodyPr/>
          <a:lstStyle>
            <a:lvl1pPr>
              <a:defRPr b="0">
                <a:solidFill>
                  <a:srgbClr val="3D96AC"/>
                </a:solidFill>
                <a:latin typeface="Calibri" pitchFamily="34" charset="0"/>
                <a:cs typeface="Calibri" pitchFamily="34" charset="0"/>
              </a:defRPr>
            </a:lvl1pPr>
          </a:lstStyle>
          <a:p>
            <a:r>
              <a:rPr lang="en-US" smtClean="0"/>
              <a:t>Click to edit Master title style</a:t>
            </a:r>
            <a:endParaRPr lang="en-US" dirty="0"/>
          </a:p>
        </p:txBody>
      </p:sp>
      <p:sp>
        <p:nvSpPr>
          <p:cNvPr id="6" name="Footer Placeholder 4"/>
          <p:cNvSpPr>
            <a:spLocks noGrp="1"/>
          </p:cNvSpPr>
          <p:nvPr>
            <p:ph type="ftr" sz="quarter" idx="10"/>
          </p:nvPr>
        </p:nvSpPr>
        <p:spPr>
          <a:xfrm>
            <a:off x="514350" y="6437313"/>
            <a:ext cx="2520950" cy="244475"/>
          </a:xfrm>
          <a:prstGeom prst="rect">
            <a:avLst/>
          </a:prstGeom>
        </p:spPr>
        <p:txBody>
          <a:bodyPr lIns="0" rIns="0" bIns="0" anchor="t" anchorCtr="0"/>
          <a:lstStyle>
            <a:lvl1pPr>
              <a:defRPr sz="900">
                <a:solidFill>
                  <a:schemeClr val="bg1">
                    <a:lumMod val="65000"/>
                  </a:schemeClr>
                </a:solidFill>
                <a:cs typeface="+mn-cs"/>
              </a:defRPr>
            </a:lvl1pPr>
          </a:lstStyle>
          <a:p>
            <a:pPr>
              <a:defRPr/>
            </a:pPr>
            <a:r>
              <a:rPr lang="en-US"/>
              <a:t> l    © 2012, Cognizant Technology Solutions</a:t>
            </a:r>
          </a:p>
        </p:txBody>
      </p:sp>
      <p:sp>
        <p:nvSpPr>
          <p:cNvPr id="7" name="Slide Number Placeholder 5"/>
          <p:cNvSpPr>
            <a:spLocks noGrp="1"/>
          </p:cNvSpPr>
          <p:nvPr>
            <p:ph type="sldNum" sz="quarter" idx="11"/>
          </p:nvPr>
        </p:nvSpPr>
        <p:spPr>
          <a:xfrm>
            <a:off x="236538" y="6475413"/>
            <a:ext cx="238125" cy="222250"/>
          </a:xfrm>
          <a:prstGeom prst="rect">
            <a:avLst/>
          </a:prstGeom>
        </p:spPr>
        <p:txBody>
          <a:bodyPr lIns="0" tIns="0" rIns="0" bIns="0"/>
          <a:lstStyle>
            <a:lvl1pPr algn="ctr">
              <a:defRPr sz="900">
                <a:solidFill>
                  <a:schemeClr val="tx1">
                    <a:lumMod val="75000"/>
                    <a:lumOff val="25000"/>
                  </a:schemeClr>
                </a:solidFill>
                <a:cs typeface="+mn-cs"/>
              </a:defRPr>
            </a:lvl1pPr>
          </a:lstStyle>
          <a:p>
            <a:pPr>
              <a:defRPr/>
            </a:pPr>
            <a:fld id="{F7BD0848-76BE-4ED1-B7DD-82F9BE379653}"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descr="C:\Users\288718\Desktop\1.png"/>
          <p:cNvPicPr>
            <a:picLocks noChangeAspect="1" noChangeArrowheads="1"/>
          </p:cNvPicPr>
          <p:nvPr userDrawn="1"/>
        </p:nvPicPr>
        <p:blipFill>
          <a:blip r:embed="rId2" cstate="print"/>
          <a:srcRect/>
          <a:stretch>
            <a:fillRect/>
          </a:stretch>
        </p:blipFill>
        <p:spPr bwMode="auto">
          <a:xfrm>
            <a:off x="6619875" y="6235700"/>
            <a:ext cx="2271713" cy="395288"/>
          </a:xfrm>
          <a:prstGeom prst="rect">
            <a:avLst/>
          </a:prstGeom>
          <a:noFill/>
          <a:ln w="9525">
            <a:noFill/>
            <a:miter lim="800000"/>
            <a:headEnd/>
            <a:tailEnd/>
          </a:ln>
        </p:spPr>
      </p:pic>
      <p:sp>
        <p:nvSpPr>
          <p:cNvPr id="5" name="Footer Placeholder 4"/>
          <p:cNvSpPr txBox="1">
            <a:spLocks/>
          </p:cNvSpPr>
          <p:nvPr userDrawn="1"/>
        </p:nvSpPr>
        <p:spPr>
          <a:xfrm>
            <a:off x="514350" y="6437313"/>
            <a:ext cx="2520950" cy="244475"/>
          </a:xfrm>
          <a:prstGeom prst="rect">
            <a:avLst/>
          </a:prstGeom>
        </p:spPr>
        <p:txBody>
          <a:bodyPr lIns="0" rIns="0" bIns="0"/>
          <a:lstStyle>
            <a:lvl1pPr>
              <a:defRPr sz="900">
                <a:solidFill>
                  <a:schemeClr val="bg1">
                    <a:lumMod val="65000"/>
                  </a:schemeClr>
                </a:solidFill>
              </a:defRPr>
            </a:lvl1pPr>
          </a:lstStyle>
          <a:p>
            <a:pPr>
              <a:defRPr/>
            </a:pPr>
            <a:r>
              <a:rPr lang="en-US" smtClean="0"/>
              <a:t> l    © 2012, Cognizant Technology Solutions</a:t>
            </a:r>
            <a:endParaRPr lang="en-US" dirty="0"/>
          </a:p>
        </p:txBody>
      </p:sp>
      <p:sp>
        <p:nvSpPr>
          <p:cNvPr id="6" name="Slide Number Placeholder 5"/>
          <p:cNvSpPr txBox="1">
            <a:spLocks/>
          </p:cNvSpPr>
          <p:nvPr userDrawn="1"/>
        </p:nvSpPr>
        <p:spPr>
          <a:xfrm>
            <a:off x="236538" y="6475413"/>
            <a:ext cx="238125" cy="222250"/>
          </a:xfrm>
          <a:prstGeom prst="rect">
            <a:avLst/>
          </a:prstGeom>
        </p:spPr>
        <p:txBody>
          <a:bodyPr lIns="0" tIns="0" rIns="0" bIns="0"/>
          <a:lstStyle>
            <a:lvl1pPr algn="ctr">
              <a:defRPr sz="900">
                <a:solidFill>
                  <a:schemeClr val="tx1">
                    <a:lumMod val="75000"/>
                    <a:lumOff val="25000"/>
                  </a:schemeClr>
                </a:solidFill>
              </a:defRPr>
            </a:lvl1pPr>
          </a:lstStyle>
          <a:p>
            <a:pPr>
              <a:defRPr/>
            </a:pPr>
            <a:fld id="{7120079C-BF55-4BC2-9BCB-4696F2278739}" type="slidenum">
              <a:rPr lang="en-US" smtClean="0"/>
              <a:pPr>
                <a:defRPr/>
              </a:pPr>
              <a:t>‹#›</a:t>
            </a:fld>
            <a:endParaRPr lang="en-US" dirty="0"/>
          </a:p>
        </p:txBody>
      </p:sp>
      <p:cxnSp>
        <p:nvCxnSpPr>
          <p:cNvPr id="7" name="Straight Connector 6"/>
          <p:cNvCxnSpPr/>
          <p:nvPr userDrawn="1"/>
        </p:nvCxnSpPr>
        <p:spPr bwMode="auto">
          <a:xfrm>
            <a:off x="440377" y="615950"/>
            <a:ext cx="824230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sp>
        <p:nvSpPr>
          <p:cNvPr id="2" name="Title 1"/>
          <p:cNvSpPr>
            <a:spLocks noGrp="1"/>
          </p:cNvSpPr>
          <p:nvPr>
            <p:ph type="title"/>
          </p:nvPr>
        </p:nvSpPr>
        <p:spPr>
          <a:xfrm>
            <a:off x="431800" y="406400"/>
            <a:ext cx="5486400" cy="495300"/>
          </a:xfrm>
        </p:spPr>
        <p:txBody>
          <a:bodyPr/>
          <a:lstStyle>
            <a:lvl1pPr>
              <a:defRPr b="0">
                <a:solidFill>
                  <a:srgbClr val="3D96AC"/>
                </a:solidFill>
                <a:latin typeface="Calibri" pitchFamily="34" charset="0"/>
                <a:cs typeface="Calibri" pitchFamily="34" charset="0"/>
              </a:defRPr>
            </a:lvl1pPr>
          </a:lstStyle>
          <a:p>
            <a:r>
              <a:rPr lang="en-US" smtClean="0"/>
              <a:t>Click to edit Master title style</a:t>
            </a:r>
            <a:endParaRPr lang="en-US" dirty="0"/>
          </a:p>
        </p:txBody>
      </p:sp>
      <p:sp>
        <p:nvSpPr>
          <p:cNvPr id="9" name="Content Placeholder 2"/>
          <p:cNvSpPr>
            <a:spLocks noGrp="1"/>
          </p:cNvSpPr>
          <p:nvPr>
            <p:ph idx="1"/>
          </p:nvPr>
        </p:nvSpPr>
        <p:spPr>
          <a:xfrm>
            <a:off x="454025" y="1320799"/>
            <a:ext cx="8242300" cy="4778375"/>
          </a:xfrm>
        </p:spPr>
        <p:txBody>
          <a:bodyPr/>
          <a:lstStyle>
            <a:lvl1pPr>
              <a:defRPr>
                <a:solidFill>
                  <a:schemeClr val="tx1">
                    <a:lumMod val="75000"/>
                    <a:lumOff val="25000"/>
                  </a:schemeClr>
                </a:solidFill>
                <a:latin typeface="Calibri" pitchFamily="34" charset="0"/>
                <a:cs typeface="Calibri" pitchFamily="34" charset="0"/>
              </a:defRPr>
            </a:lvl1pPr>
            <a:lvl2pPr>
              <a:defRPr>
                <a:solidFill>
                  <a:schemeClr val="tx1">
                    <a:lumMod val="65000"/>
                    <a:lumOff val="35000"/>
                  </a:schemeClr>
                </a:solidFill>
                <a:latin typeface="Calibri" pitchFamily="34" charset="0"/>
                <a:cs typeface="Calibri" pitchFamily="34" charset="0"/>
              </a:defRPr>
            </a:lvl2pPr>
            <a:lvl3pPr>
              <a:defRPr>
                <a:solidFill>
                  <a:schemeClr val="tx1">
                    <a:lumMod val="50000"/>
                    <a:lumOff val="50000"/>
                  </a:schemeClr>
                </a:solidFill>
                <a:latin typeface="Calibri" pitchFamily="34" charset="0"/>
                <a:cs typeface="Calibri" pitchFamily="34" charset="0"/>
              </a:defRPr>
            </a:lvl3pPr>
            <a:lvl4pPr>
              <a:defRPr>
                <a:solidFill>
                  <a:schemeClr val="tx1">
                    <a:lumMod val="50000"/>
                    <a:lumOff val="50000"/>
                  </a:schemeClr>
                </a:solidFill>
                <a:latin typeface="Calibri" pitchFamily="34" charset="0"/>
                <a:cs typeface="Calibri" pitchFamily="34" charset="0"/>
              </a:defRPr>
            </a:lvl4pPr>
            <a:lvl5pPr>
              <a:defRPr>
                <a:solidFill>
                  <a:schemeClr val="tx1">
                    <a:lumMod val="50000"/>
                    <a:lumOff val="50000"/>
                  </a:schemeClr>
                </a:solidFill>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pic>
        <p:nvPicPr>
          <p:cNvPr id="4" name="Picture 4" descr="22.jpg"/>
          <p:cNvPicPr>
            <a:picLocks noChangeAspect="1"/>
          </p:cNvPicPr>
          <p:nvPr userDrawn="1"/>
        </p:nvPicPr>
        <p:blipFill>
          <a:blip r:embed="rId2" cstate="print"/>
          <a:srcRect/>
          <a:stretch>
            <a:fillRect/>
          </a:stretch>
        </p:blipFill>
        <p:spPr bwMode="auto">
          <a:xfrm>
            <a:off x="6092825" y="0"/>
            <a:ext cx="3041650" cy="3086100"/>
          </a:xfrm>
          <a:prstGeom prst="rect">
            <a:avLst/>
          </a:prstGeom>
          <a:noFill/>
          <a:ln w="9525">
            <a:noFill/>
            <a:miter lim="800000"/>
            <a:headEnd/>
            <a:tailEnd/>
          </a:ln>
        </p:spPr>
      </p:pic>
      <p:cxnSp>
        <p:nvCxnSpPr>
          <p:cNvPr id="5" name="Straight Connector 4"/>
          <p:cNvCxnSpPr/>
          <p:nvPr userDrawn="1"/>
        </p:nvCxnSpPr>
        <p:spPr bwMode="auto">
          <a:xfrm>
            <a:off x="440377" y="579438"/>
            <a:ext cx="824230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pic>
        <p:nvPicPr>
          <p:cNvPr id="6" name="Picture 3" descr="C:\Users\288718\Desktop\1.png"/>
          <p:cNvPicPr>
            <a:picLocks noChangeAspect="1" noChangeArrowheads="1"/>
          </p:cNvPicPr>
          <p:nvPr userDrawn="1"/>
        </p:nvPicPr>
        <p:blipFill>
          <a:blip r:embed="rId3" cstate="print"/>
          <a:srcRect/>
          <a:stretch>
            <a:fillRect/>
          </a:stretch>
        </p:blipFill>
        <p:spPr bwMode="auto">
          <a:xfrm>
            <a:off x="6619875" y="6235700"/>
            <a:ext cx="2271713" cy="395288"/>
          </a:xfrm>
          <a:prstGeom prst="rect">
            <a:avLst/>
          </a:prstGeom>
          <a:noFill/>
          <a:ln w="9525">
            <a:noFill/>
            <a:miter lim="800000"/>
            <a:headEnd/>
            <a:tailEnd/>
          </a:ln>
        </p:spPr>
      </p:pic>
      <p:sp>
        <p:nvSpPr>
          <p:cNvPr id="2" name="Title 1"/>
          <p:cNvSpPr>
            <a:spLocks noGrp="1"/>
          </p:cNvSpPr>
          <p:nvPr>
            <p:ph type="title"/>
          </p:nvPr>
        </p:nvSpPr>
        <p:spPr>
          <a:xfrm>
            <a:off x="431800" y="406400"/>
            <a:ext cx="5486400" cy="495300"/>
          </a:xfrm>
        </p:spPr>
        <p:txBody>
          <a:bodyPr/>
          <a:lstStyle>
            <a:lvl1pPr>
              <a:defRPr b="0">
                <a:solidFill>
                  <a:srgbClr val="3D96AC"/>
                </a:solidFill>
                <a:latin typeface="Calibri" pitchFamily="34" charset="0"/>
                <a:cs typeface="Calibri" pitchFamily="34" charset="0"/>
              </a:defRPr>
            </a:lvl1pPr>
          </a:lstStyle>
          <a:p>
            <a:r>
              <a:rPr lang="en-US" smtClean="0"/>
              <a:t>Click to edit Master title style</a:t>
            </a:r>
            <a:endParaRPr lang="en-US" dirty="0"/>
          </a:p>
        </p:txBody>
      </p:sp>
      <p:sp>
        <p:nvSpPr>
          <p:cNvPr id="9" name="Content Placeholder 2"/>
          <p:cNvSpPr>
            <a:spLocks noGrp="1"/>
          </p:cNvSpPr>
          <p:nvPr>
            <p:ph idx="1"/>
          </p:nvPr>
        </p:nvSpPr>
        <p:spPr>
          <a:xfrm>
            <a:off x="454025" y="1320799"/>
            <a:ext cx="8242300" cy="4778375"/>
          </a:xfrm>
        </p:spPr>
        <p:txBody>
          <a:bodyPr/>
          <a:lstStyle>
            <a:lvl1pPr>
              <a:defRPr>
                <a:solidFill>
                  <a:schemeClr val="tx1">
                    <a:lumMod val="75000"/>
                    <a:lumOff val="25000"/>
                  </a:schemeClr>
                </a:solidFill>
                <a:latin typeface="Calibri" pitchFamily="34" charset="0"/>
                <a:cs typeface="Calibri" pitchFamily="34" charset="0"/>
              </a:defRPr>
            </a:lvl1pPr>
            <a:lvl2pPr>
              <a:defRPr>
                <a:solidFill>
                  <a:schemeClr val="tx1">
                    <a:lumMod val="65000"/>
                    <a:lumOff val="35000"/>
                  </a:schemeClr>
                </a:solidFill>
                <a:latin typeface="Calibri" pitchFamily="34" charset="0"/>
                <a:cs typeface="Calibri" pitchFamily="34" charset="0"/>
              </a:defRPr>
            </a:lvl2pPr>
            <a:lvl3pPr>
              <a:defRPr>
                <a:solidFill>
                  <a:schemeClr val="tx1">
                    <a:lumMod val="50000"/>
                    <a:lumOff val="50000"/>
                  </a:schemeClr>
                </a:solidFill>
                <a:latin typeface="Calibri" pitchFamily="34" charset="0"/>
                <a:cs typeface="Calibri" pitchFamily="34" charset="0"/>
              </a:defRPr>
            </a:lvl3pPr>
            <a:lvl4pPr>
              <a:defRPr>
                <a:solidFill>
                  <a:schemeClr val="tx1">
                    <a:lumMod val="50000"/>
                    <a:lumOff val="50000"/>
                  </a:schemeClr>
                </a:solidFill>
                <a:latin typeface="Calibri" pitchFamily="34" charset="0"/>
                <a:cs typeface="Calibri" pitchFamily="34" charset="0"/>
              </a:defRPr>
            </a:lvl4pPr>
            <a:lvl5pPr>
              <a:defRPr>
                <a:solidFill>
                  <a:schemeClr val="tx1">
                    <a:lumMod val="50000"/>
                    <a:lumOff val="50000"/>
                  </a:schemeClr>
                </a:solidFill>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10"/>
          </p:nvPr>
        </p:nvSpPr>
        <p:spPr>
          <a:xfrm>
            <a:off x="514350" y="6437313"/>
            <a:ext cx="2520950" cy="244475"/>
          </a:xfrm>
          <a:prstGeom prst="rect">
            <a:avLst/>
          </a:prstGeom>
        </p:spPr>
        <p:txBody>
          <a:bodyPr lIns="0" rIns="0" bIns="0" anchor="t" anchorCtr="0"/>
          <a:lstStyle>
            <a:lvl1pPr>
              <a:defRPr sz="900">
                <a:solidFill>
                  <a:schemeClr val="bg1">
                    <a:lumMod val="65000"/>
                  </a:schemeClr>
                </a:solidFill>
                <a:cs typeface="+mn-cs"/>
              </a:defRPr>
            </a:lvl1pPr>
          </a:lstStyle>
          <a:p>
            <a:pPr>
              <a:defRPr/>
            </a:pPr>
            <a:r>
              <a:rPr lang="en-US"/>
              <a:t> l    © 2012, Cognizant Technology Solutions</a:t>
            </a:r>
          </a:p>
        </p:txBody>
      </p:sp>
      <p:sp>
        <p:nvSpPr>
          <p:cNvPr id="8" name="Slide Number Placeholder 5"/>
          <p:cNvSpPr>
            <a:spLocks noGrp="1"/>
          </p:cNvSpPr>
          <p:nvPr>
            <p:ph type="sldNum" sz="quarter" idx="11"/>
          </p:nvPr>
        </p:nvSpPr>
        <p:spPr>
          <a:xfrm>
            <a:off x="236538" y="6475413"/>
            <a:ext cx="238125" cy="222250"/>
          </a:xfrm>
          <a:prstGeom prst="rect">
            <a:avLst/>
          </a:prstGeom>
        </p:spPr>
        <p:txBody>
          <a:bodyPr lIns="0" tIns="0" rIns="0" bIns="0"/>
          <a:lstStyle>
            <a:lvl1pPr algn="ctr">
              <a:defRPr sz="900">
                <a:solidFill>
                  <a:schemeClr val="tx1">
                    <a:lumMod val="75000"/>
                    <a:lumOff val="25000"/>
                  </a:schemeClr>
                </a:solidFill>
                <a:cs typeface="+mn-cs"/>
              </a:defRPr>
            </a:lvl1pPr>
          </a:lstStyle>
          <a:p>
            <a:pPr>
              <a:defRPr/>
            </a:pPr>
            <a:fld id="{CE956619-E71F-4399-A56E-DB28639A4AC9}"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5" name="Picture 3" descr="C:\Users\288718\Desktop\1.png"/>
          <p:cNvPicPr>
            <a:picLocks noChangeAspect="1" noChangeArrowheads="1"/>
          </p:cNvPicPr>
          <p:nvPr userDrawn="1"/>
        </p:nvPicPr>
        <p:blipFill>
          <a:blip r:embed="rId2" cstate="print"/>
          <a:srcRect/>
          <a:stretch>
            <a:fillRect/>
          </a:stretch>
        </p:blipFill>
        <p:spPr bwMode="auto">
          <a:xfrm>
            <a:off x="6619875" y="6235700"/>
            <a:ext cx="2271713" cy="395288"/>
          </a:xfrm>
          <a:prstGeom prst="rect">
            <a:avLst/>
          </a:prstGeom>
          <a:noFill/>
          <a:ln w="9525">
            <a:noFill/>
            <a:miter lim="800000"/>
            <a:headEnd/>
            <a:tailEnd/>
          </a:ln>
        </p:spPr>
      </p:pic>
      <p:sp>
        <p:nvSpPr>
          <p:cNvPr id="6" name="Footer Placeholder 4"/>
          <p:cNvSpPr txBox="1">
            <a:spLocks/>
          </p:cNvSpPr>
          <p:nvPr userDrawn="1"/>
        </p:nvSpPr>
        <p:spPr>
          <a:xfrm>
            <a:off x="514350" y="6437313"/>
            <a:ext cx="2520950" cy="244475"/>
          </a:xfrm>
          <a:prstGeom prst="rect">
            <a:avLst/>
          </a:prstGeom>
        </p:spPr>
        <p:txBody>
          <a:bodyPr lIns="0" rIns="0" bIns="0"/>
          <a:lstStyle>
            <a:lvl1pPr>
              <a:defRPr sz="900">
                <a:solidFill>
                  <a:schemeClr val="bg1">
                    <a:lumMod val="65000"/>
                  </a:schemeClr>
                </a:solidFill>
              </a:defRPr>
            </a:lvl1pPr>
          </a:lstStyle>
          <a:p>
            <a:pPr>
              <a:defRPr/>
            </a:pPr>
            <a:r>
              <a:rPr lang="en-US" dirty="0" smtClean="0"/>
              <a:t> l    © 2012, Cognizant Technology Solutions</a:t>
            </a:r>
            <a:endParaRPr lang="en-US" dirty="0"/>
          </a:p>
        </p:txBody>
      </p:sp>
      <p:sp>
        <p:nvSpPr>
          <p:cNvPr id="7" name="Slide Number Placeholder 5"/>
          <p:cNvSpPr txBox="1">
            <a:spLocks/>
          </p:cNvSpPr>
          <p:nvPr userDrawn="1"/>
        </p:nvSpPr>
        <p:spPr>
          <a:xfrm>
            <a:off x="236538" y="6475413"/>
            <a:ext cx="238125" cy="222250"/>
          </a:xfrm>
          <a:prstGeom prst="rect">
            <a:avLst/>
          </a:prstGeom>
        </p:spPr>
        <p:txBody>
          <a:bodyPr lIns="0" tIns="0" rIns="0" bIns="0"/>
          <a:lstStyle>
            <a:lvl1pPr algn="ctr">
              <a:defRPr sz="900">
                <a:solidFill>
                  <a:schemeClr val="tx1">
                    <a:lumMod val="75000"/>
                    <a:lumOff val="25000"/>
                  </a:schemeClr>
                </a:solidFill>
              </a:defRPr>
            </a:lvl1pPr>
          </a:lstStyle>
          <a:p>
            <a:pPr>
              <a:defRPr/>
            </a:pPr>
            <a:fld id="{AB4F20C6-3003-4694-8E58-E2FD6F3AF8A9}" type="slidenum">
              <a:rPr lang="en-US" smtClean="0"/>
              <a:pPr>
                <a:defRPr/>
              </a:pPr>
              <a:t>‹#›</a:t>
            </a:fld>
            <a:endParaRPr lang="en-US" dirty="0"/>
          </a:p>
        </p:txBody>
      </p:sp>
      <p:cxnSp>
        <p:nvCxnSpPr>
          <p:cNvPr id="8" name="Straight Connector 7"/>
          <p:cNvCxnSpPr/>
          <p:nvPr userDrawn="1"/>
        </p:nvCxnSpPr>
        <p:spPr bwMode="auto">
          <a:xfrm>
            <a:off x="440377" y="615950"/>
            <a:ext cx="824230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sp>
        <p:nvSpPr>
          <p:cNvPr id="10" name="Content Placeholder 2"/>
          <p:cNvSpPr>
            <a:spLocks noGrp="1"/>
          </p:cNvSpPr>
          <p:nvPr>
            <p:ph sz="half" idx="1"/>
          </p:nvPr>
        </p:nvSpPr>
        <p:spPr>
          <a:xfrm>
            <a:off x="454025" y="1573213"/>
            <a:ext cx="3962400" cy="4525962"/>
          </a:xfrm>
        </p:spPr>
        <p:txBody>
          <a:bodyPr/>
          <a:lstStyle>
            <a:lvl1pPr>
              <a:defRPr sz="2000">
                <a:solidFill>
                  <a:schemeClr val="tx1">
                    <a:lumMod val="85000"/>
                    <a:lumOff val="15000"/>
                  </a:schemeClr>
                </a:solidFill>
                <a:latin typeface="Calibri" pitchFamily="34" charset="0"/>
                <a:cs typeface="Calibri" pitchFamily="34" charset="0"/>
              </a:defRPr>
            </a:lvl1pPr>
            <a:lvl2pPr>
              <a:defRPr sz="1800">
                <a:solidFill>
                  <a:schemeClr val="tx1">
                    <a:lumMod val="85000"/>
                    <a:lumOff val="15000"/>
                  </a:schemeClr>
                </a:solidFill>
                <a:latin typeface="Calibri" pitchFamily="34" charset="0"/>
                <a:cs typeface="Calibri" pitchFamily="34" charset="0"/>
              </a:defRPr>
            </a:lvl2pPr>
            <a:lvl3pPr>
              <a:defRPr sz="1600">
                <a:solidFill>
                  <a:schemeClr val="tx1">
                    <a:lumMod val="85000"/>
                    <a:lumOff val="15000"/>
                  </a:schemeClr>
                </a:solidFill>
                <a:latin typeface="Calibri" pitchFamily="34" charset="0"/>
                <a:cs typeface="Calibri" pitchFamily="34" charset="0"/>
              </a:defRPr>
            </a:lvl3pPr>
            <a:lvl4pPr>
              <a:defRPr sz="1600">
                <a:solidFill>
                  <a:schemeClr val="tx1">
                    <a:lumMod val="85000"/>
                    <a:lumOff val="15000"/>
                  </a:schemeClr>
                </a:solidFill>
                <a:latin typeface="Calibri" pitchFamily="34" charset="0"/>
                <a:cs typeface="Calibri" pitchFamily="34" charset="0"/>
              </a:defRPr>
            </a:lvl4pPr>
            <a:lvl5pPr>
              <a:defRPr sz="1600">
                <a:solidFill>
                  <a:schemeClr val="tx1">
                    <a:lumMod val="85000"/>
                    <a:lumOff val="15000"/>
                  </a:schemeClr>
                </a:solidFill>
                <a:latin typeface="Calibri" pitchFamily="34" charset="0"/>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sz="half" idx="12"/>
          </p:nvPr>
        </p:nvSpPr>
        <p:spPr>
          <a:xfrm>
            <a:off x="4733925" y="1573213"/>
            <a:ext cx="3962400" cy="4525962"/>
          </a:xfrm>
        </p:spPr>
        <p:txBody>
          <a:bodyPr/>
          <a:lstStyle>
            <a:lvl1pPr>
              <a:defRPr sz="2000">
                <a:solidFill>
                  <a:schemeClr val="tx1">
                    <a:lumMod val="85000"/>
                    <a:lumOff val="15000"/>
                  </a:schemeClr>
                </a:solidFill>
                <a:latin typeface="Calibri" pitchFamily="34" charset="0"/>
                <a:cs typeface="Calibri" pitchFamily="34" charset="0"/>
              </a:defRPr>
            </a:lvl1pPr>
            <a:lvl2pPr>
              <a:defRPr sz="1800">
                <a:solidFill>
                  <a:schemeClr val="tx1">
                    <a:lumMod val="85000"/>
                    <a:lumOff val="15000"/>
                  </a:schemeClr>
                </a:solidFill>
                <a:latin typeface="Calibri" pitchFamily="34" charset="0"/>
                <a:cs typeface="Calibri" pitchFamily="34" charset="0"/>
              </a:defRPr>
            </a:lvl2pPr>
            <a:lvl3pPr>
              <a:defRPr sz="1600">
                <a:solidFill>
                  <a:schemeClr val="tx1">
                    <a:lumMod val="85000"/>
                    <a:lumOff val="15000"/>
                  </a:schemeClr>
                </a:solidFill>
                <a:latin typeface="Calibri" pitchFamily="34" charset="0"/>
                <a:cs typeface="Calibri" pitchFamily="34" charset="0"/>
              </a:defRPr>
            </a:lvl3pPr>
            <a:lvl4pPr>
              <a:defRPr sz="1600">
                <a:solidFill>
                  <a:schemeClr val="tx1">
                    <a:lumMod val="85000"/>
                    <a:lumOff val="15000"/>
                  </a:schemeClr>
                </a:solidFill>
                <a:latin typeface="Calibri" pitchFamily="34" charset="0"/>
                <a:cs typeface="Calibri" pitchFamily="34" charset="0"/>
              </a:defRPr>
            </a:lvl4pPr>
            <a:lvl5pPr>
              <a:defRPr sz="1600">
                <a:solidFill>
                  <a:schemeClr val="tx1">
                    <a:lumMod val="85000"/>
                    <a:lumOff val="15000"/>
                  </a:schemeClr>
                </a:solidFill>
                <a:latin typeface="Calibri" pitchFamily="34" charset="0"/>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p:nvPr>
        </p:nvSpPr>
        <p:spPr>
          <a:xfrm>
            <a:off x="431800" y="406400"/>
            <a:ext cx="5486400" cy="495300"/>
          </a:xfrm>
        </p:spPr>
        <p:txBody>
          <a:bodyPr/>
          <a:lstStyle>
            <a:lvl1pPr>
              <a:defRPr b="0">
                <a:solidFill>
                  <a:srgbClr val="3D96AC"/>
                </a:solidFill>
                <a:latin typeface="Calibri" pitchFamily="34" charset="0"/>
                <a:cs typeface="Calibri" pitchFamily="34" charset="0"/>
              </a:defRPr>
            </a:lvl1p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pic>
        <p:nvPicPr>
          <p:cNvPr id="4" name="Picture 4" descr="22.jpg"/>
          <p:cNvPicPr>
            <a:picLocks noChangeAspect="1"/>
          </p:cNvPicPr>
          <p:nvPr userDrawn="1"/>
        </p:nvPicPr>
        <p:blipFill>
          <a:blip r:embed="rId2" cstate="print"/>
          <a:srcRect/>
          <a:stretch>
            <a:fillRect/>
          </a:stretch>
        </p:blipFill>
        <p:spPr bwMode="auto">
          <a:xfrm>
            <a:off x="6040438" y="0"/>
            <a:ext cx="3094037" cy="3148013"/>
          </a:xfrm>
          <a:prstGeom prst="rect">
            <a:avLst/>
          </a:prstGeom>
          <a:noFill/>
          <a:ln w="9525">
            <a:noFill/>
            <a:miter lim="800000"/>
            <a:headEnd/>
            <a:tailEnd/>
          </a:ln>
        </p:spPr>
      </p:pic>
      <p:pic>
        <p:nvPicPr>
          <p:cNvPr id="5" name="Picture 10" descr="side_circles.png"/>
          <p:cNvPicPr>
            <a:picLocks noChangeAspect="1"/>
          </p:cNvPicPr>
          <p:nvPr userDrawn="1"/>
        </p:nvPicPr>
        <p:blipFill>
          <a:blip r:embed="rId3" cstate="print"/>
          <a:srcRect/>
          <a:stretch>
            <a:fillRect/>
          </a:stretch>
        </p:blipFill>
        <p:spPr bwMode="auto">
          <a:xfrm>
            <a:off x="8882063" y="1981200"/>
            <a:ext cx="261937" cy="2578100"/>
          </a:xfrm>
          <a:prstGeom prst="rect">
            <a:avLst/>
          </a:prstGeom>
          <a:noFill/>
          <a:ln w="9525">
            <a:noFill/>
            <a:miter lim="800000"/>
            <a:headEnd/>
            <a:tailEnd/>
          </a:ln>
        </p:spPr>
      </p:pic>
      <p:pic>
        <p:nvPicPr>
          <p:cNvPr id="6" name="Picture 3" descr="C:\Users\288718\Desktop\1.png"/>
          <p:cNvPicPr>
            <a:picLocks noChangeAspect="1" noChangeArrowheads="1"/>
          </p:cNvPicPr>
          <p:nvPr userDrawn="1"/>
        </p:nvPicPr>
        <p:blipFill>
          <a:blip r:embed="rId4" cstate="print"/>
          <a:srcRect/>
          <a:stretch>
            <a:fillRect/>
          </a:stretch>
        </p:blipFill>
        <p:spPr bwMode="auto">
          <a:xfrm>
            <a:off x="6619875" y="6235700"/>
            <a:ext cx="2271713" cy="395288"/>
          </a:xfrm>
          <a:prstGeom prst="rect">
            <a:avLst/>
          </a:prstGeom>
          <a:noFill/>
          <a:ln w="9525">
            <a:noFill/>
            <a:miter lim="800000"/>
            <a:headEnd/>
            <a:tailEnd/>
          </a:ln>
        </p:spPr>
      </p:pic>
      <p:cxnSp>
        <p:nvCxnSpPr>
          <p:cNvPr id="7" name="Straight Connector 6"/>
          <p:cNvCxnSpPr/>
          <p:nvPr userDrawn="1"/>
        </p:nvCxnSpPr>
        <p:spPr bwMode="auto">
          <a:xfrm>
            <a:off x="440377" y="579438"/>
            <a:ext cx="824230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sp>
        <p:nvSpPr>
          <p:cNvPr id="17" name="Title 1"/>
          <p:cNvSpPr>
            <a:spLocks noGrp="1"/>
          </p:cNvSpPr>
          <p:nvPr>
            <p:ph type="title"/>
          </p:nvPr>
        </p:nvSpPr>
        <p:spPr>
          <a:xfrm>
            <a:off x="431800" y="406400"/>
            <a:ext cx="5486400" cy="495300"/>
          </a:xfrm>
        </p:spPr>
        <p:txBody>
          <a:bodyPr/>
          <a:lstStyle>
            <a:lvl1pPr>
              <a:defRPr b="0">
                <a:solidFill>
                  <a:srgbClr val="3D96AC"/>
                </a:solidFill>
                <a:latin typeface="Calibri" pitchFamily="34" charset="0"/>
                <a:cs typeface="Calibri" pitchFamily="34" charset="0"/>
              </a:defRPr>
            </a:lvl1pPr>
          </a:lstStyle>
          <a:p>
            <a:r>
              <a:rPr lang="en-US" smtClean="0"/>
              <a:t>Click to edit Master title style</a:t>
            </a:r>
            <a:endParaRPr lang="en-US" dirty="0"/>
          </a:p>
        </p:txBody>
      </p:sp>
      <p:sp>
        <p:nvSpPr>
          <p:cNvPr id="18" name="Content Placeholder 2"/>
          <p:cNvSpPr>
            <a:spLocks noGrp="1"/>
          </p:cNvSpPr>
          <p:nvPr>
            <p:ph idx="1"/>
          </p:nvPr>
        </p:nvSpPr>
        <p:spPr>
          <a:xfrm>
            <a:off x="454025" y="1320799"/>
            <a:ext cx="8242300" cy="4778375"/>
          </a:xfrm>
        </p:spPr>
        <p:txBody>
          <a:bodyPr/>
          <a:lstStyle>
            <a:lvl1pPr>
              <a:defRPr>
                <a:solidFill>
                  <a:schemeClr val="tx1">
                    <a:lumMod val="75000"/>
                    <a:lumOff val="25000"/>
                  </a:schemeClr>
                </a:solidFill>
                <a:latin typeface="Calibri" pitchFamily="34" charset="0"/>
                <a:cs typeface="Calibri" pitchFamily="34" charset="0"/>
              </a:defRPr>
            </a:lvl1pPr>
            <a:lvl2pPr>
              <a:defRPr>
                <a:solidFill>
                  <a:schemeClr val="tx1">
                    <a:lumMod val="65000"/>
                    <a:lumOff val="35000"/>
                  </a:schemeClr>
                </a:solidFill>
                <a:latin typeface="Calibri" pitchFamily="34" charset="0"/>
                <a:cs typeface="Calibri" pitchFamily="34" charset="0"/>
              </a:defRPr>
            </a:lvl2pPr>
            <a:lvl3pPr>
              <a:defRPr>
                <a:solidFill>
                  <a:schemeClr val="tx1">
                    <a:lumMod val="50000"/>
                    <a:lumOff val="50000"/>
                  </a:schemeClr>
                </a:solidFill>
                <a:latin typeface="Calibri" pitchFamily="34" charset="0"/>
                <a:cs typeface="Calibri" pitchFamily="34" charset="0"/>
              </a:defRPr>
            </a:lvl3pPr>
            <a:lvl4pPr>
              <a:defRPr>
                <a:solidFill>
                  <a:schemeClr val="tx1">
                    <a:lumMod val="50000"/>
                    <a:lumOff val="50000"/>
                  </a:schemeClr>
                </a:solidFill>
                <a:latin typeface="Calibri" pitchFamily="34" charset="0"/>
                <a:cs typeface="Calibri" pitchFamily="34" charset="0"/>
              </a:defRPr>
            </a:lvl4pPr>
            <a:lvl5pPr>
              <a:defRPr>
                <a:solidFill>
                  <a:schemeClr val="tx1">
                    <a:lumMod val="50000"/>
                    <a:lumOff val="50000"/>
                  </a:schemeClr>
                </a:solidFill>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4"/>
          <p:cNvSpPr>
            <a:spLocks noGrp="1"/>
          </p:cNvSpPr>
          <p:nvPr>
            <p:ph type="ftr" sz="quarter" idx="10"/>
          </p:nvPr>
        </p:nvSpPr>
        <p:spPr>
          <a:xfrm>
            <a:off x="514350" y="6437313"/>
            <a:ext cx="2520950" cy="244475"/>
          </a:xfrm>
          <a:prstGeom prst="rect">
            <a:avLst/>
          </a:prstGeom>
        </p:spPr>
        <p:txBody>
          <a:bodyPr lIns="0" rIns="0" bIns="0" anchor="t" anchorCtr="0"/>
          <a:lstStyle>
            <a:lvl1pPr>
              <a:defRPr sz="900">
                <a:solidFill>
                  <a:schemeClr val="bg1">
                    <a:lumMod val="65000"/>
                  </a:schemeClr>
                </a:solidFill>
                <a:cs typeface="+mn-cs"/>
              </a:defRPr>
            </a:lvl1pPr>
          </a:lstStyle>
          <a:p>
            <a:pPr>
              <a:defRPr/>
            </a:pPr>
            <a:r>
              <a:rPr lang="en-US"/>
              <a:t> l    © 2012, Cognizant Technology Solutions</a:t>
            </a:r>
          </a:p>
        </p:txBody>
      </p:sp>
      <p:sp>
        <p:nvSpPr>
          <p:cNvPr id="9" name="Slide Number Placeholder 5"/>
          <p:cNvSpPr>
            <a:spLocks noGrp="1"/>
          </p:cNvSpPr>
          <p:nvPr>
            <p:ph type="sldNum" sz="quarter" idx="11"/>
          </p:nvPr>
        </p:nvSpPr>
        <p:spPr>
          <a:xfrm>
            <a:off x="236538" y="6475413"/>
            <a:ext cx="238125" cy="222250"/>
          </a:xfrm>
          <a:prstGeom prst="rect">
            <a:avLst/>
          </a:prstGeom>
        </p:spPr>
        <p:txBody>
          <a:bodyPr lIns="0" tIns="0" rIns="0" bIns="0"/>
          <a:lstStyle>
            <a:lvl1pPr algn="ctr">
              <a:defRPr sz="900">
                <a:solidFill>
                  <a:schemeClr val="tx1">
                    <a:lumMod val="75000"/>
                    <a:lumOff val="25000"/>
                  </a:schemeClr>
                </a:solidFill>
                <a:cs typeface="+mn-cs"/>
              </a:defRPr>
            </a:lvl1pPr>
          </a:lstStyle>
          <a:p>
            <a:pPr>
              <a:defRPr/>
            </a:pPr>
            <a:fld id="{B5653458-6C02-401C-B0AB-1D1F365C1482}"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3" name="Picture 4" descr="22.jpg"/>
          <p:cNvPicPr>
            <a:picLocks noChangeAspect="1"/>
          </p:cNvPicPr>
          <p:nvPr userDrawn="1"/>
        </p:nvPicPr>
        <p:blipFill>
          <a:blip r:embed="rId2" cstate="print"/>
          <a:srcRect/>
          <a:stretch>
            <a:fillRect/>
          </a:stretch>
        </p:blipFill>
        <p:spPr bwMode="auto">
          <a:xfrm>
            <a:off x="6119813" y="0"/>
            <a:ext cx="3014662" cy="3086100"/>
          </a:xfrm>
          <a:prstGeom prst="rect">
            <a:avLst/>
          </a:prstGeom>
          <a:noFill/>
          <a:ln w="9525">
            <a:noFill/>
            <a:miter lim="800000"/>
            <a:headEnd/>
            <a:tailEnd/>
          </a:ln>
        </p:spPr>
      </p:pic>
      <p:pic>
        <p:nvPicPr>
          <p:cNvPr id="4" name="Picture 10" descr="side_circles.png"/>
          <p:cNvPicPr>
            <a:picLocks noChangeAspect="1"/>
          </p:cNvPicPr>
          <p:nvPr userDrawn="1"/>
        </p:nvPicPr>
        <p:blipFill>
          <a:blip r:embed="rId3" cstate="print"/>
          <a:srcRect/>
          <a:stretch>
            <a:fillRect/>
          </a:stretch>
        </p:blipFill>
        <p:spPr bwMode="auto">
          <a:xfrm>
            <a:off x="8882063" y="1981200"/>
            <a:ext cx="261937" cy="2578100"/>
          </a:xfrm>
          <a:prstGeom prst="rect">
            <a:avLst/>
          </a:prstGeom>
          <a:noFill/>
          <a:ln w="9525">
            <a:noFill/>
            <a:miter lim="800000"/>
            <a:headEnd/>
            <a:tailEnd/>
          </a:ln>
        </p:spPr>
      </p:pic>
      <p:pic>
        <p:nvPicPr>
          <p:cNvPr id="5" name="Picture 3" descr="C:\Users\288718\Desktop\1.png"/>
          <p:cNvPicPr>
            <a:picLocks noChangeAspect="1" noChangeArrowheads="1"/>
          </p:cNvPicPr>
          <p:nvPr userDrawn="1"/>
        </p:nvPicPr>
        <p:blipFill>
          <a:blip r:embed="rId4" cstate="print"/>
          <a:srcRect/>
          <a:stretch>
            <a:fillRect/>
          </a:stretch>
        </p:blipFill>
        <p:spPr bwMode="auto">
          <a:xfrm>
            <a:off x="6619875" y="6235700"/>
            <a:ext cx="2271713" cy="395288"/>
          </a:xfrm>
          <a:prstGeom prst="rect">
            <a:avLst/>
          </a:prstGeom>
          <a:noFill/>
          <a:ln w="9525">
            <a:noFill/>
            <a:miter lim="800000"/>
            <a:headEnd/>
            <a:tailEnd/>
          </a:ln>
        </p:spPr>
      </p:pic>
      <p:sp>
        <p:nvSpPr>
          <p:cNvPr id="6" name="Footer Placeholder 4"/>
          <p:cNvSpPr txBox="1">
            <a:spLocks/>
          </p:cNvSpPr>
          <p:nvPr userDrawn="1"/>
        </p:nvSpPr>
        <p:spPr>
          <a:xfrm>
            <a:off x="514350" y="6437313"/>
            <a:ext cx="2520950" cy="244475"/>
          </a:xfrm>
          <a:prstGeom prst="rect">
            <a:avLst/>
          </a:prstGeom>
        </p:spPr>
        <p:txBody>
          <a:bodyPr lIns="0" rIns="0" bIns="0"/>
          <a:lstStyle>
            <a:lvl1pPr>
              <a:defRPr sz="900">
                <a:solidFill>
                  <a:schemeClr val="bg1">
                    <a:lumMod val="65000"/>
                  </a:schemeClr>
                </a:solidFill>
              </a:defRPr>
            </a:lvl1pPr>
          </a:lstStyle>
          <a:p>
            <a:pPr>
              <a:defRPr/>
            </a:pPr>
            <a:r>
              <a:rPr lang="en-US" smtClean="0"/>
              <a:t> l    © 2012, Cognizant Technology Solutions</a:t>
            </a:r>
            <a:endParaRPr lang="en-US" dirty="0"/>
          </a:p>
        </p:txBody>
      </p:sp>
      <p:sp>
        <p:nvSpPr>
          <p:cNvPr id="7" name="Slide Number Placeholder 5"/>
          <p:cNvSpPr txBox="1">
            <a:spLocks/>
          </p:cNvSpPr>
          <p:nvPr userDrawn="1"/>
        </p:nvSpPr>
        <p:spPr>
          <a:xfrm>
            <a:off x="236538" y="6475413"/>
            <a:ext cx="238125" cy="222250"/>
          </a:xfrm>
          <a:prstGeom prst="rect">
            <a:avLst/>
          </a:prstGeom>
        </p:spPr>
        <p:txBody>
          <a:bodyPr lIns="0" tIns="0" rIns="0" bIns="0"/>
          <a:lstStyle>
            <a:lvl1pPr algn="ctr">
              <a:defRPr sz="900">
                <a:solidFill>
                  <a:schemeClr val="tx1">
                    <a:lumMod val="75000"/>
                    <a:lumOff val="25000"/>
                  </a:schemeClr>
                </a:solidFill>
              </a:defRPr>
            </a:lvl1pPr>
          </a:lstStyle>
          <a:p>
            <a:pPr>
              <a:defRPr/>
            </a:pPr>
            <a:fld id="{5D84ECD5-30F8-46ED-9649-4AE203CBF6B6}" type="slidenum">
              <a:rPr lang="en-US" smtClean="0"/>
              <a:pPr>
                <a:defRPr/>
              </a:pPr>
              <a:t>‹#›</a:t>
            </a:fld>
            <a:endParaRPr lang="en-US" dirty="0"/>
          </a:p>
        </p:txBody>
      </p:sp>
      <p:sp>
        <p:nvSpPr>
          <p:cNvPr id="15" name="Title 1"/>
          <p:cNvSpPr>
            <a:spLocks noGrp="1"/>
          </p:cNvSpPr>
          <p:nvPr>
            <p:ph type="title"/>
          </p:nvPr>
        </p:nvSpPr>
        <p:spPr>
          <a:xfrm>
            <a:off x="1152525" y="2921001"/>
            <a:ext cx="5324475" cy="1028700"/>
          </a:xfrm>
        </p:spPr>
        <p:txBody>
          <a:bodyPr anchor="ctr"/>
          <a:lstStyle>
            <a:lvl1pPr algn="l">
              <a:defRPr sz="3200" b="1" cap="none">
                <a:latin typeface="Calibri" pitchFamily="34" charset="0"/>
                <a:cs typeface="Calibri" pitchFamily="34" charset="0"/>
              </a:defRPr>
            </a:lvl1pPr>
          </a:lstStyle>
          <a:p>
            <a:r>
              <a:rPr lang="en-US" smtClean="0"/>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ftr" sz="quarter" idx="10"/>
          </p:nvPr>
        </p:nvSpPr>
        <p:spPr>
          <a:xfrm>
            <a:off x="2593975" y="6248400"/>
            <a:ext cx="4111625" cy="368300"/>
          </a:xfrm>
          <a:prstGeom prst="rect">
            <a:avLst/>
          </a:prstGeom>
        </p:spPr>
        <p:txBody>
          <a:bodyPr/>
          <a:lstStyle>
            <a:lvl1pPr>
              <a:defRPr sz="900">
                <a:latin typeface="Arial" pitchFamily="34" charset="0"/>
                <a:cs typeface="Arial" pitchFamily="34" charset="0"/>
              </a:defRPr>
            </a:lvl1pPr>
          </a:lstStyle>
          <a:p>
            <a:pPr>
              <a:defRPr/>
            </a:pPr>
            <a:r>
              <a:rPr lang="en-US"/>
              <a:t>© 2011, Cognizant Technology Solutions.                            Confidential</a:t>
            </a:r>
            <a:r>
              <a:rPr lang="en-US" sz="200"/>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4C0B301-C0DB-4EF8-8555-6F29EC3122CB}" type="datetimeFigureOut">
              <a:rPr lang="en-IN" smtClean="0"/>
              <a:pPr/>
              <a:t>28-09-2012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5CA83-5758-4A07-A503-001ADCA09CD7}" type="slidenum">
              <a:rPr lang="en-IN" smtClean="0"/>
              <a:pPr/>
              <a:t>‹#›</a:t>
            </a:fld>
            <a:endParaRPr lang="en-IN"/>
          </a:p>
        </p:txBody>
      </p:sp>
    </p:spTree>
    <p:extLst>
      <p:ext uri="{BB962C8B-B14F-4D97-AF65-F5344CB8AC3E}">
        <p14:creationId xmlns:p14="http://schemas.microsoft.com/office/powerpoint/2010/main" xmlns="" val="7835856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4"/>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6" name="Rectangle 33"/>
          <p:cNvSpPr>
            <a:spLocks noChangeArrowheads="1"/>
          </p:cNvSpPr>
          <p:nvPr/>
        </p:nvSpPr>
        <p:spPr bwMode="auto">
          <a:xfrm>
            <a:off x="228600" y="6248400"/>
            <a:ext cx="5181600" cy="228600"/>
          </a:xfrm>
          <a:prstGeom prst="rect">
            <a:avLst/>
          </a:prstGeom>
          <a:noFill/>
          <a:ln w="9525">
            <a:noFill/>
            <a:miter lim="800000"/>
            <a:headEnd/>
            <a:tailEnd/>
          </a:ln>
        </p:spPr>
        <p:txBody>
          <a:bodyPr/>
          <a:lstStyle/>
          <a:p>
            <a:pPr eaLnBrk="0" hangingPunct="0">
              <a:lnSpc>
                <a:spcPct val="190000"/>
              </a:lnSpc>
            </a:pPr>
            <a:r>
              <a:rPr lang="en-US" sz="900">
                <a:solidFill>
                  <a:srgbClr val="000000"/>
                </a:solidFill>
                <a:latin typeface="Verdana" pitchFamily="34" charset="0"/>
              </a:rPr>
              <a:t>      </a:t>
            </a:r>
            <a:r>
              <a:rPr lang="en-US" sz="800">
                <a:solidFill>
                  <a:srgbClr val="000000"/>
                </a:solidFill>
                <a:latin typeface="Verdana" pitchFamily="34" charset="0"/>
              </a:rPr>
              <a:t>|  </a:t>
            </a:r>
            <a:r>
              <a:rPr lang="en-US" sz="800" b="0">
                <a:solidFill>
                  <a:srgbClr val="000000"/>
                </a:solidFill>
                <a:latin typeface="Verdana" pitchFamily="34" charset="0"/>
              </a:rPr>
              <a:t>©2012, Cognizant 		</a:t>
            </a:r>
            <a:endParaRPr lang="en-US" sz="900" b="0">
              <a:solidFill>
                <a:srgbClr val="000000"/>
              </a:solidFill>
              <a:latin typeface="Verdana" pitchFamily="34" charset="0"/>
            </a:endParaRPr>
          </a:p>
        </p:txBody>
      </p:sp>
      <p:pic>
        <p:nvPicPr>
          <p:cNvPr id="7"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sp>
        <p:nvSpPr>
          <p:cNvPr id="2" name="Title 1"/>
          <p:cNvSpPr>
            <a:spLocks noGrp="1"/>
          </p:cNvSpPr>
          <p:nvPr>
            <p:ph type="title"/>
          </p:nvPr>
        </p:nvSpPr>
        <p:spPr>
          <a:xfrm>
            <a:off x="152400" y="266700"/>
            <a:ext cx="8610600" cy="685800"/>
          </a:xfrm>
        </p:spPr>
        <p:txBody>
          <a:bodyPr/>
          <a:lstStyle>
            <a:lvl1pPr>
              <a:defRPr sz="2800"/>
            </a:lvl1pPr>
          </a:lstStyle>
          <a:p>
            <a:r>
              <a:rPr lang="en-US" smtClean="0"/>
              <a:t>Click to edit Master title style</a:t>
            </a:r>
            <a:endParaRPr lang="en-US" dirty="0"/>
          </a:p>
        </p:txBody>
      </p:sp>
      <p:sp>
        <p:nvSpPr>
          <p:cNvPr id="10" name="Text Placeholder 9"/>
          <p:cNvSpPr>
            <a:spLocks noGrp="1"/>
          </p:cNvSpPr>
          <p:nvPr>
            <p:ph type="body" sz="quarter" idx="11"/>
          </p:nvPr>
        </p:nvSpPr>
        <p:spPr>
          <a:xfrm>
            <a:off x="152400" y="1143000"/>
            <a:ext cx="8610600" cy="48768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8" name="Rectangle 42"/>
          <p:cNvSpPr>
            <a:spLocks noGrp="1" noChangeArrowheads="1"/>
          </p:cNvSpPr>
          <p:nvPr>
            <p:ph type="sldNum" sz="quarter" idx="12"/>
          </p:nvPr>
        </p:nvSpPr>
        <p:spPr>
          <a:xfrm>
            <a:off x="76200" y="6324600"/>
            <a:ext cx="457200" cy="457200"/>
          </a:xfrm>
          <a:prstGeom prst="rect">
            <a:avLst/>
          </a:prstGeom>
        </p:spPr>
        <p:txBody>
          <a:bodyPr/>
          <a:lstStyle>
            <a:lvl1pPr>
              <a:defRPr sz="1200">
                <a:solidFill>
                  <a:srgbClr val="6DB23F"/>
                </a:solidFill>
                <a:cs typeface="Arial" charset="0"/>
              </a:defRPr>
            </a:lvl1pPr>
          </a:lstStyle>
          <a:p>
            <a:pPr>
              <a:defRPr/>
            </a:pPr>
            <a:fld id="{280B9FA3-6217-4CFB-981F-308BA3BD6CC4}"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7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p:spPr>
        <p:txBody>
          <a:bodyPr/>
          <a:lstStyle/>
          <a:p>
            <a:pPr eaLnBrk="0" hangingPunct="0">
              <a:lnSpc>
                <a:spcPct val="190000"/>
              </a:lnSpc>
            </a:pPr>
            <a:r>
              <a:rPr lang="en-US" sz="900">
                <a:solidFill>
                  <a:srgbClr val="000000"/>
                </a:solidFill>
                <a:latin typeface="Verdana" pitchFamily="34" charset="0"/>
              </a:rPr>
              <a:t>      </a:t>
            </a:r>
            <a:r>
              <a:rPr lang="en-US" sz="800">
                <a:solidFill>
                  <a:srgbClr val="000000"/>
                </a:solidFill>
                <a:latin typeface="Verdana" pitchFamily="34" charset="0"/>
              </a:rPr>
              <a:t>|  </a:t>
            </a:r>
            <a:r>
              <a:rPr lang="en-US" sz="800" b="0">
                <a:solidFill>
                  <a:srgbClr val="000000"/>
                </a:solidFill>
                <a:latin typeface="Verdana" pitchFamily="34" charset="0"/>
              </a:rPr>
              <a:t>©2012, Cognizant 		</a:t>
            </a:r>
            <a:endParaRPr lang="en-US" sz="900" b="0">
              <a:solidFill>
                <a:srgbClr val="000000"/>
              </a:solidFill>
              <a:latin typeface="Verdana"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sp>
        <p:nvSpPr>
          <p:cNvPr id="2" name="Title 1"/>
          <p:cNvSpPr>
            <a:spLocks noGrp="1"/>
          </p:cNvSpPr>
          <p:nvPr>
            <p:ph type="title"/>
          </p:nvPr>
        </p:nvSpPr>
        <p:spPr>
          <a:xfrm>
            <a:off x="152400" y="228600"/>
            <a:ext cx="8610600" cy="685800"/>
          </a:xfrm>
        </p:spPr>
        <p:txBody>
          <a:bodyPr/>
          <a:lstStyle>
            <a:lvl1pPr>
              <a:defRPr sz="2800"/>
            </a:lvl1pPr>
          </a:lstStyle>
          <a:p>
            <a:r>
              <a:rPr lang="en-US" smtClean="0"/>
              <a:t>Click to edit Master title style</a:t>
            </a:r>
            <a:endParaRPr lang="en-US" dirty="0"/>
          </a:p>
        </p:txBody>
      </p:sp>
      <p:sp>
        <p:nvSpPr>
          <p:cNvPr id="7" name="Rectangle 42"/>
          <p:cNvSpPr>
            <a:spLocks noGrp="1" noChangeArrowheads="1"/>
          </p:cNvSpPr>
          <p:nvPr>
            <p:ph type="sldNum" sz="quarter" idx="10"/>
          </p:nvPr>
        </p:nvSpPr>
        <p:spPr>
          <a:xfrm>
            <a:off x="76200" y="6324600"/>
            <a:ext cx="457200" cy="457200"/>
          </a:xfrm>
          <a:prstGeom prst="rect">
            <a:avLst/>
          </a:prstGeom>
        </p:spPr>
        <p:txBody>
          <a:bodyPr/>
          <a:lstStyle>
            <a:lvl1pPr>
              <a:defRPr sz="1200">
                <a:solidFill>
                  <a:srgbClr val="6DB23F"/>
                </a:solidFill>
                <a:cs typeface="Arial" charset="0"/>
              </a:defRPr>
            </a:lvl1pPr>
          </a:lstStyle>
          <a:p>
            <a:pPr>
              <a:defRPr/>
            </a:pPr>
            <a:fld id="{2AB1E8DC-F7DF-4D4F-B3C6-E3FB899832E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C0B301-C0DB-4EF8-8555-6F29EC3122CB}" type="datetimeFigureOut">
              <a:rPr lang="en-IN" smtClean="0"/>
              <a:pPr/>
              <a:t>28-09-2012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5CA83-5758-4A07-A503-001ADCA09CD7}" type="slidenum">
              <a:rPr lang="en-IN" smtClean="0"/>
              <a:pPr/>
              <a:t>‹#›</a:t>
            </a:fld>
            <a:endParaRPr lang="en-IN"/>
          </a:p>
        </p:txBody>
      </p:sp>
    </p:spTree>
    <p:extLst>
      <p:ext uri="{BB962C8B-B14F-4D97-AF65-F5344CB8AC3E}">
        <p14:creationId xmlns:p14="http://schemas.microsoft.com/office/powerpoint/2010/main" xmlns="" val="2618191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4C0B301-C0DB-4EF8-8555-6F29EC3122CB}" type="datetimeFigureOut">
              <a:rPr lang="en-IN" smtClean="0"/>
              <a:pPr/>
              <a:t>28-09-2012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05CA83-5758-4A07-A503-001ADCA09CD7}" type="slidenum">
              <a:rPr lang="en-IN" smtClean="0"/>
              <a:pPr/>
              <a:t>‹#›</a:t>
            </a:fld>
            <a:endParaRPr lang="en-IN"/>
          </a:p>
        </p:txBody>
      </p:sp>
    </p:spTree>
    <p:extLst>
      <p:ext uri="{BB962C8B-B14F-4D97-AF65-F5344CB8AC3E}">
        <p14:creationId xmlns:p14="http://schemas.microsoft.com/office/powerpoint/2010/main" xmlns="" val="3991044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4C0B301-C0DB-4EF8-8555-6F29EC3122CB}" type="datetimeFigureOut">
              <a:rPr lang="en-IN" smtClean="0"/>
              <a:pPr/>
              <a:t>28-09-2012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05CA83-5758-4A07-A503-001ADCA09CD7}" type="slidenum">
              <a:rPr lang="en-IN" smtClean="0"/>
              <a:pPr/>
              <a:t>‹#›</a:t>
            </a:fld>
            <a:endParaRPr lang="en-IN"/>
          </a:p>
        </p:txBody>
      </p:sp>
    </p:spTree>
    <p:extLst>
      <p:ext uri="{BB962C8B-B14F-4D97-AF65-F5344CB8AC3E}">
        <p14:creationId xmlns:p14="http://schemas.microsoft.com/office/powerpoint/2010/main" xmlns="" val="21051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4C0B301-C0DB-4EF8-8555-6F29EC3122CB}" type="datetimeFigureOut">
              <a:rPr lang="en-IN" smtClean="0"/>
              <a:pPr/>
              <a:t>28-09-2012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05CA83-5758-4A07-A503-001ADCA09CD7}" type="slidenum">
              <a:rPr lang="en-IN" smtClean="0"/>
              <a:pPr/>
              <a:t>‹#›</a:t>
            </a:fld>
            <a:endParaRPr lang="en-IN"/>
          </a:p>
        </p:txBody>
      </p:sp>
    </p:spTree>
    <p:extLst>
      <p:ext uri="{BB962C8B-B14F-4D97-AF65-F5344CB8AC3E}">
        <p14:creationId xmlns:p14="http://schemas.microsoft.com/office/powerpoint/2010/main" xmlns="" val="1193192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C0B301-C0DB-4EF8-8555-6F29EC3122CB}" type="datetimeFigureOut">
              <a:rPr lang="en-IN" smtClean="0"/>
              <a:pPr/>
              <a:t>28-09-2012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05CA83-5758-4A07-A503-001ADCA09CD7}" type="slidenum">
              <a:rPr lang="en-IN" smtClean="0"/>
              <a:pPr/>
              <a:t>‹#›</a:t>
            </a:fld>
            <a:endParaRPr lang="en-IN"/>
          </a:p>
        </p:txBody>
      </p:sp>
    </p:spTree>
    <p:extLst>
      <p:ext uri="{BB962C8B-B14F-4D97-AF65-F5344CB8AC3E}">
        <p14:creationId xmlns:p14="http://schemas.microsoft.com/office/powerpoint/2010/main" xmlns="" val="147032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C0B301-C0DB-4EF8-8555-6F29EC3122CB}" type="datetimeFigureOut">
              <a:rPr lang="en-IN" smtClean="0"/>
              <a:pPr/>
              <a:t>28-09-2012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05CA83-5758-4A07-A503-001ADCA09CD7}" type="slidenum">
              <a:rPr lang="en-IN" smtClean="0"/>
              <a:pPr/>
              <a:t>‹#›</a:t>
            </a:fld>
            <a:endParaRPr lang="en-IN"/>
          </a:p>
        </p:txBody>
      </p:sp>
    </p:spTree>
    <p:extLst>
      <p:ext uri="{BB962C8B-B14F-4D97-AF65-F5344CB8AC3E}">
        <p14:creationId xmlns:p14="http://schemas.microsoft.com/office/powerpoint/2010/main" xmlns="" val="4274499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C0B301-C0DB-4EF8-8555-6F29EC3122CB}" type="datetimeFigureOut">
              <a:rPr lang="en-IN" smtClean="0"/>
              <a:pPr/>
              <a:t>28-09-2012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05CA83-5758-4A07-A503-001ADCA09CD7}" type="slidenum">
              <a:rPr lang="en-IN" smtClean="0"/>
              <a:pPr/>
              <a:t>‹#›</a:t>
            </a:fld>
            <a:endParaRPr lang="en-IN"/>
          </a:p>
        </p:txBody>
      </p:sp>
    </p:spTree>
    <p:extLst>
      <p:ext uri="{BB962C8B-B14F-4D97-AF65-F5344CB8AC3E}">
        <p14:creationId xmlns:p14="http://schemas.microsoft.com/office/powerpoint/2010/main" xmlns="" val="3845525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C0B301-C0DB-4EF8-8555-6F29EC3122CB}" type="datetimeFigureOut">
              <a:rPr lang="en-IN" smtClean="0"/>
              <a:pPr/>
              <a:t>28-09-2012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05CA83-5758-4A07-A503-001ADCA09CD7}" type="slidenum">
              <a:rPr lang="en-IN" smtClean="0"/>
              <a:pPr/>
              <a:t>‹#›</a:t>
            </a:fld>
            <a:endParaRPr lang="en-IN"/>
          </a:p>
        </p:txBody>
      </p:sp>
    </p:spTree>
    <p:extLst>
      <p:ext uri="{BB962C8B-B14F-4D97-AF65-F5344CB8AC3E}">
        <p14:creationId xmlns:p14="http://schemas.microsoft.com/office/powerpoint/2010/main" xmlns="" val="3257936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dt="0"/>
  <p:txStyles>
    <p:title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Part I</a:t>
            </a:r>
            <a:endParaRPr lang="en-IN" dirty="0"/>
          </a:p>
        </p:txBody>
      </p:sp>
      <p:sp>
        <p:nvSpPr>
          <p:cNvPr id="2" name="Title 1"/>
          <p:cNvSpPr>
            <a:spLocks noGrp="1"/>
          </p:cNvSpPr>
          <p:nvPr>
            <p:ph type="ctrTitle"/>
          </p:nvPr>
        </p:nvSpPr>
        <p:spPr/>
        <p:txBody>
          <a:bodyPr/>
          <a:lstStyle/>
          <a:p>
            <a:r>
              <a:rPr lang="en-US" dirty="0" smtClean="0"/>
              <a:t>(X)HTML</a:t>
            </a:r>
            <a:endParaRPr lang="en-IN" dirty="0"/>
          </a:p>
        </p:txBody>
      </p:sp>
    </p:spTree>
    <p:extLst>
      <p:ext uri="{BB962C8B-B14F-4D97-AF65-F5344CB8AC3E}">
        <p14:creationId xmlns:p14="http://schemas.microsoft.com/office/powerpoint/2010/main" xmlns="" val="256112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a:t>Paragraphs</a:t>
            </a:r>
          </a:p>
        </p:txBody>
      </p:sp>
      <p:sp>
        <p:nvSpPr>
          <p:cNvPr id="5" name="TextBox 4"/>
          <p:cNvSpPr txBox="1"/>
          <p:nvPr/>
        </p:nvSpPr>
        <p:spPr>
          <a:xfrm>
            <a:off x="395536" y="1700808"/>
            <a:ext cx="8424936" cy="923330"/>
          </a:xfrm>
          <a:prstGeom prst="rect">
            <a:avLst/>
          </a:prstGeom>
          <a:noFill/>
        </p:spPr>
        <p:txBody>
          <a:bodyPr wrap="square" rtlCol="0">
            <a:spAutoFit/>
          </a:bodyPr>
          <a:lstStyle/>
          <a:p>
            <a:r>
              <a:rPr lang="en-IN" b="1" dirty="0"/>
              <a:t>&lt;p&gt;</a:t>
            </a:r>
            <a:r>
              <a:rPr lang="en-IN" dirty="0"/>
              <a:t>This is my first web page</a:t>
            </a:r>
            <a:r>
              <a:rPr lang="en-IN" b="1" dirty="0"/>
              <a:t>&lt;/p&gt;</a:t>
            </a:r>
            <a:r>
              <a:rPr lang="en-IN" dirty="0"/>
              <a:t> </a:t>
            </a:r>
            <a:br>
              <a:rPr lang="en-IN" dirty="0"/>
            </a:br>
            <a:r>
              <a:rPr lang="en-IN" b="1" dirty="0"/>
              <a:t>&lt;p&gt;</a:t>
            </a:r>
            <a:r>
              <a:rPr lang="en-IN" dirty="0"/>
              <a:t>How exciting</a:t>
            </a:r>
            <a:r>
              <a:rPr lang="en-IN" b="1" dirty="0"/>
              <a:t>&lt;/p&gt;</a:t>
            </a:r>
            <a:r>
              <a:rPr lang="en-IN" dirty="0"/>
              <a:t> </a:t>
            </a:r>
            <a:br>
              <a:rPr lang="en-IN" dirty="0"/>
            </a:br>
            <a:endParaRPr lang="en-IN" dirty="0"/>
          </a:p>
        </p:txBody>
      </p:sp>
    </p:spTree>
    <p:extLst>
      <p:ext uri="{BB962C8B-B14F-4D97-AF65-F5344CB8AC3E}">
        <p14:creationId xmlns:p14="http://schemas.microsoft.com/office/powerpoint/2010/main" xmlns="" val="2437144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a:t>Emphasis</a:t>
            </a:r>
          </a:p>
        </p:txBody>
      </p:sp>
      <p:sp>
        <p:nvSpPr>
          <p:cNvPr id="5" name="TextBox 4"/>
          <p:cNvSpPr txBox="1"/>
          <p:nvPr/>
        </p:nvSpPr>
        <p:spPr>
          <a:xfrm>
            <a:off x="395536" y="1700808"/>
            <a:ext cx="8424936" cy="923330"/>
          </a:xfrm>
          <a:prstGeom prst="rect">
            <a:avLst/>
          </a:prstGeom>
          <a:noFill/>
        </p:spPr>
        <p:txBody>
          <a:bodyPr wrap="square" rtlCol="0">
            <a:spAutoFit/>
          </a:bodyPr>
          <a:lstStyle/>
          <a:p>
            <a:r>
              <a:rPr lang="en-IN" dirty="0"/>
              <a:t>&lt;p&gt;Yes, that </a:t>
            </a:r>
            <a:r>
              <a:rPr lang="en-IN" b="1" dirty="0"/>
              <a:t>&lt;</a:t>
            </a:r>
            <a:r>
              <a:rPr lang="en-IN" b="1" dirty="0" err="1"/>
              <a:t>em</a:t>
            </a:r>
            <a:r>
              <a:rPr lang="en-IN" b="1" dirty="0"/>
              <a:t>&gt;is&lt;/</a:t>
            </a:r>
            <a:r>
              <a:rPr lang="en-IN" b="1" dirty="0" err="1"/>
              <a:t>em</a:t>
            </a:r>
            <a:r>
              <a:rPr lang="en-IN" b="1" dirty="0"/>
              <a:t>&gt;</a:t>
            </a:r>
            <a:r>
              <a:rPr lang="en-IN" dirty="0"/>
              <a:t> what I said. How </a:t>
            </a:r>
            <a:r>
              <a:rPr lang="en-IN" b="1" dirty="0"/>
              <a:t>&lt;strong&gt;very&lt;/strong&gt;</a:t>
            </a:r>
            <a:r>
              <a:rPr lang="en-IN" dirty="0"/>
              <a:t> exciting.&lt;/p&gt; </a:t>
            </a:r>
            <a:br>
              <a:rPr lang="en-IN" dirty="0"/>
            </a:br>
            <a:r>
              <a:rPr lang="en-IN" dirty="0"/>
              <a:t/>
            </a:r>
            <a:br>
              <a:rPr lang="en-IN" dirty="0"/>
            </a:br>
            <a:endParaRPr lang="en-IN" dirty="0"/>
          </a:p>
        </p:txBody>
      </p:sp>
    </p:spTree>
    <p:extLst>
      <p:ext uri="{BB962C8B-B14F-4D97-AF65-F5344CB8AC3E}">
        <p14:creationId xmlns:p14="http://schemas.microsoft.com/office/powerpoint/2010/main" xmlns="" val="22254529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a:t>Line </a:t>
            </a:r>
            <a:r>
              <a:rPr lang="en-IN" b="1" dirty="0" smtClean="0"/>
              <a:t>breaks</a:t>
            </a:r>
            <a:endParaRPr lang="en-IN" b="1" dirty="0"/>
          </a:p>
        </p:txBody>
      </p:sp>
      <p:sp>
        <p:nvSpPr>
          <p:cNvPr id="5" name="TextBox 4"/>
          <p:cNvSpPr txBox="1"/>
          <p:nvPr/>
        </p:nvSpPr>
        <p:spPr>
          <a:xfrm>
            <a:off x="395536" y="1219200"/>
            <a:ext cx="8424936" cy="1200329"/>
          </a:xfrm>
          <a:prstGeom prst="rect">
            <a:avLst/>
          </a:prstGeom>
          <a:noFill/>
        </p:spPr>
        <p:txBody>
          <a:bodyPr wrap="square" rtlCol="0">
            <a:spAutoFit/>
          </a:bodyPr>
          <a:lstStyle/>
          <a:p>
            <a:r>
              <a:rPr lang="en-IN" dirty="0"/>
              <a:t>This is my first web page</a:t>
            </a:r>
            <a:r>
              <a:rPr lang="en-IN" b="1" dirty="0"/>
              <a:t>&lt;</a:t>
            </a:r>
            <a:r>
              <a:rPr lang="en-IN" b="1" dirty="0" err="1"/>
              <a:t>br</a:t>
            </a:r>
            <a:r>
              <a:rPr lang="en-IN" b="1" dirty="0"/>
              <a:t> /&gt;</a:t>
            </a:r>
            <a:r>
              <a:rPr lang="en-IN" dirty="0"/>
              <a:t> </a:t>
            </a:r>
            <a:br>
              <a:rPr lang="en-IN" dirty="0"/>
            </a:br>
            <a:r>
              <a:rPr lang="en-IN" dirty="0"/>
              <a:t>How exciting </a:t>
            </a:r>
            <a:br>
              <a:rPr lang="en-IN" dirty="0"/>
            </a:br>
            <a:r>
              <a:rPr lang="en-IN" dirty="0"/>
              <a:t/>
            </a:r>
            <a:br>
              <a:rPr lang="en-IN" dirty="0"/>
            </a:br>
            <a:endParaRPr lang="en-IN" dirty="0"/>
          </a:p>
        </p:txBody>
      </p:sp>
    </p:spTree>
    <p:extLst>
      <p:ext uri="{BB962C8B-B14F-4D97-AF65-F5344CB8AC3E}">
        <p14:creationId xmlns:p14="http://schemas.microsoft.com/office/powerpoint/2010/main" xmlns="" val="1157956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a:t>Headings</a:t>
            </a:r>
          </a:p>
        </p:txBody>
      </p:sp>
      <p:sp>
        <p:nvSpPr>
          <p:cNvPr id="5" name="TextBox 4"/>
          <p:cNvSpPr txBox="1"/>
          <p:nvPr/>
        </p:nvSpPr>
        <p:spPr>
          <a:xfrm>
            <a:off x="457200" y="1238071"/>
            <a:ext cx="6019800" cy="1200329"/>
          </a:xfrm>
          <a:prstGeom prst="rect">
            <a:avLst/>
          </a:prstGeom>
          <a:noFill/>
        </p:spPr>
        <p:txBody>
          <a:bodyPr wrap="square" rtlCol="0">
            <a:spAutoFit/>
          </a:bodyPr>
          <a:lstStyle/>
          <a:p>
            <a:r>
              <a:rPr lang="en-IN" dirty="0"/>
              <a:t>They are </a:t>
            </a:r>
            <a:r>
              <a:rPr lang="en-IN" b="1" u="sng" dirty="0">
                <a:solidFill>
                  <a:srgbClr val="6600FF"/>
                </a:solidFill>
              </a:rPr>
              <a:t>h1</a:t>
            </a:r>
            <a:r>
              <a:rPr lang="en-IN" dirty="0"/>
              <a:t>, </a:t>
            </a:r>
            <a:r>
              <a:rPr lang="en-IN" b="1" u="sng" dirty="0">
                <a:solidFill>
                  <a:srgbClr val="6600FF"/>
                </a:solidFill>
              </a:rPr>
              <a:t>h2</a:t>
            </a:r>
            <a:r>
              <a:rPr lang="en-IN" dirty="0"/>
              <a:t>, </a:t>
            </a:r>
            <a:r>
              <a:rPr lang="en-IN" b="1" u="sng" dirty="0">
                <a:solidFill>
                  <a:srgbClr val="6600FF"/>
                </a:solidFill>
              </a:rPr>
              <a:t>h3</a:t>
            </a:r>
            <a:r>
              <a:rPr lang="en-IN" dirty="0"/>
              <a:t>, </a:t>
            </a:r>
            <a:r>
              <a:rPr lang="en-IN" b="1" u="sng" dirty="0">
                <a:solidFill>
                  <a:srgbClr val="6600FF"/>
                </a:solidFill>
              </a:rPr>
              <a:t>h4</a:t>
            </a:r>
            <a:r>
              <a:rPr lang="en-IN" dirty="0"/>
              <a:t>, </a:t>
            </a:r>
            <a:r>
              <a:rPr lang="en-IN" b="1" u="sng" dirty="0">
                <a:solidFill>
                  <a:srgbClr val="6600FF"/>
                </a:solidFill>
              </a:rPr>
              <a:t>h5</a:t>
            </a:r>
            <a:r>
              <a:rPr lang="en-IN" dirty="0"/>
              <a:t> and </a:t>
            </a:r>
            <a:r>
              <a:rPr lang="en-IN" b="1" u="sng" dirty="0">
                <a:solidFill>
                  <a:srgbClr val="6600FF"/>
                </a:solidFill>
              </a:rPr>
              <a:t>h6</a:t>
            </a:r>
            <a:r>
              <a:rPr lang="en-IN" dirty="0"/>
              <a:t>, </a:t>
            </a:r>
            <a:r>
              <a:rPr lang="en-IN" u="sng" dirty="0">
                <a:solidFill>
                  <a:srgbClr val="6600FF"/>
                </a:solidFill>
              </a:rPr>
              <a:t>h1</a:t>
            </a:r>
            <a:r>
              <a:rPr lang="en-IN" dirty="0"/>
              <a:t> being the almighty emperor of headings and </a:t>
            </a:r>
            <a:r>
              <a:rPr lang="en-IN" u="sng" dirty="0">
                <a:solidFill>
                  <a:srgbClr val="6600FF"/>
                </a:solidFill>
              </a:rPr>
              <a:t>h6</a:t>
            </a:r>
            <a:r>
              <a:rPr lang="en-IN" dirty="0"/>
              <a:t> being the lowest </a:t>
            </a:r>
            <a:br>
              <a:rPr lang="en-IN" dirty="0"/>
            </a:br>
            <a:r>
              <a:rPr lang="en-IN" dirty="0"/>
              <a:t/>
            </a:r>
            <a:br>
              <a:rPr lang="en-IN" dirty="0"/>
            </a:br>
            <a:endParaRPr lang="en-IN" dirty="0"/>
          </a:p>
        </p:txBody>
      </p:sp>
    </p:spTree>
    <p:extLst>
      <p:ext uri="{BB962C8B-B14F-4D97-AF65-F5344CB8AC3E}">
        <p14:creationId xmlns:p14="http://schemas.microsoft.com/office/powerpoint/2010/main" xmlns="" val="2721749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a:t>Headings</a:t>
            </a:r>
          </a:p>
        </p:txBody>
      </p:sp>
      <p:sp>
        <p:nvSpPr>
          <p:cNvPr id="5" name="TextBox 4"/>
          <p:cNvSpPr txBox="1"/>
          <p:nvPr/>
        </p:nvSpPr>
        <p:spPr>
          <a:xfrm>
            <a:off x="566664" y="1219200"/>
            <a:ext cx="8424936" cy="4801314"/>
          </a:xfrm>
          <a:prstGeom prst="rect">
            <a:avLst/>
          </a:prstGeom>
          <a:noFill/>
        </p:spPr>
        <p:txBody>
          <a:bodyPr wrap="square" rtlCol="0">
            <a:spAutoFit/>
          </a:bodyPr>
          <a:lstStyle/>
          <a:p>
            <a:r>
              <a:rPr lang="en-IN" dirty="0"/>
              <a:t>&lt;!DOCTYPE html PUBLIC "-//W3C//DTD XHTML 1.0 Strict//EN" </a:t>
            </a:r>
            <a:br>
              <a:rPr lang="en-IN" dirty="0"/>
            </a:br>
            <a:r>
              <a:rPr lang="en-IN" dirty="0"/>
              <a:t>"http://www.w3.org/TR/xhtml1/DTD/xhtml1-strict.dtd"&gt; </a:t>
            </a:r>
            <a:br>
              <a:rPr lang="en-IN" dirty="0"/>
            </a:br>
            <a:endParaRPr lang="en-IN" dirty="0"/>
          </a:p>
          <a:p>
            <a:r>
              <a:rPr lang="en-IN" dirty="0"/>
              <a:t>&lt;html&gt; </a:t>
            </a:r>
          </a:p>
          <a:p>
            <a:r>
              <a:rPr lang="en-IN" dirty="0"/>
              <a:t>&lt;head&gt; </a:t>
            </a:r>
            <a:br>
              <a:rPr lang="en-IN" dirty="0"/>
            </a:br>
            <a:r>
              <a:rPr lang="en-IN" dirty="0"/>
              <a:t>    &lt;title&gt;My first web page&lt;/title&gt; </a:t>
            </a:r>
            <a:br>
              <a:rPr lang="en-IN" dirty="0"/>
            </a:br>
            <a:r>
              <a:rPr lang="en-IN" dirty="0"/>
              <a:t>&lt;/head&gt; </a:t>
            </a:r>
          </a:p>
          <a:p>
            <a:r>
              <a:rPr lang="en-IN" dirty="0"/>
              <a:t>&lt;body&gt; </a:t>
            </a:r>
            <a:br>
              <a:rPr lang="en-IN" dirty="0"/>
            </a:br>
            <a:r>
              <a:rPr lang="en-IN" dirty="0"/>
              <a:t>    </a:t>
            </a:r>
            <a:r>
              <a:rPr lang="en-IN" b="1" dirty="0"/>
              <a:t>&lt;h1&gt;My first web page&lt;/h1&gt;</a:t>
            </a:r>
            <a:r>
              <a:rPr lang="en-IN" dirty="0"/>
              <a:t> </a:t>
            </a:r>
            <a:br>
              <a:rPr lang="en-IN" dirty="0"/>
            </a:br>
            <a:endParaRPr lang="en-IN" dirty="0"/>
          </a:p>
          <a:p>
            <a:r>
              <a:rPr lang="en-IN" dirty="0"/>
              <a:t>    </a:t>
            </a:r>
            <a:r>
              <a:rPr lang="en-IN" b="1" dirty="0"/>
              <a:t>&lt;h2&gt;What this is&lt;/h2&gt;</a:t>
            </a:r>
            <a:r>
              <a:rPr lang="en-IN" dirty="0"/>
              <a:t> </a:t>
            </a:r>
            <a:br>
              <a:rPr lang="en-IN" dirty="0"/>
            </a:br>
            <a:r>
              <a:rPr lang="en-IN" dirty="0"/>
              <a:t>    </a:t>
            </a:r>
            <a:r>
              <a:rPr lang="en-IN" b="1" dirty="0"/>
              <a:t>&lt;p&gt;A simple page put together using HTML&lt;/p&gt;</a:t>
            </a:r>
            <a:r>
              <a:rPr lang="en-IN" dirty="0"/>
              <a:t> </a:t>
            </a:r>
            <a:br>
              <a:rPr lang="en-IN" dirty="0"/>
            </a:br>
            <a:endParaRPr lang="en-IN" dirty="0"/>
          </a:p>
          <a:p>
            <a:r>
              <a:rPr lang="en-IN" dirty="0"/>
              <a:t>    </a:t>
            </a:r>
            <a:r>
              <a:rPr lang="en-IN" b="1" dirty="0"/>
              <a:t>&lt;h2&gt;Why this is&lt;/h2&gt;</a:t>
            </a:r>
            <a:r>
              <a:rPr lang="en-IN" dirty="0"/>
              <a:t> </a:t>
            </a:r>
            <a:br>
              <a:rPr lang="en-IN" dirty="0"/>
            </a:br>
            <a:r>
              <a:rPr lang="en-IN" dirty="0"/>
              <a:t>    </a:t>
            </a:r>
            <a:r>
              <a:rPr lang="en-IN" b="1" dirty="0"/>
              <a:t>&lt;p&gt;To learn HTML&lt;/p&gt;</a:t>
            </a:r>
            <a:r>
              <a:rPr lang="en-IN" dirty="0"/>
              <a:t> </a:t>
            </a:r>
            <a:br>
              <a:rPr lang="en-IN" dirty="0"/>
            </a:br>
            <a:r>
              <a:rPr lang="en-IN" dirty="0"/>
              <a:t>&lt;/body&gt; </a:t>
            </a:r>
          </a:p>
          <a:p>
            <a:r>
              <a:rPr lang="en-IN" dirty="0"/>
              <a:t>&lt;/html&gt; </a:t>
            </a:r>
          </a:p>
        </p:txBody>
      </p:sp>
    </p:spTree>
    <p:extLst>
      <p:ext uri="{BB962C8B-B14F-4D97-AF65-F5344CB8AC3E}">
        <p14:creationId xmlns:p14="http://schemas.microsoft.com/office/powerpoint/2010/main" xmlns="" val="28482143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a:t>Lists</a:t>
            </a:r>
          </a:p>
        </p:txBody>
      </p:sp>
      <p:sp>
        <p:nvSpPr>
          <p:cNvPr id="5" name="TextBox 4"/>
          <p:cNvSpPr txBox="1"/>
          <p:nvPr/>
        </p:nvSpPr>
        <p:spPr>
          <a:xfrm>
            <a:off x="609600" y="1143000"/>
            <a:ext cx="7529264" cy="646331"/>
          </a:xfrm>
          <a:prstGeom prst="rect">
            <a:avLst/>
          </a:prstGeom>
          <a:noFill/>
        </p:spPr>
        <p:txBody>
          <a:bodyPr wrap="square" rtlCol="0">
            <a:spAutoFit/>
          </a:bodyPr>
          <a:lstStyle/>
          <a:p>
            <a:r>
              <a:rPr lang="en-IN" dirty="0"/>
              <a:t>The </a:t>
            </a:r>
            <a:r>
              <a:rPr lang="en-IN" b="1" u="sng" dirty="0">
                <a:solidFill>
                  <a:srgbClr val="6600FF"/>
                </a:solidFill>
              </a:rPr>
              <a:t>ul</a:t>
            </a:r>
            <a:r>
              <a:rPr lang="en-IN" dirty="0"/>
              <a:t> tag is used to define unordered lists and the </a:t>
            </a:r>
            <a:r>
              <a:rPr lang="en-IN" b="1" u="sng" dirty="0">
                <a:solidFill>
                  <a:srgbClr val="6600FF"/>
                </a:solidFill>
              </a:rPr>
              <a:t>ol</a:t>
            </a:r>
            <a:r>
              <a:rPr lang="en-IN" dirty="0"/>
              <a:t> tag is used to define ordered lists. Inside the lists, the </a:t>
            </a:r>
            <a:r>
              <a:rPr lang="en-IN" b="1" u="sng" dirty="0">
                <a:solidFill>
                  <a:srgbClr val="6600FF"/>
                </a:solidFill>
              </a:rPr>
              <a:t>li</a:t>
            </a:r>
            <a:r>
              <a:rPr lang="en-IN" dirty="0"/>
              <a:t> tag is used to define each list item.</a:t>
            </a:r>
          </a:p>
        </p:txBody>
      </p:sp>
    </p:spTree>
    <p:extLst>
      <p:ext uri="{BB962C8B-B14F-4D97-AF65-F5344CB8AC3E}">
        <p14:creationId xmlns:p14="http://schemas.microsoft.com/office/powerpoint/2010/main" xmlns="" val="5410873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a:t>Lists</a:t>
            </a:r>
          </a:p>
        </p:txBody>
      </p:sp>
      <p:sp>
        <p:nvSpPr>
          <p:cNvPr id="5" name="TextBox 4"/>
          <p:cNvSpPr txBox="1"/>
          <p:nvPr/>
        </p:nvSpPr>
        <p:spPr>
          <a:xfrm>
            <a:off x="566664" y="1143000"/>
            <a:ext cx="8424936" cy="4832092"/>
          </a:xfrm>
          <a:prstGeom prst="rect">
            <a:avLst/>
          </a:prstGeom>
          <a:noFill/>
        </p:spPr>
        <p:txBody>
          <a:bodyPr wrap="square" rtlCol="0">
            <a:spAutoFit/>
          </a:bodyPr>
          <a:lstStyle/>
          <a:p>
            <a:r>
              <a:rPr lang="en-IN" sz="1400" dirty="0"/>
              <a:t>&lt;!DOCTYPE html PUBLIC "-//W3C//DTD XHTML 1.0 Strict//EN" </a:t>
            </a:r>
            <a:br>
              <a:rPr lang="en-IN" sz="1400" dirty="0"/>
            </a:br>
            <a:r>
              <a:rPr lang="en-IN" sz="1400" dirty="0"/>
              <a:t>"http://www.w3.org/TR/xhtml1/DTD/xhtml1-strict.dtd"&gt; </a:t>
            </a:r>
            <a:br>
              <a:rPr lang="en-IN" sz="1400" dirty="0"/>
            </a:br>
            <a:endParaRPr lang="en-IN" sz="1400" dirty="0"/>
          </a:p>
          <a:p>
            <a:r>
              <a:rPr lang="en-IN" sz="1400" dirty="0"/>
              <a:t>&lt;html&gt; </a:t>
            </a:r>
          </a:p>
          <a:p>
            <a:r>
              <a:rPr lang="en-IN" sz="1400" dirty="0"/>
              <a:t>&lt;head&gt; </a:t>
            </a:r>
            <a:br>
              <a:rPr lang="en-IN" sz="1400" dirty="0"/>
            </a:br>
            <a:r>
              <a:rPr lang="en-IN" sz="1400" dirty="0"/>
              <a:t>    &lt;title&gt;My first web page&lt;/title&gt; </a:t>
            </a:r>
            <a:br>
              <a:rPr lang="en-IN" sz="1400" dirty="0"/>
            </a:br>
            <a:r>
              <a:rPr lang="en-IN" sz="1400" dirty="0"/>
              <a:t>&lt;/head</a:t>
            </a:r>
            <a:r>
              <a:rPr lang="en-IN" sz="1400" dirty="0" smtClean="0"/>
              <a:t>&gt;</a:t>
            </a:r>
            <a:endParaRPr lang="en-IN" sz="1400" dirty="0"/>
          </a:p>
          <a:p>
            <a:r>
              <a:rPr lang="en-IN" sz="1400" dirty="0"/>
              <a:t>&lt;body&gt; </a:t>
            </a:r>
            <a:br>
              <a:rPr lang="en-IN" sz="1400" dirty="0"/>
            </a:br>
            <a:r>
              <a:rPr lang="en-IN" sz="1400" dirty="0"/>
              <a:t>    &lt;h1&gt;My first web page&lt;/h1&gt; </a:t>
            </a:r>
            <a:br>
              <a:rPr lang="en-IN" sz="1400" dirty="0"/>
            </a:br>
            <a:endParaRPr lang="en-IN" sz="1400" dirty="0"/>
          </a:p>
          <a:p>
            <a:r>
              <a:rPr lang="en-IN" sz="1400" dirty="0"/>
              <a:t>    &lt;h2&gt;What this is&lt;/h2&gt; </a:t>
            </a:r>
            <a:br>
              <a:rPr lang="en-IN" sz="1400" dirty="0"/>
            </a:br>
            <a:r>
              <a:rPr lang="en-IN" sz="1400" dirty="0"/>
              <a:t>    &lt;p&gt;A simple page put together using HTML&lt;/p&gt; </a:t>
            </a:r>
            <a:br>
              <a:rPr lang="en-IN" sz="1400" dirty="0"/>
            </a:br>
            <a:endParaRPr lang="en-IN" sz="1400" dirty="0"/>
          </a:p>
          <a:p>
            <a:r>
              <a:rPr lang="en-IN" sz="1400" dirty="0"/>
              <a:t>    &lt;h2&gt;Why this is&lt;/h2&gt; </a:t>
            </a:r>
            <a:br>
              <a:rPr lang="en-IN" sz="1400" dirty="0"/>
            </a:br>
            <a:r>
              <a:rPr lang="en-IN" sz="1400" dirty="0"/>
              <a:t>    </a:t>
            </a:r>
            <a:r>
              <a:rPr lang="en-IN" sz="1400" b="1" dirty="0"/>
              <a:t>&lt;ul&gt;</a:t>
            </a:r>
            <a:r>
              <a:rPr lang="en-IN" sz="1400" dirty="0"/>
              <a:t> </a:t>
            </a:r>
            <a:br>
              <a:rPr lang="en-IN" sz="1400" dirty="0"/>
            </a:br>
            <a:r>
              <a:rPr lang="en-IN" sz="1400" dirty="0"/>
              <a:t>        </a:t>
            </a:r>
            <a:r>
              <a:rPr lang="en-IN" sz="1400" b="1" dirty="0"/>
              <a:t>&lt;li&gt;To learn HTML&lt;/li&gt;</a:t>
            </a:r>
            <a:r>
              <a:rPr lang="en-IN" sz="1400" dirty="0"/>
              <a:t> </a:t>
            </a:r>
            <a:br>
              <a:rPr lang="en-IN" sz="1400" dirty="0"/>
            </a:br>
            <a:r>
              <a:rPr lang="en-IN" sz="1400" dirty="0"/>
              <a:t>        </a:t>
            </a:r>
            <a:r>
              <a:rPr lang="en-IN" sz="1400" b="1" dirty="0"/>
              <a:t>&lt;li&gt;To show off&lt;/li&gt;</a:t>
            </a:r>
            <a:r>
              <a:rPr lang="en-IN" sz="1400" dirty="0"/>
              <a:t> </a:t>
            </a:r>
            <a:br>
              <a:rPr lang="en-IN" sz="1400" dirty="0"/>
            </a:br>
            <a:r>
              <a:rPr lang="en-IN" sz="1400" dirty="0"/>
              <a:t>        </a:t>
            </a:r>
            <a:r>
              <a:rPr lang="en-IN" sz="1400" b="1" dirty="0"/>
              <a:t>&lt;li&gt;Because I've fallen in love with my computer and want to give her some HTML loving.&lt;/li&gt;</a:t>
            </a:r>
            <a:r>
              <a:rPr lang="en-IN" sz="1400" dirty="0"/>
              <a:t> </a:t>
            </a:r>
            <a:br>
              <a:rPr lang="en-IN" sz="1400" dirty="0"/>
            </a:br>
            <a:r>
              <a:rPr lang="en-IN" sz="1400" dirty="0"/>
              <a:t>    </a:t>
            </a:r>
            <a:r>
              <a:rPr lang="en-IN" sz="1400" b="1" dirty="0"/>
              <a:t>&lt;/ul&gt;</a:t>
            </a:r>
            <a:r>
              <a:rPr lang="en-IN" sz="1400" dirty="0"/>
              <a:t> </a:t>
            </a:r>
            <a:br>
              <a:rPr lang="en-IN" sz="1400" dirty="0"/>
            </a:br>
            <a:endParaRPr lang="en-IN" sz="1400" dirty="0"/>
          </a:p>
          <a:p>
            <a:r>
              <a:rPr lang="en-IN" sz="1400" dirty="0"/>
              <a:t>&lt;/body</a:t>
            </a:r>
            <a:r>
              <a:rPr lang="en-IN" sz="1400" dirty="0" smtClean="0"/>
              <a:t>&gt;</a:t>
            </a:r>
            <a:endParaRPr lang="en-IN" sz="1400" dirty="0"/>
          </a:p>
          <a:p>
            <a:r>
              <a:rPr lang="en-IN" sz="1400" dirty="0"/>
              <a:t>&lt;/html</a:t>
            </a:r>
            <a:r>
              <a:rPr lang="en-IN" sz="1400" dirty="0" smtClean="0"/>
              <a:t>&gt;</a:t>
            </a:r>
            <a:endParaRPr lang="en-IN" sz="1400" dirty="0"/>
          </a:p>
        </p:txBody>
      </p:sp>
    </p:spTree>
    <p:extLst>
      <p:ext uri="{BB962C8B-B14F-4D97-AF65-F5344CB8AC3E}">
        <p14:creationId xmlns:p14="http://schemas.microsoft.com/office/powerpoint/2010/main" xmlns="" val="11343336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a:t>Lists</a:t>
            </a:r>
          </a:p>
        </p:txBody>
      </p:sp>
      <p:sp>
        <p:nvSpPr>
          <p:cNvPr id="5" name="TextBox 4"/>
          <p:cNvSpPr txBox="1"/>
          <p:nvPr/>
        </p:nvSpPr>
        <p:spPr>
          <a:xfrm>
            <a:off x="566664" y="1143000"/>
            <a:ext cx="8424936" cy="3108543"/>
          </a:xfrm>
          <a:prstGeom prst="rect">
            <a:avLst/>
          </a:prstGeom>
          <a:noFill/>
        </p:spPr>
        <p:txBody>
          <a:bodyPr wrap="square" rtlCol="0">
            <a:spAutoFit/>
          </a:bodyPr>
          <a:lstStyle/>
          <a:p>
            <a:r>
              <a:rPr lang="en-IN" sz="1400" dirty="0"/>
              <a:t>&lt;ul&gt; </a:t>
            </a:r>
            <a:br>
              <a:rPr lang="en-IN" sz="1400" dirty="0"/>
            </a:br>
            <a:r>
              <a:rPr lang="en-IN" sz="1400" dirty="0"/>
              <a:t>    &lt;li&gt;To learn HTML&lt;/li&gt; </a:t>
            </a:r>
            <a:br>
              <a:rPr lang="en-IN" sz="1400" dirty="0"/>
            </a:br>
            <a:r>
              <a:rPr lang="en-IN" sz="1400" dirty="0"/>
              <a:t>    &lt;li&gt; </a:t>
            </a:r>
            <a:br>
              <a:rPr lang="en-IN" sz="1400" dirty="0"/>
            </a:br>
            <a:r>
              <a:rPr lang="en-IN" sz="1400" dirty="0"/>
              <a:t>        To show off </a:t>
            </a:r>
            <a:br>
              <a:rPr lang="en-IN" sz="1400" dirty="0"/>
            </a:br>
            <a:r>
              <a:rPr lang="en-IN" sz="1400" dirty="0"/>
              <a:t>        </a:t>
            </a:r>
            <a:r>
              <a:rPr lang="en-IN" sz="1400" b="1" dirty="0"/>
              <a:t>&lt;ol&gt;</a:t>
            </a:r>
            <a:r>
              <a:rPr lang="en-IN" sz="1400" dirty="0"/>
              <a:t> </a:t>
            </a:r>
            <a:br>
              <a:rPr lang="en-IN" sz="1400" dirty="0"/>
            </a:br>
            <a:r>
              <a:rPr lang="en-IN" sz="1400" dirty="0"/>
              <a:t>            </a:t>
            </a:r>
            <a:r>
              <a:rPr lang="en-IN" sz="1400" b="1" dirty="0"/>
              <a:t>&lt;li&gt;To my boss&lt;/li&gt;</a:t>
            </a:r>
            <a:r>
              <a:rPr lang="en-IN" sz="1400" dirty="0"/>
              <a:t> </a:t>
            </a:r>
            <a:br>
              <a:rPr lang="en-IN" sz="1400" dirty="0"/>
            </a:br>
            <a:r>
              <a:rPr lang="en-IN" sz="1400" dirty="0"/>
              <a:t>            </a:t>
            </a:r>
            <a:r>
              <a:rPr lang="en-IN" sz="1400" b="1" dirty="0"/>
              <a:t>&lt;li&gt;To my friends&lt;/li&gt;</a:t>
            </a:r>
            <a:r>
              <a:rPr lang="en-IN" sz="1400" dirty="0"/>
              <a:t> </a:t>
            </a:r>
            <a:br>
              <a:rPr lang="en-IN" sz="1400" dirty="0"/>
            </a:br>
            <a:r>
              <a:rPr lang="en-IN" sz="1400" dirty="0"/>
              <a:t>            </a:t>
            </a:r>
            <a:r>
              <a:rPr lang="en-IN" sz="1400" b="1" dirty="0"/>
              <a:t>&lt;li&gt;To my cat&lt;/li&gt;</a:t>
            </a:r>
            <a:r>
              <a:rPr lang="en-IN" sz="1400" dirty="0"/>
              <a:t> </a:t>
            </a:r>
            <a:br>
              <a:rPr lang="en-IN" sz="1400" dirty="0"/>
            </a:br>
            <a:r>
              <a:rPr lang="en-IN" sz="1400" dirty="0"/>
              <a:t>            </a:t>
            </a:r>
            <a:r>
              <a:rPr lang="en-IN" sz="1400" b="1" dirty="0"/>
              <a:t>&lt;li&gt;To the little talking duck in my brain&lt;/li&gt;</a:t>
            </a:r>
            <a:r>
              <a:rPr lang="en-IN" sz="1400" dirty="0"/>
              <a:t> </a:t>
            </a:r>
            <a:br>
              <a:rPr lang="en-IN" sz="1400" dirty="0"/>
            </a:br>
            <a:r>
              <a:rPr lang="en-IN" sz="1400" dirty="0"/>
              <a:t>        </a:t>
            </a:r>
            <a:r>
              <a:rPr lang="en-IN" sz="1400" b="1" dirty="0"/>
              <a:t>&lt;/ol&gt;</a:t>
            </a:r>
            <a:r>
              <a:rPr lang="en-IN" sz="1400" dirty="0"/>
              <a:t> </a:t>
            </a:r>
            <a:br>
              <a:rPr lang="en-IN" sz="1400" dirty="0"/>
            </a:br>
            <a:r>
              <a:rPr lang="en-IN" sz="1400" dirty="0"/>
              <a:t>    &lt;/li&gt; </a:t>
            </a:r>
            <a:br>
              <a:rPr lang="en-IN" sz="1400" dirty="0"/>
            </a:br>
            <a:r>
              <a:rPr lang="en-IN" sz="1400" dirty="0"/>
              <a:t>    &lt;li&gt;Because I've fallen in love with my computer and want to give her some HTML loving.&lt;/li&gt; </a:t>
            </a:r>
            <a:br>
              <a:rPr lang="en-IN" sz="1400" dirty="0"/>
            </a:br>
            <a:r>
              <a:rPr lang="en-IN" sz="1400" dirty="0"/>
              <a:t>&lt;/ul&gt; </a:t>
            </a:r>
            <a:br>
              <a:rPr lang="en-IN" sz="1400" dirty="0"/>
            </a:br>
            <a:endParaRPr lang="en-IN" sz="1400" dirty="0"/>
          </a:p>
        </p:txBody>
      </p:sp>
    </p:spTree>
    <p:extLst>
      <p:ext uri="{BB962C8B-B14F-4D97-AF65-F5344CB8AC3E}">
        <p14:creationId xmlns:p14="http://schemas.microsoft.com/office/powerpoint/2010/main" xmlns="" val="21371960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smtClean="0"/>
              <a:t>Links</a:t>
            </a:r>
            <a:endParaRPr lang="en-IN" b="1" dirty="0"/>
          </a:p>
        </p:txBody>
      </p:sp>
      <p:sp>
        <p:nvSpPr>
          <p:cNvPr id="5" name="TextBox 4"/>
          <p:cNvSpPr txBox="1"/>
          <p:nvPr/>
        </p:nvSpPr>
        <p:spPr>
          <a:xfrm>
            <a:off x="533400" y="1143000"/>
            <a:ext cx="8424936" cy="1077218"/>
          </a:xfrm>
          <a:prstGeom prst="rect">
            <a:avLst/>
          </a:prstGeom>
          <a:noFill/>
        </p:spPr>
        <p:txBody>
          <a:bodyPr wrap="square" rtlCol="0">
            <a:spAutoFit/>
          </a:bodyPr>
          <a:lstStyle/>
          <a:p>
            <a:r>
              <a:rPr lang="en-IN" sz="1600" dirty="0"/>
              <a:t>The 'H' and 'T' in 'HTML' stand for '</a:t>
            </a:r>
            <a:r>
              <a:rPr lang="en-IN" sz="1600" b="1" dirty="0"/>
              <a:t>hypertext</a:t>
            </a:r>
            <a:r>
              <a:rPr lang="en-IN" sz="1600" dirty="0"/>
              <a:t>', which basically means a system of linked </a:t>
            </a:r>
            <a:r>
              <a:rPr lang="en-IN" sz="1600" dirty="0" smtClean="0"/>
              <a:t>text</a:t>
            </a:r>
          </a:p>
          <a:p>
            <a:endParaRPr lang="en-US" sz="1600" dirty="0"/>
          </a:p>
          <a:p>
            <a:r>
              <a:rPr lang="en-IN" sz="1600" dirty="0"/>
              <a:t>An </a:t>
            </a:r>
            <a:r>
              <a:rPr lang="en-IN" sz="1600" b="1" dirty="0"/>
              <a:t>anchor</a:t>
            </a:r>
            <a:r>
              <a:rPr lang="en-IN" sz="1600" dirty="0"/>
              <a:t> tag (</a:t>
            </a:r>
            <a:r>
              <a:rPr lang="en-IN" sz="1600" b="1" u="sng" dirty="0">
                <a:solidFill>
                  <a:srgbClr val="6600FF"/>
                </a:solidFill>
              </a:rPr>
              <a:t>a</a:t>
            </a:r>
            <a:r>
              <a:rPr lang="en-IN" sz="1600" dirty="0"/>
              <a:t>) is used to define a link, but you also need to add something to the anchor tag - the </a:t>
            </a:r>
            <a:r>
              <a:rPr lang="en-IN" sz="1600" b="1" dirty="0"/>
              <a:t>destination</a:t>
            </a:r>
            <a:r>
              <a:rPr lang="en-IN" sz="1600" dirty="0"/>
              <a:t> of the link</a:t>
            </a:r>
          </a:p>
        </p:txBody>
      </p:sp>
    </p:spTree>
    <p:extLst>
      <p:ext uri="{BB962C8B-B14F-4D97-AF65-F5344CB8AC3E}">
        <p14:creationId xmlns:p14="http://schemas.microsoft.com/office/powerpoint/2010/main" xmlns="" val="624449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smtClean="0"/>
              <a:t>Links</a:t>
            </a:r>
            <a:endParaRPr lang="en-IN" b="1" dirty="0"/>
          </a:p>
        </p:txBody>
      </p:sp>
      <p:sp>
        <p:nvSpPr>
          <p:cNvPr id="5" name="TextBox 4"/>
          <p:cNvSpPr txBox="1"/>
          <p:nvPr/>
        </p:nvSpPr>
        <p:spPr>
          <a:xfrm>
            <a:off x="533400" y="1124664"/>
            <a:ext cx="8424936" cy="5047536"/>
          </a:xfrm>
          <a:prstGeom prst="rect">
            <a:avLst/>
          </a:prstGeom>
          <a:noFill/>
        </p:spPr>
        <p:txBody>
          <a:bodyPr wrap="square" rtlCol="0">
            <a:spAutoFit/>
          </a:bodyPr>
          <a:lstStyle/>
          <a:p>
            <a:r>
              <a:rPr lang="en-IN" sz="1400" dirty="0"/>
              <a:t>&lt;!DOCTYPE html PUBLIC "-//W3C//DTD XHTML 1.0 Strict//EN" </a:t>
            </a:r>
            <a:br>
              <a:rPr lang="en-IN" sz="1400" dirty="0"/>
            </a:br>
            <a:r>
              <a:rPr lang="en-IN" sz="1400" dirty="0"/>
              <a:t>"http://www.w3.org/TR/xhtml1/DTD/xhtml1-strict.dtd"&gt; </a:t>
            </a:r>
            <a:br>
              <a:rPr lang="en-IN" sz="1400" dirty="0"/>
            </a:br>
            <a:endParaRPr lang="en-IN" sz="1400" dirty="0"/>
          </a:p>
          <a:p>
            <a:r>
              <a:rPr lang="en-IN" sz="1400" dirty="0"/>
              <a:t>&lt;html&gt; </a:t>
            </a:r>
          </a:p>
          <a:p>
            <a:r>
              <a:rPr lang="en-IN" sz="1400" dirty="0"/>
              <a:t>&lt;head&gt; </a:t>
            </a:r>
            <a:br>
              <a:rPr lang="en-IN" sz="1400" dirty="0"/>
            </a:br>
            <a:r>
              <a:rPr lang="en-IN" sz="1400" dirty="0"/>
              <a:t>    &lt;title&gt;My first web page&lt;/title&gt; </a:t>
            </a:r>
            <a:br>
              <a:rPr lang="en-IN" sz="1400" dirty="0"/>
            </a:br>
            <a:r>
              <a:rPr lang="en-IN" sz="1400" dirty="0"/>
              <a:t>&lt;/head&gt; </a:t>
            </a:r>
          </a:p>
          <a:p>
            <a:r>
              <a:rPr lang="en-IN" sz="1400" dirty="0"/>
              <a:t>&lt;body&gt; </a:t>
            </a:r>
            <a:br>
              <a:rPr lang="en-IN" sz="1400" dirty="0"/>
            </a:br>
            <a:endParaRPr lang="en-IN" sz="1400" dirty="0"/>
          </a:p>
          <a:p>
            <a:r>
              <a:rPr lang="en-IN" sz="1400" dirty="0"/>
              <a:t>    &lt;h1&gt;My first web page&lt;/h1&gt; </a:t>
            </a:r>
            <a:br>
              <a:rPr lang="en-IN" sz="1400" dirty="0"/>
            </a:br>
            <a:endParaRPr lang="en-IN" sz="1400" dirty="0"/>
          </a:p>
          <a:p>
            <a:r>
              <a:rPr lang="en-IN" sz="1400" dirty="0"/>
              <a:t>    &lt;h2&gt;What this is&lt;/h2&gt; </a:t>
            </a:r>
            <a:br>
              <a:rPr lang="en-IN" sz="1400" dirty="0"/>
            </a:br>
            <a:r>
              <a:rPr lang="en-IN" sz="1400" dirty="0"/>
              <a:t>    &lt;p&gt;A simple page put together using HTML&lt;/p&gt; </a:t>
            </a:r>
            <a:br>
              <a:rPr lang="en-IN" sz="1400" dirty="0"/>
            </a:br>
            <a:endParaRPr lang="en-IN" sz="1400" dirty="0"/>
          </a:p>
          <a:p>
            <a:r>
              <a:rPr lang="en-IN" sz="1400" dirty="0"/>
              <a:t>    &lt;h2&gt;Why this is&lt;/h2&gt; </a:t>
            </a:r>
            <a:br>
              <a:rPr lang="en-IN" sz="1400" dirty="0"/>
            </a:br>
            <a:r>
              <a:rPr lang="en-IN" sz="1400" dirty="0"/>
              <a:t>    &lt;p&gt;To learn HTML&lt;/p&gt; </a:t>
            </a:r>
            <a:br>
              <a:rPr lang="en-IN" sz="1400" dirty="0"/>
            </a:br>
            <a:endParaRPr lang="en-IN" sz="1400" dirty="0"/>
          </a:p>
          <a:p>
            <a:r>
              <a:rPr lang="en-IN" sz="1400" dirty="0"/>
              <a:t>    </a:t>
            </a:r>
            <a:r>
              <a:rPr lang="en-IN" sz="1400" b="1" dirty="0"/>
              <a:t>&lt;</a:t>
            </a:r>
            <a:r>
              <a:rPr lang="en-IN" sz="1400" b="1" dirty="0" smtClean="0"/>
              <a:t>h2&gt;Sample link to  </a:t>
            </a:r>
            <a:r>
              <a:rPr lang="en-IN" sz="1400" b="1" dirty="0" err="1" smtClean="0"/>
              <a:t>google</a:t>
            </a:r>
            <a:r>
              <a:rPr lang="en-IN" sz="1400" b="1" dirty="0" smtClean="0"/>
              <a:t> page&lt;/</a:t>
            </a:r>
            <a:r>
              <a:rPr lang="en-IN" sz="1400" b="1" dirty="0"/>
              <a:t>h2&gt;</a:t>
            </a:r>
            <a:r>
              <a:rPr lang="en-IN" sz="1400" dirty="0"/>
              <a:t> </a:t>
            </a:r>
            <a:br>
              <a:rPr lang="en-IN" sz="1400" dirty="0"/>
            </a:br>
            <a:r>
              <a:rPr lang="en-IN" sz="1400" dirty="0"/>
              <a:t>    </a:t>
            </a:r>
            <a:r>
              <a:rPr lang="en-IN" sz="1400" b="1" dirty="0"/>
              <a:t>&lt;p&gt;&lt;a </a:t>
            </a:r>
            <a:r>
              <a:rPr lang="en-IN" sz="1400" b="1" dirty="0" err="1"/>
              <a:t>href</a:t>
            </a:r>
            <a:r>
              <a:rPr lang="en-IN" sz="1400" b="1" dirty="0"/>
              <a:t>="http://</a:t>
            </a:r>
            <a:r>
              <a:rPr lang="en-IN" sz="1400" b="1" dirty="0" smtClean="0"/>
              <a:t>www.google.com"&gt;Google&lt;/</a:t>
            </a:r>
            <a:r>
              <a:rPr lang="en-IN" sz="1400" b="1" dirty="0"/>
              <a:t>a&gt;&lt;/p&gt;</a:t>
            </a:r>
            <a:r>
              <a:rPr lang="en-IN" sz="1400" dirty="0"/>
              <a:t> </a:t>
            </a:r>
            <a:br>
              <a:rPr lang="en-IN" sz="1400" dirty="0"/>
            </a:br>
            <a:endParaRPr lang="en-IN" sz="1400" dirty="0"/>
          </a:p>
          <a:p>
            <a:r>
              <a:rPr lang="en-IN" sz="1400" dirty="0"/>
              <a:t>&lt;/body&gt; </a:t>
            </a:r>
          </a:p>
          <a:p>
            <a:r>
              <a:rPr lang="en-IN" sz="1400" dirty="0"/>
              <a:t>&lt;/html&gt; </a:t>
            </a:r>
            <a:br>
              <a:rPr lang="en-IN" sz="1400" dirty="0"/>
            </a:br>
            <a:endParaRPr lang="en-IN" sz="1400" dirty="0"/>
          </a:p>
        </p:txBody>
      </p:sp>
    </p:spTree>
    <p:extLst>
      <p:ext uri="{BB962C8B-B14F-4D97-AF65-F5344CB8AC3E}">
        <p14:creationId xmlns:p14="http://schemas.microsoft.com/office/powerpoint/2010/main" xmlns="" val="36472722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dirty="0"/>
              <a:t>Getting </a:t>
            </a:r>
            <a:r>
              <a:rPr lang="en-IN" dirty="0" smtClean="0"/>
              <a:t>Started</a:t>
            </a:r>
            <a:endParaRPr lang="en-IN" dirty="0"/>
          </a:p>
        </p:txBody>
      </p:sp>
      <p:sp>
        <p:nvSpPr>
          <p:cNvPr id="5" name="TextBox 4"/>
          <p:cNvSpPr txBox="1"/>
          <p:nvPr/>
        </p:nvSpPr>
        <p:spPr>
          <a:xfrm>
            <a:off x="395536" y="1700808"/>
            <a:ext cx="8424936" cy="1200329"/>
          </a:xfrm>
          <a:prstGeom prst="rect">
            <a:avLst/>
          </a:prstGeom>
          <a:noFill/>
        </p:spPr>
        <p:txBody>
          <a:bodyPr wrap="square" rtlCol="0">
            <a:spAutoFit/>
          </a:bodyPr>
          <a:lstStyle/>
          <a:p>
            <a:r>
              <a:rPr lang="en-IN" dirty="0" smtClean="0"/>
              <a:t>Type this in to your text editor:</a:t>
            </a:r>
          </a:p>
          <a:p>
            <a:endParaRPr lang="en-US" dirty="0"/>
          </a:p>
          <a:p>
            <a:endParaRPr lang="en-IN" dirty="0" smtClean="0"/>
          </a:p>
          <a:p>
            <a:r>
              <a:rPr lang="en-IN" b="1" dirty="0" smtClean="0"/>
              <a:t>This is my first web page</a:t>
            </a:r>
            <a:endParaRPr lang="en-IN" dirty="0"/>
          </a:p>
        </p:txBody>
      </p:sp>
    </p:spTree>
    <p:extLst>
      <p:ext uri="{BB962C8B-B14F-4D97-AF65-F5344CB8AC3E}">
        <p14:creationId xmlns:p14="http://schemas.microsoft.com/office/powerpoint/2010/main" xmlns="" val="24172338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smtClean="0"/>
              <a:t>Links</a:t>
            </a:r>
            <a:endParaRPr lang="en-IN" b="1" dirty="0"/>
          </a:p>
        </p:txBody>
      </p:sp>
      <p:sp>
        <p:nvSpPr>
          <p:cNvPr id="5" name="TextBox 4"/>
          <p:cNvSpPr txBox="1"/>
          <p:nvPr/>
        </p:nvSpPr>
        <p:spPr>
          <a:xfrm>
            <a:off x="533400" y="1134070"/>
            <a:ext cx="8424936" cy="923330"/>
          </a:xfrm>
          <a:prstGeom prst="rect">
            <a:avLst/>
          </a:prstGeom>
          <a:noFill/>
        </p:spPr>
        <p:txBody>
          <a:bodyPr wrap="square" rtlCol="0">
            <a:spAutoFit/>
          </a:bodyPr>
          <a:lstStyle/>
          <a:p>
            <a:r>
              <a:rPr lang="en-IN" dirty="0"/>
              <a:t>&lt;a </a:t>
            </a:r>
            <a:r>
              <a:rPr lang="en-IN" dirty="0" err="1"/>
              <a:t>href</a:t>
            </a:r>
            <a:r>
              <a:rPr lang="en-IN" dirty="0"/>
              <a:t>="flyingmoss.html"&gt;The miracle of moss in flight&lt;/a</a:t>
            </a:r>
            <a:r>
              <a:rPr lang="en-IN" dirty="0" smtClean="0"/>
              <a:t>&gt;</a:t>
            </a:r>
          </a:p>
          <a:p>
            <a:endParaRPr lang="en-US" dirty="0"/>
          </a:p>
          <a:p>
            <a:r>
              <a:rPr lang="en-IN" dirty="0"/>
              <a:t>&lt;a </a:t>
            </a:r>
            <a:r>
              <a:rPr lang="en-IN" dirty="0" err="1"/>
              <a:t>href</a:t>
            </a:r>
            <a:r>
              <a:rPr lang="en-IN" dirty="0"/>
              <a:t>="#moss"&gt;Go to moss&lt;/a&gt;</a:t>
            </a:r>
          </a:p>
        </p:txBody>
      </p:sp>
    </p:spTree>
    <p:extLst>
      <p:ext uri="{BB962C8B-B14F-4D97-AF65-F5344CB8AC3E}">
        <p14:creationId xmlns:p14="http://schemas.microsoft.com/office/powerpoint/2010/main" xmlns="" val="1979931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smtClean="0"/>
              <a:t>Images</a:t>
            </a:r>
            <a:endParaRPr lang="en-IN" b="1" dirty="0"/>
          </a:p>
        </p:txBody>
      </p:sp>
      <p:sp>
        <p:nvSpPr>
          <p:cNvPr id="5" name="TextBox 4"/>
          <p:cNvSpPr txBox="1"/>
          <p:nvPr/>
        </p:nvSpPr>
        <p:spPr>
          <a:xfrm>
            <a:off x="490464" y="1143000"/>
            <a:ext cx="8424936" cy="1200329"/>
          </a:xfrm>
          <a:prstGeom prst="rect">
            <a:avLst/>
          </a:prstGeom>
          <a:noFill/>
        </p:spPr>
        <p:txBody>
          <a:bodyPr wrap="square" rtlCol="0">
            <a:spAutoFit/>
          </a:bodyPr>
          <a:lstStyle/>
          <a:p>
            <a:r>
              <a:rPr lang="en-IN" b="1" dirty="0"/>
              <a:t>&lt;</a:t>
            </a:r>
            <a:r>
              <a:rPr lang="en-IN" b="1" dirty="0" err="1"/>
              <a:t>img</a:t>
            </a:r>
            <a:r>
              <a:rPr lang="en-IN" b="1" dirty="0"/>
              <a:t> </a:t>
            </a:r>
            <a:r>
              <a:rPr lang="en-IN" b="1" dirty="0" err="1"/>
              <a:t>src</a:t>
            </a:r>
            <a:r>
              <a:rPr lang="en-IN" b="1" dirty="0"/>
              <a:t>="http://</a:t>
            </a:r>
            <a:r>
              <a:rPr lang="en-IN" b="1" dirty="0" smtClean="0"/>
              <a:t>www.google.com/images/logo.gif</a:t>
            </a:r>
            <a:r>
              <a:rPr lang="en-IN" b="1" dirty="0"/>
              <a:t>" width="157" height="70" alt</a:t>
            </a:r>
            <a:r>
              <a:rPr lang="en-IN" b="1" dirty="0" smtClean="0"/>
              <a:t>=“Google" /&gt;</a:t>
            </a:r>
          </a:p>
          <a:p>
            <a:endParaRPr lang="en-US" b="1" dirty="0"/>
          </a:p>
          <a:p>
            <a:r>
              <a:rPr lang="en-IN" dirty="0"/>
              <a:t>&lt;</a:t>
            </a:r>
            <a:r>
              <a:rPr lang="en-IN" dirty="0" err="1"/>
              <a:t>img</a:t>
            </a:r>
            <a:r>
              <a:rPr lang="en-IN" dirty="0"/>
              <a:t> </a:t>
            </a:r>
            <a:r>
              <a:rPr lang="en-IN" dirty="0" err="1"/>
              <a:t>src</a:t>
            </a:r>
            <a:r>
              <a:rPr lang="en-IN" dirty="0"/>
              <a:t>="</a:t>
            </a:r>
            <a:r>
              <a:rPr lang="en-IN" dirty="0" smtClean="0"/>
              <a:t>images/img_chart.jpg"... /&gt;</a:t>
            </a:r>
            <a:endParaRPr lang="en-IN" dirty="0"/>
          </a:p>
        </p:txBody>
      </p:sp>
    </p:spTree>
    <p:extLst>
      <p:ext uri="{BB962C8B-B14F-4D97-AF65-F5344CB8AC3E}">
        <p14:creationId xmlns:p14="http://schemas.microsoft.com/office/powerpoint/2010/main" xmlns="" val="16169782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smtClean="0"/>
              <a:t>Tables</a:t>
            </a:r>
            <a:endParaRPr lang="en-IN" b="1" dirty="0"/>
          </a:p>
        </p:txBody>
      </p:sp>
      <p:sp>
        <p:nvSpPr>
          <p:cNvPr id="5" name="TextBox 4"/>
          <p:cNvSpPr txBox="1"/>
          <p:nvPr/>
        </p:nvSpPr>
        <p:spPr>
          <a:xfrm>
            <a:off x="719064" y="1102578"/>
            <a:ext cx="8424936" cy="5755422"/>
          </a:xfrm>
          <a:prstGeom prst="rect">
            <a:avLst/>
          </a:prstGeom>
          <a:noFill/>
        </p:spPr>
        <p:txBody>
          <a:bodyPr wrap="square" rtlCol="0">
            <a:spAutoFit/>
          </a:bodyPr>
          <a:lstStyle/>
          <a:p>
            <a:r>
              <a:rPr lang="en-IN" sz="1600" b="1" dirty="0"/>
              <a:t>&lt;table&gt;</a:t>
            </a:r>
            <a:r>
              <a:rPr lang="en-IN" sz="1600" dirty="0"/>
              <a:t> </a:t>
            </a:r>
            <a:br>
              <a:rPr lang="en-IN" sz="1600" dirty="0"/>
            </a:br>
            <a:r>
              <a:rPr lang="en-IN" sz="1600" dirty="0"/>
              <a:t>    </a:t>
            </a:r>
            <a:r>
              <a:rPr lang="en-IN" sz="1600" b="1" dirty="0"/>
              <a:t>&lt;</a:t>
            </a:r>
            <a:r>
              <a:rPr lang="en-IN" sz="1600" b="1" dirty="0" err="1"/>
              <a:t>tr</a:t>
            </a:r>
            <a:r>
              <a:rPr lang="en-IN" sz="1600" b="1" dirty="0"/>
              <a:t>&gt;</a:t>
            </a:r>
            <a:r>
              <a:rPr lang="en-IN" sz="1600" dirty="0"/>
              <a:t> </a:t>
            </a:r>
            <a:br>
              <a:rPr lang="en-IN" sz="1600" dirty="0"/>
            </a:br>
            <a:r>
              <a:rPr lang="en-IN" sz="1600" dirty="0"/>
              <a:t>        </a:t>
            </a:r>
            <a:r>
              <a:rPr lang="en-IN" sz="1600" b="1" dirty="0"/>
              <a:t>&lt;td&gt;Row 1, cell 1&lt;/td&gt;</a:t>
            </a:r>
            <a:r>
              <a:rPr lang="en-IN" sz="1600" dirty="0"/>
              <a:t> </a:t>
            </a:r>
            <a:br>
              <a:rPr lang="en-IN" sz="1600" dirty="0"/>
            </a:br>
            <a:r>
              <a:rPr lang="en-IN" sz="1600" dirty="0"/>
              <a:t>        </a:t>
            </a:r>
            <a:r>
              <a:rPr lang="en-IN" sz="1600" b="1" dirty="0"/>
              <a:t>&lt;td&gt;Row 1, cell 2&lt;/td&gt;</a:t>
            </a:r>
            <a:r>
              <a:rPr lang="en-IN" sz="1600" dirty="0"/>
              <a:t> </a:t>
            </a:r>
            <a:br>
              <a:rPr lang="en-IN" sz="1600" dirty="0"/>
            </a:br>
            <a:r>
              <a:rPr lang="en-IN" sz="1600" dirty="0"/>
              <a:t>        </a:t>
            </a:r>
            <a:r>
              <a:rPr lang="en-IN" sz="1600" b="1" dirty="0"/>
              <a:t>&lt;td&gt;Row 1, cell 3&lt;/td&gt;</a:t>
            </a:r>
            <a:r>
              <a:rPr lang="en-IN" sz="1600" dirty="0"/>
              <a:t> </a:t>
            </a:r>
            <a:br>
              <a:rPr lang="en-IN" sz="1600" dirty="0"/>
            </a:br>
            <a:r>
              <a:rPr lang="en-IN" sz="1600" dirty="0"/>
              <a:t>    </a:t>
            </a:r>
            <a:r>
              <a:rPr lang="en-IN" sz="1600" b="1" dirty="0"/>
              <a:t>&lt;/</a:t>
            </a:r>
            <a:r>
              <a:rPr lang="en-IN" sz="1600" b="1" dirty="0" err="1"/>
              <a:t>tr</a:t>
            </a:r>
            <a:r>
              <a:rPr lang="en-IN" sz="1600" b="1" dirty="0"/>
              <a:t>&gt;</a:t>
            </a:r>
            <a:r>
              <a:rPr lang="en-IN" sz="1600" dirty="0"/>
              <a:t> </a:t>
            </a:r>
            <a:br>
              <a:rPr lang="en-IN" sz="1600" dirty="0"/>
            </a:br>
            <a:r>
              <a:rPr lang="en-IN" sz="1600" dirty="0"/>
              <a:t>    </a:t>
            </a:r>
            <a:r>
              <a:rPr lang="en-IN" sz="1600" b="1" dirty="0"/>
              <a:t>&lt;</a:t>
            </a:r>
            <a:r>
              <a:rPr lang="en-IN" sz="1600" b="1" dirty="0" err="1"/>
              <a:t>tr</a:t>
            </a:r>
            <a:r>
              <a:rPr lang="en-IN" sz="1600" b="1" dirty="0"/>
              <a:t>&gt;</a:t>
            </a:r>
            <a:r>
              <a:rPr lang="en-IN" sz="1600" dirty="0"/>
              <a:t> </a:t>
            </a:r>
            <a:br>
              <a:rPr lang="en-IN" sz="1600" dirty="0"/>
            </a:br>
            <a:r>
              <a:rPr lang="en-IN" sz="1600" dirty="0"/>
              <a:t>        </a:t>
            </a:r>
            <a:r>
              <a:rPr lang="en-IN" sz="1600" b="1" dirty="0"/>
              <a:t>&lt;td&gt;Row 2, cell 1&lt;/td&gt;</a:t>
            </a:r>
            <a:r>
              <a:rPr lang="en-IN" sz="1600" dirty="0"/>
              <a:t> </a:t>
            </a:r>
            <a:br>
              <a:rPr lang="en-IN" sz="1600" dirty="0"/>
            </a:br>
            <a:r>
              <a:rPr lang="en-IN" sz="1600" dirty="0"/>
              <a:t>        </a:t>
            </a:r>
            <a:r>
              <a:rPr lang="en-IN" sz="1600" b="1" dirty="0"/>
              <a:t>&lt;td&gt;Row 2, cell 2&lt;/td&gt;</a:t>
            </a:r>
            <a:r>
              <a:rPr lang="en-IN" sz="1600" dirty="0"/>
              <a:t> </a:t>
            </a:r>
            <a:br>
              <a:rPr lang="en-IN" sz="1600" dirty="0"/>
            </a:br>
            <a:r>
              <a:rPr lang="en-IN" sz="1600" dirty="0"/>
              <a:t>        </a:t>
            </a:r>
            <a:r>
              <a:rPr lang="en-IN" sz="1600" b="1" dirty="0"/>
              <a:t>&lt;td&gt;Row 2, cell 3&lt;/td&gt;</a:t>
            </a:r>
            <a:r>
              <a:rPr lang="en-IN" sz="1600" dirty="0"/>
              <a:t> </a:t>
            </a:r>
            <a:br>
              <a:rPr lang="en-IN" sz="1600" dirty="0"/>
            </a:br>
            <a:r>
              <a:rPr lang="en-IN" sz="1600" dirty="0"/>
              <a:t>    </a:t>
            </a:r>
            <a:r>
              <a:rPr lang="en-IN" sz="1600" b="1" dirty="0"/>
              <a:t>&lt;/</a:t>
            </a:r>
            <a:r>
              <a:rPr lang="en-IN" sz="1600" b="1" dirty="0" err="1"/>
              <a:t>tr</a:t>
            </a:r>
            <a:r>
              <a:rPr lang="en-IN" sz="1600" b="1" dirty="0"/>
              <a:t>&gt;</a:t>
            </a:r>
            <a:r>
              <a:rPr lang="en-IN" sz="1600" dirty="0"/>
              <a:t> </a:t>
            </a:r>
            <a:br>
              <a:rPr lang="en-IN" sz="1600" dirty="0"/>
            </a:br>
            <a:r>
              <a:rPr lang="en-IN" sz="1600" dirty="0"/>
              <a:t>    </a:t>
            </a:r>
            <a:r>
              <a:rPr lang="en-IN" sz="1600" b="1" dirty="0"/>
              <a:t>&lt;</a:t>
            </a:r>
            <a:r>
              <a:rPr lang="en-IN" sz="1600" b="1" dirty="0" err="1"/>
              <a:t>tr</a:t>
            </a:r>
            <a:r>
              <a:rPr lang="en-IN" sz="1600" b="1" dirty="0"/>
              <a:t>&gt;</a:t>
            </a:r>
            <a:r>
              <a:rPr lang="en-IN" sz="1600" dirty="0"/>
              <a:t> </a:t>
            </a:r>
            <a:br>
              <a:rPr lang="en-IN" sz="1600" dirty="0"/>
            </a:br>
            <a:r>
              <a:rPr lang="en-IN" sz="1600" dirty="0"/>
              <a:t>        </a:t>
            </a:r>
            <a:r>
              <a:rPr lang="en-IN" sz="1600" b="1" dirty="0"/>
              <a:t>&lt;td&gt;Row 3, cell 1&lt;/td&gt;</a:t>
            </a:r>
            <a:r>
              <a:rPr lang="en-IN" sz="1600" dirty="0"/>
              <a:t> </a:t>
            </a:r>
            <a:br>
              <a:rPr lang="en-IN" sz="1600" dirty="0"/>
            </a:br>
            <a:r>
              <a:rPr lang="en-IN" sz="1600" dirty="0"/>
              <a:t>        </a:t>
            </a:r>
            <a:r>
              <a:rPr lang="en-IN" sz="1600" b="1" dirty="0"/>
              <a:t>&lt;td&gt;Row 3, cell 2&lt;/td&gt;</a:t>
            </a:r>
            <a:r>
              <a:rPr lang="en-IN" sz="1600" dirty="0"/>
              <a:t> </a:t>
            </a:r>
            <a:br>
              <a:rPr lang="en-IN" sz="1600" dirty="0"/>
            </a:br>
            <a:r>
              <a:rPr lang="en-IN" sz="1600" dirty="0"/>
              <a:t>        </a:t>
            </a:r>
            <a:r>
              <a:rPr lang="en-IN" sz="1600" b="1" dirty="0"/>
              <a:t>&lt;td&gt;Row 3, cell 3&lt;/td&gt;</a:t>
            </a:r>
            <a:r>
              <a:rPr lang="en-IN" sz="1600" dirty="0"/>
              <a:t> </a:t>
            </a:r>
            <a:br>
              <a:rPr lang="en-IN" sz="1600" dirty="0"/>
            </a:br>
            <a:r>
              <a:rPr lang="en-IN" sz="1600" dirty="0"/>
              <a:t>    </a:t>
            </a:r>
            <a:r>
              <a:rPr lang="en-IN" sz="1600" b="1" dirty="0"/>
              <a:t>&lt;/</a:t>
            </a:r>
            <a:r>
              <a:rPr lang="en-IN" sz="1600" b="1" dirty="0" err="1"/>
              <a:t>tr</a:t>
            </a:r>
            <a:r>
              <a:rPr lang="en-IN" sz="1600" b="1" dirty="0"/>
              <a:t>&gt;</a:t>
            </a:r>
            <a:r>
              <a:rPr lang="en-IN" sz="1600" dirty="0"/>
              <a:t> </a:t>
            </a:r>
            <a:br>
              <a:rPr lang="en-IN" sz="1600" dirty="0"/>
            </a:br>
            <a:r>
              <a:rPr lang="en-IN" sz="1600" dirty="0"/>
              <a:t>    </a:t>
            </a:r>
            <a:r>
              <a:rPr lang="en-IN" sz="1600" b="1" dirty="0"/>
              <a:t>&lt;</a:t>
            </a:r>
            <a:r>
              <a:rPr lang="en-IN" sz="1600" b="1" dirty="0" err="1"/>
              <a:t>tr</a:t>
            </a:r>
            <a:r>
              <a:rPr lang="en-IN" sz="1600" b="1" dirty="0"/>
              <a:t>&gt;</a:t>
            </a:r>
            <a:r>
              <a:rPr lang="en-IN" sz="1600" dirty="0"/>
              <a:t> </a:t>
            </a:r>
            <a:br>
              <a:rPr lang="en-IN" sz="1600" dirty="0"/>
            </a:br>
            <a:r>
              <a:rPr lang="en-IN" sz="1600" dirty="0"/>
              <a:t>        </a:t>
            </a:r>
            <a:r>
              <a:rPr lang="en-IN" sz="1600" b="1" dirty="0"/>
              <a:t>&lt;td&gt;Row 4, cell 1&lt;/td&gt;</a:t>
            </a:r>
            <a:r>
              <a:rPr lang="en-IN" sz="1600" dirty="0"/>
              <a:t> </a:t>
            </a:r>
            <a:br>
              <a:rPr lang="en-IN" sz="1600" dirty="0"/>
            </a:br>
            <a:r>
              <a:rPr lang="en-IN" sz="1600" dirty="0"/>
              <a:t>        </a:t>
            </a:r>
            <a:r>
              <a:rPr lang="en-IN" sz="1600" b="1" dirty="0"/>
              <a:t>&lt;td&gt;Row 4, cell 2&lt;/td&gt;</a:t>
            </a:r>
            <a:r>
              <a:rPr lang="en-IN" sz="1600" dirty="0"/>
              <a:t> </a:t>
            </a:r>
            <a:br>
              <a:rPr lang="en-IN" sz="1600" dirty="0"/>
            </a:br>
            <a:r>
              <a:rPr lang="en-IN" sz="1600" dirty="0"/>
              <a:t>        </a:t>
            </a:r>
            <a:r>
              <a:rPr lang="en-IN" sz="1600" b="1" dirty="0"/>
              <a:t>&lt;td&gt;Row 4, cell 3&lt;/td&gt;</a:t>
            </a:r>
            <a:r>
              <a:rPr lang="en-IN" sz="1600" dirty="0"/>
              <a:t> </a:t>
            </a:r>
            <a:br>
              <a:rPr lang="en-IN" sz="1600" dirty="0"/>
            </a:br>
            <a:r>
              <a:rPr lang="en-IN" sz="1600" dirty="0"/>
              <a:t>    </a:t>
            </a:r>
            <a:r>
              <a:rPr lang="en-IN" sz="1600" b="1" dirty="0"/>
              <a:t>&lt;/</a:t>
            </a:r>
            <a:r>
              <a:rPr lang="en-IN" sz="1600" b="1" dirty="0" err="1"/>
              <a:t>tr</a:t>
            </a:r>
            <a:r>
              <a:rPr lang="en-IN" sz="1600" b="1" dirty="0"/>
              <a:t>&gt;</a:t>
            </a:r>
            <a:r>
              <a:rPr lang="en-IN" sz="1600" dirty="0"/>
              <a:t> </a:t>
            </a:r>
            <a:br>
              <a:rPr lang="en-IN" sz="1600" dirty="0"/>
            </a:br>
            <a:r>
              <a:rPr lang="en-IN" sz="1600" b="1" dirty="0"/>
              <a:t>&lt;/table&gt;</a:t>
            </a:r>
            <a:r>
              <a:rPr lang="en-IN" sz="1600" dirty="0"/>
              <a:t> </a:t>
            </a:r>
            <a:br>
              <a:rPr lang="en-IN" sz="1600" dirty="0"/>
            </a:br>
            <a:endParaRPr lang="en-IN" sz="1600" dirty="0"/>
          </a:p>
        </p:txBody>
      </p:sp>
    </p:spTree>
    <p:extLst>
      <p:ext uri="{BB962C8B-B14F-4D97-AF65-F5344CB8AC3E}">
        <p14:creationId xmlns:p14="http://schemas.microsoft.com/office/powerpoint/2010/main" xmlns="" val="22260440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smtClean="0"/>
              <a:t>Forms</a:t>
            </a:r>
            <a:endParaRPr lang="en-IN" b="1" dirty="0"/>
          </a:p>
        </p:txBody>
      </p:sp>
      <p:sp>
        <p:nvSpPr>
          <p:cNvPr id="5" name="TextBox 4"/>
          <p:cNvSpPr txBox="1"/>
          <p:nvPr/>
        </p:nvSpPr>
        <p:spPr>
          <a:xfrm>
            <a:off x="467544" y="1254204"/>
            <a:ext cx="8424936" cy="1107996"/>
          </a:xfrm>
          <a:prstGeom prst="rect">
            <a:avLst/>
          </a:prstGeom>
          <a:noFill/>
        </p:spPr>
        <p:txBody>
          <a:bodyPr wrap="square" rtlCol="0">
            <a:spAutoFit/>
          </a:bodyPr>
          <a:lstStyle/>
          <a:p>
            <a:r>
              <a:rPr lang="en-IN" sz="1600" b="1" dirty="0"/>
              <a:t>&lt;form action="</a:t>
            </a:r>
            <a:r>
              <a:rPr lang="en-IN" sz="1600" b="1" dirty="0" err="1"/>
              <a:t>processingscript.php</a:t>
            </a:r>
            <a:r>
              <a:rPr lang="en-IN" sz="1600" b="1" dirty="0"/>
              <a:t>" method="post"&gt;</a:t>
            </a:r>
            <a:r>
              <a:rPr lang="en-IN" sz="1600" dirty="0"/>
              <a:t> </a:t>
            </a:r>
            <a:br>
              <a:rPr lang="en-IN" sz="1600" dirty="0"/>
            </a:br>
            <a:endParaRPr lang="en-IN" sz="1600" dirty="0"/>
          </a:p>
          <a:p>
            <a:r>
              <a:rPr lang="en-IN" sz="1600" b="1" dirty="0"/>
              <a:t>&lt;/form&gt;</a:t>
            </a:r>
            <a:r>
              <a:rPr lang="en-IN" sz="1600" dirty="0"/>
              <a:t> </a:t>
            </a:r>
            <a:br>
              <a:rPr lang="en-IN" sz="1600" dirty="0"/>
            </a:br>
            <a:endParaRPr lang="en-IN" sz="1600" dirty="0"/>
          </a:p>
        </p:txBody>
      </p:sp>
    </p:spTree>
    <p:extLst>
      <p:ext uri="{BB962C8B-B14F-4D97-AF65-F5344CB8AC3E}">
        <p14:creationId xmlns:p14="http://schemas.microsoft.com/office/powerpoint/2010/main" xmlns="" val="39947999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smtClean="0"/>
              <a:t>Forms</a:t>
            </a:r>
            <a:endParaRPr lang="en-IN" b="1" dirty="0"/>
          </a:p>
        </p:txBody>
      </p:sp>
      <p:sp>
        <p:nvSpPr>
          <p:cNvPr id="5" name="TextBox 4"/>
          <p:cNvSpPr txBox="1"/>
          <p:nvPr/>
        </p:nvSpPr>
        <p:spPr>
          <a:xfrm>
            <a:off x="467544" y="1231880"/>
            <a:ext cx="8424936" cy="3416320"/>
          </a:xfrm>
          <a:prstGeom prst="rect">
            <a:avLst/>
          </a:prstGeom>
          <a:noFill/>
        </p:spPr>
        <p:txBody>
          <a:bodyPr wrap="square" rtlCol="0">
            <a:spAutoFit/>
          </a:bodyPr>
          <a:lstStyle/>
          <a:p>
            <a:r>
              <a:rPr lang="en-IN" dirty="0"/>
              <a:t>&lt;input </a:t>
            </a:r>
            <a:r>
              <a:rPr lang="en-IN" b="1" dirty="0"/>
              <a:t>type="text"</a:t>
            </a:r>
            <a:r>
              <a:rPr lang="en-IN" dirty="0"/>
              <a:t> /&gt; </a:t>
            </a:r>
            <a:endParaRPr lang="en-IN" dirty="0" smtClean="0"/>
          </a:p>
          <a:p>
            <a:r>
              <a:rPr lang="en-IN" dirty="0" smtClean="0"/>
              <a:t>&lt;</a:t>
            </a:r>
            <a:r>
              <a:rPr lang="en-IN" dirty="0"/>
              <a:t>input </a:t>
            </a:r>
            <a:r>
              <a:rPr lang="en-IN" b="1" dirty="0"/>
              <a:t>type="password"</a:t>
            </a:r>
            <a:r>
              <a:rPr lang="en-IN" dirty="0"/>
              <a:t> </a:t>
            </a:r>
            <a:r>
              <a:rPr lang="en-IN" dirty="0" smtClean="0"/>
              <a:t>/&gt;</a:t>
            </a:r>
            <a:endParaRPr lang="en-IN" dirty="0"/>
          </a:p>
          <a:p>
            <a:r>
              <a:rPr lang="en-IN" dirty="0"/>
              <a:t>&lt;input </a:t>
            </a:r>
            <a:r>
              <a:rPr lang="en-IN" b="1" dirty="0"/>
              <a:t>type="checkbox"</a:t>
            </a:r>
            <a:r>
              <a:rPr lang="en-IN" dirty="0"/>
              <a:t> /&gt; </a:t>
            </a:r>
            <a:endParaRPr lang="en-IN" dirty="0" smtClean="0"/>
          </a:p>
          <a:p>
            <a:r>
              <a:rPr lang="en-IN" dirty="0" smtClean="0"/>
              <a:t>&lt;</a:t>
            </a:r>
            <a:r>
              <a:rPr lang="en-IN" dirty="0"/>
              <a:t>input type="checkbox" checked="checked" </a:t>
            </a:r>
            <a:r>
              <a:rPr lang="en-IN" dirty="0" smtClean="0"/>
              <a:t>/&gt;,</a:t>
            </a:r>
            <a:endParaRPr lang="en-IN" dirty="0"/>
          </a:p>
          <a:p>
            <a:r>
              <a:rPr lang="en-IN" dirty="0"/>
              <a:t>&lt;input </a:t>
            </a:r>
            <a:r>
              <a:rPr lang="en-IN" b="1" dirty="0"/>
              <a:t>type="radio"</a:t>
            </a:r>
            <a:r>
              <a:rPr lang="en-IN" dirty="0"/>
              <a:t> /&gt; </a:t>
            </a:r>
            <a:endParaRPr lang="en-IN" dirty="0" smtClean="0"/>
          </a:p>
          <a:p>
            <a:r>
              <a:rPr lang="en-IN" dirty="0" smtClean="0"/>
              <a:t>&lt;</a:t>
            </a:r>
            <a:r>
              <a:rPr lang="en-IN" dirty="0"/>
              <a:t>input </a:t>
            </a:r>
            <a:r>
              <a:rPr lang="en-IN" b="1" dirty="0"/>
              <a:t>type="file"</a:t>
            </a:r>
            <a:r>
              <a:rPr lang="en-IN" dirty="0"/>
              <a:t> /&gt; </a:t>
            </a:r>
            <a:endParaRPr lang="en-IN" dirty="0" smtClean="0"/>
          </a:p>
          <a:p>
            <a:r>
              <a:rPr lang="en-IN" dirty="0" smtClean="0"/>
              <a:t>&lt;</a:t>
            </a:r>
            <a:r>
              <a:rPr lang="en-IN" dirty="0"/>
              <a:t>input </a:t>
            </a:r>
            <a:r>
              <a:rPr lang="en-IN" b="1" dirty="0"/>
              <a:t>type="submit"</a:t>
            </a:r>
            <a:r>
              <a:rPr lang="en-IN" dirty="0"/>
              <a:t> /&gt; </a:t>
            </a:r>
            <a:endParaRPr lang="en-IN" dirty="0" smtClean="0"/>
          </a:p>
          <a:p>
            <a:r>
              <a:rPr lang="en-IN" dirty="0" smtClean="0"/>
              <a:t>&lt;</a:t>
            </a:r>
            <a:r>
              <a:rPr lang="en-IN" dirty="0"/>
              <a:t>input type="submit" </a:t>
            </a:r>
            <a:r>
              <a:rPr lang="en-IN" b="1" dirty="0"/>
              <a:t>value="</a:t>
            </a:r>
            <a:r>
              <a:rPr lang="en-IN" b="1" dirty="0" err="1"/>
              <a:t>Ooo</a:t>
            </a:r>
            <a:r>
              <a:rPr lang="en-IN" b="1" dirty="0"/>
              <a:t>. Look. Text on a button. Wow"</a:t>
            </a:r>
            <a:r>
              <a:rPr lang="en-IN" dirty="0"/>
              <a:t> </a:t>
            </a:r>
            <a:r>
              <a:rPr lang="en-IN" dirty="0" smtClean="0"/>
              <a:t>/&gt;</a:t>
            </a:r>
            <a:endParaRPr lang="en-IN" dirty="0"/>
          </a:p>
          <a:p>
            <a:r>
              <a:rPr lang="en-IN" dirty="0"/>
              <a:t>&lt;input </a:t>
            </a:r>
            <a:r>
              <a:rPr lang="en-IN" b="1" dirty="0"/>
              <a:t>type="image"</a:t>
            </a:r>
            <a:r>
              <a:rPr lang="en-IN" dirty="0"/>
              <a:t> /&gt; </a:t>
            </a:r>
            <a:endParaRPr lang="en-IN" dirty="0" smtClean="0"/>
          </a:p>
          <a:p>
            <a:r>
              <a:rPr lang="en-IN" dirty="0" smtClean="0"/>
              <a:t>&lt;</a:t>
            </a:r>
            <a:r>
              <a:rPr lang="en-IN" dirty="0"/>
              <a:t>input </a:t>
            </a:r>
            <a:r>
              <a:rPr lang="en-IN" b="1" dirty="0"/>
              <a:t>type="button"</a:t>
            </a:r>
            <a:r>
              <a:rPr lang="en-IN" dirty="0"/>
              <a:t> </a:t>
            </a:r>
            <a:r>
              <a:rPr lang="en-IN" dirty="0" smtClean="0"/>
              <a:t>/&gt;</a:t>
            </a:r>
          </a:p>
          <a:p>
            <a:r>
              <a:rPr lang="en-IN" dirty="0" smtClean="0"/>
              <a:t>&lt;</a:t>
            </a:r>
            <a:r>
              <a:rPr lang="en-IN" dirty="0"/>
              <a:t>input </a:t>
            </a:r>
            <a:r>
              <a:rPr lang="en-IN" b="1" dirty="0"/>
              <a:t>type="reset"</a:t>
            </a:r>
            <a:r>
              <a:rPr lang="en-IN" dirty="0"/>
              <a:t> </a:t>
            </a:r>
            <a:r>
              <a:rPr lang="en-IN" dirty="0" smtClean="0"/>
              <a:t>/&gt;</a:t>
            </a:r>
            <a:endParaRPr lang="en-IN" dirty="0"/>
          </a:p>
          <a:p>
            <a:r>
              <a:rPr lang="en-IN" dirty="0"/>
              <a:t>&lt;input </a:t>
            </a:r>
            <a:r>
              <a:rPr lang="en-IN" b="1" dirty="0"/>
              <a:t>type="hidden"</a:t>
            </a:r>
            <a:r>
              <a:rPr lang="en-IN" dirty="0"/>
              <a:t> </a:t>
            </a:r>
            <a:r>
              <a:rPr lang="en-IN" dirty="0" smtClean="0"/>
              <a:t>/&gt;</a:t>
            </a:r>
            <a:endParaRPr lang="en-IN" dirty="0"/>
          </a:p>
        </p:txBody>
      </p:sp>
    </p:spTree>
    <p:extLst>
      <p:ext uri="{BB962C8B-B14F-4D97-AF65-F5344CB8AC3E}">
        <p14:creationId xmlns:p14="http://schemas.microsoft.com/office/powerpoint/2010/main" xmlns="" val="14636163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smtClean="0"/>
              <a:t>Forms</a:t>
            </a:r>
            <a:endParaRPr lang="en-IN" b="1" dirty="0"/>
          </a:p>
        </p:txBody>
      </p:sp>
      <p:sp>
        <p:nvSpPr>
          <p:cNvPr id="4" name="Content Placeholder 3"/>
          <p:cNvSpPr>
            <a:spLocks noGrp="1"/>
          </p:cNvSpPr>
          <p:nvPr>
            <p:ph idx="1"/>
          </p:nvPr>
        </p:nvSpPr>
        <p:spPr/>
        <p:txBody>
          <a:bodyPr/>
          <a:lstStyle/>
          <a:p>
            <a:endParaRPr lang="en-US"/>
          </a:p>
        </p:txBody>
      </p:sp>
      <p:sp>
        <p:nvSpPr>
          <p:cNvPr id="5" name="TextBox 4"/>
          <p:cNvSpPr txBox="1"/>
          <p:nvPr/>
        </p:nvSpPr>
        <p:spPr>
          <a:xfrm>
            <a:off x="467544" y="1224677"/>
            <a:ext cx="8424936" cy="2585323"/>
          </a:xfrm>
          <a:prstGeom prst="rect">
            <a:avLst/>
          </a:prstGeom>
          <a:noFill/>
        </p:spPr>
        <p:txBody>
          <a:bodyPr wrap="square" rtlCol="0">
            <a:spAutoFit/>
          </a:bodyPr>
          <a:lstStyle/>
          <a:p>
            <a:r>
              <a:rPr lang="en-IN" dirty="0" smtClean="0"/>
              <a:t>&lt;</a:t>
            </a:r>
            <a:r>
              <a:rPr lang="en-IN" dirty="0" err="1"/>
              <a:t>textarea</a:t>
            </a:r>
            <a:r>
              <a:rPr lang="en-IN" dirty="0"/>
              <a:t> rows="5" cols="20"&gt;A big load of text here&lt;/</a:t>
            </a:r>
            <a:r>
              <a:rPr lang="en-IN" dirty="0" err="1"/>
              <a:t>textarea</a:t>
            </a:r>
            <a:r>
              <a:rPr lang="en-IN" dirty="0" smtClean="0"/>
              <a:t>&gt;</a:t>
            </a:r>
          </a:p>
          <a:p>
            <a:endParaRPr lang="en-IN" dirty="0"/>
          </a:p>
          <a:p>
            <a:r>
              <a:rPr lang="en-IN" b="1" dirty="0"/>
              <a:t>&lt;select&gt;</a:t>
            </a:r>
            <a:r>
              <a:rPr lang="en-IN" dirty="0"/>
              <a:t> </a:t>
            </a:r>
            <a:br>
              <a:rPr lang="en-IN" dirty="0"/>
            </a:br>
            <a:r>
              <a:rPr lang="en-IN" dirty="0"/>
              <a:t>    </a:t>
            </a:r>
            <a:r>
              <a:rPr lang="en-IN" b="1" dirty="0"/>
              <a:t>&lt;option value="first option"&gt;Option 1&lt;/option&gt;</a:t>
            </a:r>
            <a:r>
              <a:rPr lang="en-IN" dirty="0"/>
              <a:t> </a:t>
            </a:r>
            <a:br>
              <a:rPr lang="en-IN" dirty="0"/>
            </a:br>
            <a:r>
              <a:rPr lang="en-IN" dirty="0"/>
              <a:t>    </a:t>
            </a:r>
            <a:r>
              <a:rPr lang="en-IN" b="1" dirty="0"/>
              <a:t>&lt;option value="second option"&gt;Option 2&lt;/option&gt;</a:t>
            </a:r>
            <a:r>
              <a:rPr lang="en-IN" dirty="0"/>
              <a:t> </a:t>
            </a:r>
            <a:br>
              <a:rPr lang="en-IN" dirty="0"/>
            </a:br>
            <a:r>
              <a:rPr lang="en-IN" dirty="0"/>
              <a:t>    </a:t>
            </a:r>
            <a:r>
              <a:rPr lang="en-IN" b="1" dirty="0"/>
              <a:t>&lt;option value="third option"&gt;Option 3&lt;/option&gt;</a:t>
            </a:r>
            <a:r>
              <a:rPr lang="en-IN" dirty="0"/>
              <a:t> </a:t>
            </a:r>
            <a:br>
              <a:rPr lang="en-IN" dirty="0"/>
            </a:br>
            <a:r>
              <a:rPr lang="en-IN" b="1" dirty="0"/>
              <a:t>&lt;/select&gt;</a:t>
            </a:r>
            <a:r>
              <a:rPr lang="en-IN" dirty="0"/>
              <a:t> </a:t>
            </a:r>
            <a:endParaRPr lang="en-IN" dirty="0" smtClean="0"/>
          </a:p>
          <a:p>
            <a:endParaRPr lang="en-US" dirty="0"/>
          </a:p>
          <a:p>
            <a:r>
              <a:rPr lang="en-IN" dirty="0"/>
              <a:t>&lt;option value="mouse" selected="selected</a:t>
            </a:r>
            <a:r>
              <a:rPr lang="en-IN" dirty="0" smtClean="0"/>
              <a:t>"&gt;Mouse&lt;/</a:t>
            </a:r>
            <a:r>
              <a:rPr lang="en-IN" dirty="0"/>
              <a:t>option</a:t>
            </a:r>
            <a:r>
              <a:rPr lang="en-IN" dirty="0" smtClean="0"/>
              <a:t>&gt;</a:t>
            </a:r>
            <a:endParaRPr lang="en-IN" dirty="0"/>
          </a:p>
        </p:txBody>
      </p:sp>
    </p:spTree>
    <p:extLst>
      <p:ext uri="{BB962C8B-B14F-4D97-AF65-F5344CB8AC3E}">
        <p14:creationId xmlns:p14="http://schemas.microsoft.com/office/powerpoint/2010/main" xmlns="" val="8630012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smtClean="0"/>
              <a:t>Forms</a:t>
            </a:r>
            <a:endParaRPr lang="en-IN" b="1" dirty="0"/>
          </a:p>
        </p:txBody>
      </p:sp>
      <p:sp>
        <p:nvSpPr>
          <p:cNvPr id="4" name="Content Placeholder 3"/>
          <p:cNvSpPr>
            <a:spLocks noGrp="1"/>
          </p:cNvSpPr>
          <p:nvPr>
            <p:ph idx="1"/>
          </p:nvPr>
        </p:nvSpPr>
        <p:spPr/>
        <p:txBody>
          <a:bodyPr/>
          <a:lstStyle/>
          <a:p>
            <a:endParaRPr lang="en-US"/>
          </a:p>
        </p:txBody>
      </p:sp>
      <p:sp>
        <p:nvSpPr>
          <p:cNvPr id="5" name="TextBox 4"/>
          <p:cNvSpPr txBox="1"/>
          <p:nvPr/>
        </p:nvSpPr>
        <p:spPr>
          <a:xfrm>
            <a:off x="467544" y="1284506"/>
            <a:ext cx="8424936" cy="4278094"/>
          </a:xfrm>
          <a:prstGeom prst="rect">
            <a:avLst/>
          </a:prstGeom>
          <a:noFill/>
        </p:spPr>
        <p:txBody>
          <a:bodyPr wrap="square" rtlCol="0">
            <a:spAutoFit/>
          </a:bodyPr>
          <a:lstStyle/>
          <a:p>
            <a:r>
              <a:rPr lang="en-IN" sz="1600" b="1" dirty="0"/>
              <a:t>&lt;form action="</a:t>
            </a:r>
            <a:r>
              <a:rPr lang="en-IN" sz="1600" b="1" dirty="0" err="1"/>
              <a:t>contactus.php</a:t>
            </a:r>
            <a:r>
              <a:rPr lang="en-IN" sz="1600" b="1" dirty="0"/>
              <a:t>" method="post"&gt;</a:t>
            </a:r>
            <a:r>
              <a:rPr lang="en-IN" sz="1600" dirty="0"/>
              <a:t> </a:t>
            </a:r>
            <a:br>
              <a:rPr lang="en-IN" sz="1600" dirty="0"/>
            </a:br>
            <a:endParaRPr lang="en-IN" sz="1600" dirty="0"/>
          </a:p>
          <a:p>
            <a:r>
              <a:rPr lang="en-IN" sz="1600" dirty="0"/>
              <a:t>    </a:t>
            </a:r>
            <a:r>
              <a:rPr lang="en-IN" sz="1600" b="1" dirty="0"/>
              <a:t>&lt;p&gt;Name:&lt;/p&gt;</a:t>
            </a:r>
            <a:r>
              <a:rPr lang="en-IN" sz="1600" dirty="0"/>
              <a:t> </a:t>
            </a:r>
            <a:br>
              <a:rPr lang="en-IN" sz="1600" dirty="0"/>
            </a:br>
            <a:r>
              <a:rPr lang="en-IN" sz="1600" dirty="0"/>
              <a:t>    </a:t>
            </a:r>
            <a:r>
              <a:rPr lang="en-IN" sz="1600" b="1" dirty="0"/>
              <a:t>&lt;p&gt;&lt;input type="text" name="name" value="Your name" /&gt;&lt;/p&gt;</a:t>
            </a:r>
            <a:r>
              <a:rPr lang="en-IN" sz="1600" dirty="0"/>
              <a:t> </a:t>
            </a:r>
            <a:br>
              <a:rPr lang="en-IN" sz="1600" dirty="0"/>
            </a:br>
            <a:endParaRPr lang="en-IN" sz="1600" dirty="0"/>
          </a:p>
          <a:p>
            <a:r>
              <a:rPr lang="en-IN" sz="1600" dirty="0"/>
              <a:t>    </a:t>
            </a:r>
            <a:r>
              <a:rPr lang="en-IN" sz="1600" b="1" dirty="0"/>
              <a:t>&lt;p&gt;Comments: &lt;/p&gt;</a:t>
            </a:r>
            <a:r>
              <a:rPr lang="en-IN" sz="1600" dirty="0"/>
              <a:t> </a:t>
            </a:r>
            <a:br>
              <a:rPr lang="en-IN" sz="1600" dirty="0"/>
            </a:br>
            <a:r>
              <a:rPr lang="en-IN" sz="1600" dirty="0"/>
              <a:t>    </a:t>
            </a:r>
            <a:r>
              <a:rPr lang="en-IN" sz="1600" b="1" dirty="0"/>
              <a:t>&lt;p&gt;&lt;</a:t>
            </a:r>
            <a:r>
              <a:rPr lang="en-IN" sz="1600" b="1" dirty="0" err="1"/>
              <a:t>textarea</a:t>
            </a:r>
            <a:r>
              <a:rPr lang="en-IN" sz="1600" b="1" dirty="0"/>
              <a:t> name="comments" rows="5" cols="20"&gt;Your comments&lt;/</a:t>
            </a:r>
            <a:r>
              <a:rPr lang="en-IN" sz="1600" b="1" dirty="0" err="1"/>
              <a:t>textarea</a:t>
            </a:r>
            <a:r>
              <a:rPr lang="en-IN" sz="1600" b="1" dirty="0"/>
              <a:t>&gt;&lt;/p&gt;</a:t>
            </a:r>
            <a:r>
              <a:rPr lang="en-IN" sz="1600" dirty="0"/>
              <a:t> </a:t>
            </a:r>
            <a:br>
              <a:rPr lang="en-IN" sz="1600" dirty="0"/>
            </a:br>
            <a:endParaRPr lang="en-IN" sz="1600" dirty="0"/>
          </a:p>
          <a:p>
            <a:r>
              <a:rPr lang="en-IN" sz="1600" dirty="0"/>
              <a:t>    </a:t>
            </a:r>
            <a:r>
              <a:rPr lang="en-IN" sz="1600" b="1" dirty="0"/>
              <a:t>&lt;p&gt;Are you:&lt;/p&gt;</a:t>
            </a:r>
            <a:r>
              <a:rPr lang="en-IN" sz="1600" dirty="0"/>
              <a:t> </a:t>
            </a:r>
            <a:br>
              <a:rPr lang="en-IN" sz="1600" dirty="0"/>
            </a:br>
            <a:r>
              <a:rPr lang="en-IN" sz="1600" dirty="0"/>
              <a:t>    </a:t>
            </a:r>
            <a:r>
              <a:rPr lang="en-IN" sz="1600" b="1" dirty="0"/>
              <a:t>&lt;p&gt;&lt;input type="radio" name="</a:t>
            </a:r>
            <a:r>
              <a:rPr lang="en-IN" sz="1600" b="1" dirty="0" err="1"/>
              <a:t>areyou</a:t>
            </a:r>
            <a:r>
              <a:rPr lang="en-IN" sz="1600" b="1" dirty="0"/>
              <a:t>" value="male" /&gt; Male&lt;/p&gt;</a:t>
            </a:r>
            <a:r>
              <a:rPr lang="en-IN" sz="1600" dirty="0"/>
              <a:t> </a:t>
            </a:r>
            <a:br>
              <a:rPr lang="en-IN" sz="1600" dirty="0"/>
            </a:br>
            <a:r>
              <a:rPr lang="en-IN" sz="1600" dirty="0"/>
              <a:t>    </a:t>
            </a:r>
            <a:r>
              <a:rPr lang="en-IN" sz="1600" b="1" dirty="0"/>
              <a:t>&lt;p&gt;&lt;input type="radio" name="</a:t>
            </a:r>
            <a:r>
              <a:rPr lang="en-IN" sz="1600" b="1" dirty="0" err="1"/>
              <a:t>areyou</a:t>
            </a:r>
            <a:r>
              <a:rPr lang="en-IN" sz="1600" b="1" dirty="0"/>
              <a:t>" value="female" /&gt; Female&lt;/p</a:t>
            </a:r>
            <a:r>
              <a:rPr lang="en-IN" sz="1600" b="1" dirty="0" smtClean="0"/>
              <a:t>&gt;</a:t>
            </a:r>
            <a:endParaRPr lang="en-IN" sz="1600" dirty="0"/>
          </a:p>
          <a:p>
            <a:r>
              <a:rPr lang="en-IN" sz="1600" dirty="0"/>
              <a:t>    </a:t>
            </a:r>
            <a:r>
              <a:rPr lang="en-IN" sz="1600" b="1" dirty="0"/>
              <a:t>&lt;p&gt;&lt;input type="submit" /&gt;&lt;/p&gt;</a:t>
            </a:r>
            <a:r>
              <a:rPr lang="en-IN" sz="1600" dirty="0"/>
              <a:t> </a:t>
            </a:r>
            <a:br>
              <a:rPr lang="en-IN" sz="1600" dirty="0"/>
            </a:br>
            <a:endParaRPr lang="en-IN" sz="1600" dirty="0"/>
          </a:p>
          <a:p>
            <a:r>
              <a:rPr lang="en-IN" sz="1600" dirty="0"/>
              <a:t>    </a:t>
            </a:r>
            <a:r>
              <a:rPr lang="en-IN" sz="1600" b="1" dirty="0"/>
              <a:t>&lt;p&gt;&lt;input type="reset" /&gt;&lt;/p&gt;</a:t>
            </a:r>
            <a:r>
              <a:rPr lang="en-IN" sz="1600" dirty="0"/>
              <a:t> </a:t>
            </a:r>
            <a:br>
              <a:rPr lang="en-IN" sz="1600" dirty="0"/>
            </a:br>
            <a:endParaRPr lang="en-IN" sz="1600" dirty="0"/>
          </a:p>
          <a:p>
            <a:r>
              <a:rPr lang="en-IN" sz="1600" b="1" dirty="0"/>
              <a:t>&lt;/form&gt;</a:t>
            </a:r>
            <a:r>
              <a:rPr lang="en-IN" sz="1600" dirty="0"/>
              <a:t> </a:t>
            </a:r>
            <a:br>
              <a:rPr lang="en-IN" sz="1600" dirty="0"/>
            </a:br>
            <a:endParaRPr lang="en-IN" sz="1600" dirty="0"/>
          </a:p>
        </p:txBody>
      </p:sp>
    </p:spTree>
    <p:extLst>
      <p:ext uri="{BB962C8B-B14F-4D97-AF65-F5344CB8AC3E}">
        <p14:creationId xmlns:p14="http://schemas.microsoft.com/office/powerpoint/2010/main" xmlns="" val="4243477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(X)HTML</a:t>
            </a:r>
            <a:endParaRPr lang="en-IN" dirty="0"/>
          </a:p>
        </p:txBody>
      </p:sp>
      <p:sp>
        <p:nvSpPr>
          <p:cNvPr id="3" name="Subtitle 2"/>
          <p:cNvSpPr>
            <a:spLocks noGrp="1"/>
          </p:cNvSpPr>
          <p:nvPr>
            <p:ph idx="1"/>
          </p:nvPr>
        </p:nvSpPr>
        <p:spPr/>
        <p:txBody>
          <a:bodyPr/>
          <a:lstStyle/>
          <a:p>
            <a:r>
              <a:rPr lang="en-US" dirty="0" smtClean="0"/>
              <a:t>Part II</a:t>
            </a:r>
            <a:endParaRPr lang="en-IN" dirty="0"/>
          </a:p>
        </p:txBody>
      </p:sp>
    </p:spTree>
    <p:extLst>
      <p:ext uri="{BB962C8B-B14F-4D97-AF65-F5344CB8AC3E}">
        <p14:creationId xmlns:p14="http://schemas.microsoft.com/office/powerpoint/2010/main" xmlns="" val="22892570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a:t>Span and </a:t>
            </a:r>
            <a:r>
              <a:rPr lang="en-IN" b="1" dirty="0" err="1" smtClean="0"/>
              <a:t>Div</a:t>
            </a:r>
            <a:endParaRPr lang="en-IN" b="1" dirty="0"/>
          </a:p>
        </p:txBody>
      </p:sp>
      <p:sp>
        <p:nvSpPr>
          <p:cNvPr id="4" name="Content Placeholder 3"/>
          <p:cNvSpPr>
            <a:spLocks noGrp="1"/>
          </p:cNvSpPr>
          <p:nvPr>
            <p:ph idx="1"/>
          </p:nvPr>
        </p:nvSpPr>
        <p:spPr/>
        <p:txBody>
          <a:bodyPr/>
          <a:lstStyle/>
          <a:p>
            <a:endParaRPr lang="en-US"/>
          </a:p>
        </p:txBody>
      </p:sp>
      <p:sp>
        <p:nvSpPr>
          <p:cNvPr id="5" name="TextBox 4"/>
          <p:cNvSpPr txBox="1"/>
          <p:nvPr/>
        </p:nvSpPr>
        <p:spPr>
          <a:xfrm>
            <a:off x="467544" y="1247274"/>
            <a:ext cx="8424936" cy="1815882"/>
          </a:xfrm>
          <a:prstGeom prst="rect">
            <a:avLst/>
          </a:prstGeom>
          <a:noFill/>
        </p:spPr>
        <p:txBody>
          <a:bodyPr wrap="square" rtlCol="0">
            <a:spAutoFit/>
          </a:bodyPr>
          <a:lstStyle/>
          <a:p>
            <a:r>
              <a:rPr lang="en-IN" sz="2800" dirty="0"/>
              <a:t>They are used to group a chunk of HTML and hook some information on to that chunk, most commonly with the attributes </a:t>
            </a:r>
            <a:r>
              <a:rPr lang="en-IN" sz="2800" b="1" dirty="0"/>
              <a:t>class</a:t>
            </a:r>
            <a:r>
              <a:rPr lang="en-IN" sz="2800" dirty="0"/>
              <a:t> and </a:t>
            </a:r>
            <a:r>
              <a:rPr lang="en-IN" sz="2800" b="1" dirty="0"/>
              <a:t>id</a:t>
            </a:r>
            <a:r>
              <a:rPr lang="en-IN" sz="2800" dirty="0"/>
              <a:t> to associate the element with a </a:t>
            </a:r>
            <a:r>
              <a:rPr lang="en-IN" sz="2800" u="sng" dirty="0">
                <a:solidFill>
                  <a:srgbClr val="6600FF"/>
                </a:solidFill>
              </a:rPr>
              <a:t>class or id CSS selector</a:t>
            </a:r>
          </a:p>
        </p:txBody>
      </p:sp>
    </p:spTree>
    <p:extLst>
      <p:ext uri="{BB962C8B-B14F-4D97-AF65-F5344CB8AC3E}">
        <p14:creationId xmlns:p14="http://schemas.microsoft.com/office/powerpoint/2010/main" xmlns="" val="5846486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a:t>Span and </a:t>
            </a:r>
            <a:r>
              <a:rPr lang="en-IN" b="1" dirty="0" err="1" smtClean="0"/>
              <a:t>Div</a:t>
            </a:r>
            <a:endParaRPr lang="en-IN" b="1" dirty="0"/>
          </a:p>
        </p:txBody>
      </p:sp>
      <p:sp>
        <p:nvSpPr>
          <p:cNvPr id="4" name="Content Placeholder 3"/>
          <p:cNvSpPr>
            <a:spLocks noGrp="1"/>
          </p:cNvSpPr>
          <p:nvPr>
            <p:ph idx="1"/>
          </p:nvPr>
        </p:nvSpPr>
        <p:spPr/>
        <p:txBody>
          <a:bodyPr/>
          <a:lstStyle/>
          <a:p>
            <a:endParaRPr lang="en-US"/>
          </a:p>
        </p:txBody>
      </p:sp>
      <p:sp>
        <p:nvSpPr>
          <p:cNvPr id="5" name="TextBox 4"/>
          <p:cNvSpPr txBox="1"/>
          <p:nvPr/>
        </p:nvSpPr>
        <p:spPr>
          <a:xfrm>
            <a:off x="467544" y="1247274"/>
            <a:ext cx="8424936" cy="2677656"/>
          </a:xfrm>
          <a:prstGeom prst="rect">
            <a:avLst/>
          </a:prstGeom>
          <a:noFill/>
        </p:spPr>
        <p:txBody>
          <a:bodyPr wrap="square" rtlCol="0">
            <a:spAutoFit/>
          </a:bodyPr>
          <a:lstStyle/>
          <a:p>
            <a:r>
              <a:rPr lang="en-IN" sz="2800" dirty="0"/>
              <a:t>The difference between </a:t>
            </a:r>
            <a:r>
              <a:rPr lang="en-IN" sz="2800" u="sng" dirty="0">
                <a:solidFill>
                  <a:srgbClr val="6600FF"/>
                </a:solidFill>
              </a:rPr>
              <a:t>span</a:t>
            </a:r>
            <a:r>
              <a:rPr lang="en-IN" sz="2800" dirty="0"/>
              <a:t> and </a:t>
            </a:r>
            <a:r>
              <a:rPr lang="en-IN" sz="2800" u="sng" dirty="0">
                <a:solidFill>
                  <a:srgbClr val="6600FF"/>
                </a:solidFill>
              </a:rPr>
              <a:t>div</a:t>
            </a:r>
            <a:r>
              <a:rPr lang="en-IN" sz="2800" dirty="0"/>
              <a:t> is that a </a:t>
            </a:r>
            <a:r>
              <a:rPr lang="en-IN" sz="2800" u="sng" dirty="0">
                <a:solidFill>
                  <a:srgbClr val="6600FF"/>
                </a:solidFill>
              </a:rPr>
              <a:t>span</a:t>
            </a:r>
            <a:r>
              <a:rPr lang="en-IN" sz="2800" dirty="0"/>
              <a:t> element is </a:t>
            </a:r>
            <a:r>
              <a:rPr lang="en-IN" sz="2800" b="1" dirty="0"/>
              <a:t>in-line</a:t>
            </a:r>
            <a:r>
              <a:rPr lang="en-IN" sz="2800" dirty="0"/>
              <a:t> and usually used for a small chunk of in-line HTML whereas a </a:t>
            </a:r>
            <a:r>
              <a:rPr lang="en-IN" sz="2800" u="sng" dirty="0">
                <a:solidFill>
                  <a:srgbClr val="6600FF"/>
                </a:solidFill>
              </a:rPr>
              <a:t>div</a:t>
            </a:r>
            <a:r>
              <a:rPr lang="en-IN" sz="2800" dirty="0"/>
              <a:t> (division) element is </a:t>
            </a:r>
            <a:r>
              <a:rPr lang="en-IN" sz="2800" b="1" dirty="0"/>
              <a:t>block-line</a:t>
            </a:r>
            <a:r>
              <a:rPr lang="en-IN" sz="2800" dirty="0"/>
              <a:t> (which is basically equivalent to having a line-break before and after it) and used to group larger chunks of code</a:t>
            </a:r>
          </a:p>
        </p:txBody>
      </p:sp>
    </p:spTree>
    <p:extLst>
      <p:ext uri="{BB962C8B-B14F-4D97-AF65-F5344CB8AC3E}">
        <p14:creationId xmlns:p14="http://schemas.microsoft.com/office/powerpoint/2010/main" xmlns="" val="32847576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smtClean="0"/>
              <a:t>Tags, Attributes, and Elements</a:t>
            </a:r>
            <a:endParaRPr lang="en-IN" b="1" dirty="0"/>
          </a:p>
        </p:txBody>
      </p:sp>
      <p:sp>
        <p:nvSpPr>
          <p:cNvPr id="5" name="TextBox 4"/>
          <p:cNvSpPr txBox="1"/>
          <p:nvPr/>
        </p:nvSpPr>
        <p:spPr>
          <a:xfrm>
            <a:off x="395536" y="1700808"/>
            <a:ext cx="8424936" cy="2862322"/>
          </a:xfrm>
          <a:prstGeom prst="rect">
            <a:avLst/>
          </a:prstGeom>
          <a:noFill/>
        </p:spPr>
        <p:txBody>
          <a:bodyPr wrap="square" rtlCol="0">
            <a:spAutoFit/>
          </a:bodyPr>
          <a:lstStyle/>
          <a:p>
            <a:r>
              <a:rPr lang="en-IN" dirty="0"/>
              <a:t>Change your document so that it looks like this:</a:t>
            </a:r>
          </a:p>
          <a:p>
            <a:endParaRPr lang="en-IN" dirty="0" smtClean="0"/>
          </a:p>
          <a:p>
            <a:r>
              <a:rPr lang="en-IN" dirty="0"/>
              <a:t/>
            </a:r>
            <a:br>
              <a:rPr lang="en-IN" dirty="0"/>
            </a:br>
            <a:r>
              <a:rPr lang="en-IN" b="1" dirty="0"/>
              <a:t>&lt;!DOCTYPE html PUBLIC "-//W3C//DTD XHTML 1.0 Strict//EN" </a:t>
            </a:r>
            <a:br>
              <a:rPr lang="en-IN" b="1" dirty="0"/>
            </a:br>
            <a:r>
              <a:rPr lang="en-IN" b="1" dirty="0"/>
              <a:t>"http://www.w3.org/TR/xhtml1/DTD/xhtml1-strict.dtd"&gt;</a:t>
            </a:r>
            <a:r>
              <a:rPr lang="en-IN" dirty="0"/>
              <a:t> </a:t>
            </a:r>
            <a:br>
              <a:rPr lang="en-IN" dirty="0"/>
            </a:br>
            <a:r>
              <a:rPr lang="en-IN" b="1" dirty="0"/>
              <a:t>&lt;html&gt;</a:t>
            </a:r>
            <a:r>
              <a:rPr lang="en-IN" dirty="0"/>
              <a:t> </a:t>
            </a:r>
            <a:br>
              <a:rPr lang="en-IN" dirty="0"/>
            </a:br>
            <a:r>
              <a:rPr lang="en-IN" b="1" dirty="0"/>
              <a:t>&lt;body&gt;</a:t>
            </a:r>
            <a:r>
              <a:rPr lang="en-IN" dirty="0"/>
              <a:t> </a:t>
            </a:r>
            <a:br>
              <a:rPr lang="en-IN" dirty="0"/>
            </a:br>
            <a:r>
              <a:rPr lang="en-IN" dirty="0"/>
              <a:t>    This is my first web page </a:t>
            </a:r>
            <a:br>
              <a:rPr lang="en-IN" dirty="0"/>
            </a:br>
            <a:r>
              <a:rPr lang="en-IN" b="1" dirty="0"/>
              <a:t>&lt;/body&gt;</a:t>
            </a:r>
            <a:r>
              <a:rPr lang="en-IN" dirty="0"/>
              <a:t> </a:t>
            </a:r>
            <a:br>
              <a:rPr lang="en-IN" dirty="0"/>
            </a:br>
            <a:r>
              <a:rPr lang="en-IN" b="1" dirty="0"/>
              <a:t>&lt;/html&gt;</a:t>
            </a:r>
            <a:r>
              <a:rPr lang="en-IN" dirty="0"/>
              <a:t> </a:t>
            </a:r>
          </a:p>
        </p:txBody>
      </p:sp>
    </p:spTree>
    <p:extLst>
      <p:ext uri="{BB962C8B-B14F-4D97-AF65-F5344CB8AC3E}">
        <p14:creationId xmlns:p14="http://schemas.microsoft.com/office/powerpoint/2010/main" xmlns="" val="29574388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a:t>Span and </a:t>
            </a:r>
            <a:r>
              <a:rPr lang="en-IN" b="1" dirty="0" err="1" smtClean="0"/>
              <a:t>Div</a:t>
            </a:r>
            <a:endParaRPr lang="en-IN" b="1" dirty="0"/>
          </a:p>
        </p:txBody>
      </p:sp>
      <p:sp>
        <p:nvSpPr>
          <p:cNvPr id="4" name="Content Placeholder 3"/>
          <p:cNvSpPr>
            <a:spLocks noGrp="1"/>
          </p:cNvSpPr>
          <p:nvPr>
            <p:ph idx="1"/>
          </p:nvPr>
        </p:nvSpPr>
        <p:spPr/>
        <p:txBody>
          <a:bodyPr/>
          <a:lstStyle/>
          <a:p>
            <a:endParaRPr lang="en-US"/>
          </a:p>
        </p:txBody>
      </p:sp>
      <p:sp>
        <p:nvSpPr>
          <p:cNvPr id="5" name="TextBox 4"/>
          <p:cNvSpPr txBox="1"/>
          <p:nvPr/>
        </p:nvSpPr>
        <p:spPr>
          <a:xfrm>
            <a:off x="467544" y="1247274"/>
            <a:ext cx="8424936" cy="3477875"/>
          </a:xfrm>
          <a:prstGeom prst="rect">
            <a:avLst/>
          </a:prstGeom>
          <a:noFill/>
        </p:spPr>
        <p:txBody>
          <a:bodyPr wrap="square" rtlCol="0">
            <a:spAutoFit/>
          </a:bodyPr>
          <a:lstStyle/>
          <a:p>
            <a:r>
              <a:rPr lang="en-IN" sz="2000" b="1" dirty="0"/>
              <a:t>&lt;div id="scissors"&gt;</a:t>
            </a:r>
            <a:r>
              <a:rPr lang="en-IN" sz="2000" dirty="0"/>
              <a:t> </a:t>
            </a:r>
            <a:br>
              <a:rPr lang="en-IN" sz="2000" dirty="0"/>
            </a:br>
            <a:r>
              <a:rPr lang="en-IN" sz="2000" dirty="0"/>
              <a:t>    </a:t>
            </a:r>
            <a:r>
              <a:rPr lang="en-IN" sz="2000" b="1" dirty="0"/>
              <a:t>&lt;p&gt;This is &lt;span class="paper"&gt;crazy&lt;/span&gt;&lt;/p&gt;</a:t>
            </a:r>
            <a:r>
              <a:rPr lang="en-IN" sz="2000" dirty="0"/>
              <a:t> </a:t>
            </a:r>
            <a:br>
              <a:rPr lang="en-IN" sz="2000" dirty="0"/>
            </a:br>
            <a:r>
              <a:rPr lang="en-IN" sz="2000" b="1" dirty="0"/>
              <a:t>&lt;/div&gt;</a:t>
            </a:r>
            <a:r>
              <a:rPr lang="en-IN" sz="2000" dirty="0"/>
              <a:t> </a:t>
            </a:r>
            <a:endParaRPr lang="en-IN" sz="2000" dirty="0" smtClean="0"/>
          </a:p>
          <a:p>
            <a:endParaRPr lang="en-US" sz="2000" dirty="0" smtClean="0"/>
          </a:p>
          <a:p>
            <a:endParaRPr lang="en-US" sz="2000" dirty="0"/>
          </a:p>
          <a:p>
            <a:r>
              <a:rPr lang="en-US" sz="2000" dirty="0" smtClean="0"/>
              <a:t>Alternative when possible:</a:t>
            </a:r>
            <a:endParaRPr lang="en-IN" sz="2000" dirty="0"/>
          </a:p>
          <a:p>
            <a:r>
              <a:rPr lang="en-IN" sz="2000" dirty="0"/>
              <a:t>&lt;div id="scissors"&gt; </a:t>
            </a:r>
            <a:br>
              <a:rPr lang="en-IN" sz="2000" dirty="0"/>
            </a:br>
            <a:r>
              <a:rPr lang="en-IN" sz="2000" dirty="0"/>
              <a:t>    &lt;p&gt;This is </a:t>
            </a:r>
            <a:r>
              <a:rPr lang="en-IN" sz="2000" b="1" dirty="0"/>
              <a:t>&lt;strong class="paper"&gt;</a:t>
            </a:r>
            <a:r>
              <a:rPr lang="en-IN" sz="2000" dirty="0"/>
              <a:t>crazy</a:t>
            </a:r>
            <a:r>
              <a:rPr lang="en-IN" sz="2000" b="1" dirty="0"/>
              <a:t>&lt;/strong&gt;</a:t>
            </a:r>
            <a:r>
              <a:rPr lang="en-IN" sz="2000" dirty="0"/>
              <a:t>&lt;/p&gt; </a:t>
            </a:r>
            <a:br>
              <a:rPr lang="en-IN" sz="2000" dirty="0"/>
            </a:br>
            <a:r>
              <a:rPr lang="en-IN" sz="2000" dirty="0"/>
              <a:t>&lt;/div&gt; </a:t>
            </a:r>
            <a:br>
              <a:rPr lang="en-IN" sz="2000" dirty="0"/>
            </a:br>
            <a:r>
              <a:rPr lang="en-IN" sz="2000" dirty="0"/>
              <a:t/>
            </a:r>
            <a:br>
              <a:rPr lang="en-IN" sz="2000" dirty="0"/>
            </a:br>
            <a:endParaRPr lang="en-IN" sz="2000" dirty="0"/>
          </a:p>
        </p:txBody>
      </p:sp>
    </p:spTree>
    <p:extLst>
      <p:ext uri="{BB962C8B-B14F-4D97-AF65-F5344CB8AC3E}">
        <p14:creationId xmlns:p14="http://schemas.microsoft.com/office/powerpoint/2010/main" xmlns="" val="27639976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a:t>Meta Tags</a:t>
            </a:r>
          </a:p>
        </p:txBody>
      </p:sp>
      <p:sp>
        <p:nvSpPr>
          <p:cNvPr id="4" name="Content Placeholder 3"/>
          <p:cNvSpPr>
            <a:spLocks noGrp="1"/>
          </p:cNvSpPr>
          <p:nvPr>
            <p:ph idx="1"/>
          </p:nvPr>
        </p:nvSpPr>
        <p:spPr/>
        <p:txBody>
          <a:bodyPr/>
          <a:lstStyle/>
          <a:p>
            <a:endParaRPr lang="en-US"/>
          </a:p>
        </p:txBody>
      </p:sp>
      <p:sp>
        <p:nvSpPr>
          <p:cNvPr id="5" name="TextBox 4"/>
          <p:cNvSpPr txBox="1"/>
          <p:nvPr/>
        </p:nvSpPr>
        <p:spPr>
          <a:xfrm>
            <a:off x="467544" y="1484784"/>
            <a:ext cx="8424936" cy="3539430"/>
          </a:xfrm>
          <a:prstGeom prst="rect">
            <a:avLst/>
          </a:prstGeom>
          <a:noFill/>
        </p:spPr>
        <p:txBody>
          <a:bodyPr wrap="square" rtlCol="0">
            <a:spAutoFit/>
          </a:bodyPr>
          <a:lstStyle/>
          <a:p>
            <a:r>
              <a:rPr lang="en-IN" sz="3200" dirty="0"/>
              <a:t>Meta tags don't do anything to the content that is presented in the browser window, but they are used by the likes of search engines to catalogue information about the web page.</a:t>
            </a:r>
          </a:p>
          <a:p>
            <a:r>
              <a:rPr lang="en-IN" sz="3200" dirty="0"/>
              <a:t/>
            </a:r>
            <a:br>
              <a:rPr lang="en-IN" sz="3200" dirty="0"/>
            </a:br>
            <a:r>
              <a:rPr lang="en-IN" sz="3200" dirty="0"/>
              <a:t/>
            </a:r>
            <a:br>
              <a:rPr lang="en-IN" sz="3200" dirty="0"/>
            </a:br>
            <a:endParaRPr lang="en-IN" sz="3200" dirty="0"/>
          </a:p>
        </p:txBody>
      </p:sp>
    </p:spTree>
    <p:extLst>
      <p:ext uri="{BB962C8B-B14F-4D97-AF65-F5344CB8AC3E}">
        <p14:creationId xmlns:p14="http://schemas.microsoft.com/office/powerpoint/2010/main" xmlns="" val="14185429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a:t>Meta Tags</a:t>
            </a:r>
          </a:p>
        </p:txBody>
      </p:sp>
      <p:sp>
        <p:nvSpPr>
          <p:cNvPr id="4" name="Content Placeholder 3"/>
          <p:cNvSpPr>
            <a:spLocks noGrp="1"/>
          </p:cNvSpPr>
          <p:nvPr>
            <p:ph idx="1"/>
          </p:nvPr>
        </p:nvSpPr>
        <p:spPr/>
        <p:txBody>
          <a:bodyPr/>
          <a:lstStyle/>
          <a:p>
            <a:endParaRPr lang="en-US"/>
          </a:p>
        </p:txBody>
      </p:sp>
      <p:sp>
        <p:nvSpPr>
          <p:cNvPr id="5" name="TextBox 4"/>
          <p:cNvSpPr txBox="1"/>
          <p:nvPr/>
        </p:nvSpPr>
        <p:spPr>
          <a:xfrm>
            <a:off x="467544" y="1484784"/>
            <a:ext cx="8424936" cy="3139321"/>
          </a:xfrm>
          <a:prstGeom prst="rect">
            <a:avLst/>
          </a:prstGeom>
          <a:noFill/>
        </p:spPr>
        <p:txBody>
          <a:bodyPr wrap="square" rtlCol="0">
            <a:spAutoFit/>
          </a:bodyPr>
          <a:lstStyle/>
          <a:p>
            <a:r>
              <a:rPr lang="en-IN" dirty="0"/>
              <a:t>&lt;html&gt; </a:t>
            </a:r>
            <a:br>
              <a:rPr lang="en-IN" dirty="0"/>
            </a:br>
            <a:endParaRPr lang="en-IN" dirty="0"/>
          </a:p>
          <a:p>
            <a:r>
              <a:rPr lang="en-IN" dirty="0"/>
              <a:t>&lt;head&gt; </a:t>
            </a:r>
            <a:br>
              <a:rPr lang="en-IN" dirty="0"/>
            </a:br>
            <a:endParaRPr lang="en-IN" dirty="0"/>
          </a:p>
          <a:p>
            <a:r>
              <a:rPr lang="en-IN" dirty="0"/>
              <a:t>    &lt;title&gt;Title&lt;/title&gt; </a:t>
            </a:r>
            <a:br>
              <a:rPr lang="en-IN" dirty="0"/>
            </a:br>
            <a:endParaRPr lang="en-IN" dirty="0"/>
          </a:p>
          <a:p>
            <a:r>
              <a:rPr lang="en-IN" dirty="0"/>
              <a:t>    </a:t>
            </a:r>
            <a:r>
              <a:rPr lang="en-IN" b="1" dirty="0"/>
              <a:t>&lt;meta http-</a:t>
            </a:r>
            <a:r>
              <a:rPr lang="en-IN" b="1" dirty="0" err="1"/>
              <a:t>equiv</a:t>
            </a:r>
            <a:r>
              <a:rPr lang="en-IN" b="1" dirty="0"/>
              <a:t>="Content-Type" content="text/html; charset=UTF-8" /&gt;</a:t>
            </a:r>
            <a:r>
              <a:rPr lang="en-IN" dirty="0"/>
              <a:t> </a:t>
            </a:r>
            <a:br>
              <a:rPr lang="en-IN" dirty="0"/>
            </a:br>
            <a:r>
              <a:rPr lang="en-IN" dirty="0"/>
              <a:t>    </a:t>
            </a:r>
            <a:r>
              <a:rPr lang="en-IN" b="1" dirty="0"/>
              <a:t>&lt;meta name="description" content="This is my </a:t>
            </a:r>
            <a:r>
              <a:rPr lang="en-IN" b="1" dirty="0" smtClean="0"/>
              <a:t>exciting </a:t>
            </a:r>
            <a:r>
              <a:rPr lang="en-IN" b="1" dirty="0"/>
              <a:t>web page about air conditioners" /&gt;</a:t>
            </a:r>
            <a:r>
              <a:rPr lang="en-IN" dirty="0"/>
              <a:t> </a:t>
            </a:r>
            <a:br>
              <a:rPr lang="en-IN" dirty="0"/>
            </a:br>
            <a:endParaRPr lang="en-IN" dirty="0"/>
          </a:p>
          <a:p>
            <a:r>
              <a:rPr lang="en-IN" dirty="0"/>
              <a:t>    ... </a:t>
            </a:r>
          </a:p>
        </p:txBody>
      </p:sp>
    </p:spTree>
    <p:extLst>
      <p:ext uri="{BB962C8B-B14F-4D97-AF65-F5344CB8AC3E}">
        <p14:creationId xmlns:p14="http://schemas.microsoft.com/office/powerpoint/2010/main" xmlns="" val="18623718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a:t>HTML Tables II</a:t>
            </a:r>
          </a:p>
        </p:txBody>
      </p:sp>
      <p:sp>
        <p:nvSpPr>
          <p:cNvPr id="4" name="Content Placeholder 3"/>
          <p:cNvSpPr>
            <a:spLocks noGrp="1"/>
          </p:cNvSpPr>
          <p:nvPr>
            <p:ph idx="1"/>
          </p:nvPr>
        </p:nvSpPr>
        <p:spPr/>
        <p:txBody>
          <a:bodyPr/>
          <a:lstStyle/>
          <a:p>
            <a:endParaRPr lang="en-US"/>
          </a:p>
        </p:txBody>
      </p:sp>
      <p:sp>
        <p:nvSpPr>
          <p:cNvPr id="5" name="TextBox 4"/>
          <p:cNvSpPr txBox="1"/>
          <p:nvPr/>
        </p:nvSpPr>
        <p:spPr>
          <a:xfrm>
            <a:off x="467544" y="1484784"/>
            <a:ext cx="8424936" cy="369332"/>
          </a:xfrm>
          <a:prstGeom prst="rect">
            <a:avLst/>
          </a:prstGeom>
          <a:noFill/>
        </p:spPr>
        <p:txBody>
          <a:bodyPr wrap="square" rtlCol="0">
            <a:spAutoFit/>
          </a:bodyPr>
          <a:lstStyle/>
          <a:p>
            <a:r>
              <a:rPr lang="en-IN" dirty="0"/>
              <a:t>the </a:t>
            </a:r>
            <a:r>
              <a:rPr lang="en-IN" b="1" dirty="0" err="1"/>
              <a:t>rowspan</a:t>
            </a:r>
            <a:r>
              <a:rPr lang="en-IN" dirty="0"/>
              <a:t> and </a:t>
            </a:r>
            <a:r>
              <a:rPr lang="en-IN" b="1" dirty="0" err="1"/>
              <a:t>colspan</a:t>
            </a:r>
            <a:r>
              <a:rPr lang="en-IN" dirty="0"/>
              <a:t> attributes</a:t>
            </a:r>
          </a:p>
        </p:txBody>
      </p:sp>
    </p:spTree>
    <p:extLst>
      <p:ext uri="{BB962C8B-B14F-4D97-AF65-F5344CB8AC3E}">
        <p14:creationId xmlns:p14="http://schemas.microsoft.com/office/powerpoint/2010/main" xmlns="" val="19733780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a:t>HTML Tables II</a:t>
            </a:r>
          </a:p>
        </p:txBody>
      </p:sp>
      <p:sp>
        <p:nvSpPr>
          <p:cNvPr id="4" name="Content Placeholder 3"/>
          <p:cNvSpPr>
            <a:spLocks noGrp="1"/>
          </p:cNvSpPr>
          <p:nvPr>
            <p:ph idx="1"/>
          </p:nvPr>
        </p:nvSpPr>
        <p:spPr/>
        <p:txBody>
          <a:bodyPr/>
          <a:lstStyle/>
          <a:p>
            <a:endParaRPr lang="en-US"/>
          </a:p>
        </p:txBody>
      </p:sp>
      <p:sp>
        <p:nvSpPr>
          <p:cNvPr id="5" name="TextBox 4"/>
          <p:cNvSpPr txBox="1"/>
          <p:nvPr/>
        </p:nvSpPr>
        <p:spPr>
          <a:xfrm>
            <a:off x="467544" y="1484784"/>
            <a:ext cx="8424936" cy="5016758"/>
          </a:xfrm>
          <a:prstGeom prst="rect">
            <a:avLst/>
          </a:prstGeom>
          <a:noFill/>
        </p:spPr>
        <p:txBody>
          <a:bodyPr wrap="square" rtlCol="0">
            <a:spAutoFit/>
          </a:bodyPr>
          <a:lstStyle/>
          <a:p>
            <a:r>
              <a:rPr lang="en-IN" sz="1600" dirty="0"/>
              <a:t>&lt;table border="1"&gt; </a:t>
            </a:r>
            <a:br>
              <a:rPr lang="en-IN" sz="1600" dirty="0"/>
            </a:br>
            <a:r>
              <a:rPr lang="en-IN" sz="1600" dirty="0"/>
              <a:t>    &lt;</a:t>
            </a:r>
            <a:r>
              <a:rPr lang="en-IN" sz="1600" dirty="0" err="1"/>
              <a:t>tr</a:t>
            </a:r>
            <a:r>
              <a:rPr lang="en-IN" sz="1600" dirty="0"/>
              <a:t>&gt; </a:t>
            </a:r>
            <a:br>
              <a:rPr lang="en-IN" sz="1600" dirty="0"/>
            </a:br>
            <a:r>
              <a:rPr lang="en-IN" sz="1600" dirty="0"/>
              <a:t>        </a:t>
            </a:r>
            <a:r>
              <a:rPr lang="en-IN" sz="1600" b="1" dirty="0"/>
              <a:t>&lt;</a:t>
            </a:r>
            <a:r>
              <a:rPr lang="en-IN" sz="1600" b="1" dirty="0" err="1"/>
              <a:t>th</a:t>
            </a:r>
            <a:r>
              <a:rPr lang="en-IN" sz="1600" b="1" dirty="0"/>
              <a:t>&gt;</a:t>
            </a:r>
            <a:r>
              <a:rPr lang="en-IN" sz="1600" dirty="0"/>
              <a:t>Column 1 heading</a:t>
            </a:r>
            <a:r>
              <a:rPr lang="en-IN" sz="1600" b="1" dirty="0"/>
              <a:t>&lt;/</a:t>
            </a:r>
            <a:r>
              <a:rPr lang="en-IN" sz="1600" b="1" dirty="0" err="1"/>
              <a:t>th</a:t>
            </a:r>
            <a:r>
              <a:rPr lang="en-IN" sz="1600" b="1" dirty="0"/>
              <a:t>&gt;</a:t>
            </a:r>
            <a:r>
              <a:rPr lang="en-IN" sz="1600" dirty="0"/>
              <a:t> </a:t>
            </a:r>
            <a:br>
              <a:rPr lang="en-IN" sz="1600" dirty="0"/>
            </a:br>
            <a:r>
              <a:rPr lang="en-IN" sz="1600" dirty="0"/>
              <a:t>        </a:t>
            </a:r>
            <a:r>
              <a:rPr lang="en-IN" sz="1600" b="1" dirty="0"/>
              <a:t>&lt;</a:t>
            </a:r>
            <a:r>
              <a:rPr lang="en-IN" sz="1600" b="1" dirty="0" err="1"/>
              <a:t>th</a:t>
            </a:r>
            <a:r>
              <a:rPr lang="en-IN" sz="1600" b="1" dirty="0"/>
              <a:t>&gt;</a:t>
            </a:r>
            <a:r>
              <a:rPr lang="en-IN" sz="1600" dirty="0"/>
              <a:t>Column 2 heading</a:t>
            </a:r>
            <a:r>
              <a:rPr lang="en-IN" sz="1600" b="1" dirty="0"/>
              <a:t>&lt;/</a:t>
            </a:r>
            <a:r>
              <a:rPr lang="en-IN" sz="1600" b="1" dirty="0" err="1"/>
              <a:t>th</a:t>
            </a:r>
            <a:r>
              <a:rPr lang="en-IN" sz="1600" b="1" dirty="0"/>
              <a:t>&gt;</a:t>
            </a:r>
            <a:r>
              <a:rPr lang="en-IN" sz="1600" dirty="0"/>
              <a:t> </a:t>
            </a:r>
            <a:br>
              <a:rPr lang="en-IN" sz="1600" dirty="0"/>
            </a:br>
            <a:r>
              <a:rPr lang="en-IN" sz="1600" dirty="0"/>
              <a:t>        </a:t>
            </a:r>
            <a:r>
              <a:rPr lang="en-IN" sz="1600" b="1" dirty="0"/>
              <a:t>&lt;</a:t>
            </a:r>
            <a:r>
              <a:rPr lang="en-IN" sz="1600" b="1" dirty="0" err="1"/>
              <a:t>th</a:t>
            </a:r>
            <a:r>
              <a:rPr lang="en-IN" sz="1600" b="1" dirty="0"/>
              <a:t>&gt;</a:t>
            </a:r>
            <a:r>
              <a:rPr lang="en-IN" sz="1600" dirty="0"/>
              <a:t>Column 3 heading</a:t>
            </a:r>
            <a:r>
              <a:rPr lang="en-IN" sz="1600" b="1" dirty="0"/>
              <a:t>&lt;/</a:t>
            </a:r>
            <a:r>
              <a:rPr lang="en-IN" sz="1600" b="1" dirty="0" err="1"/>
              <a:t>th</a:t>
            </a:r>
            <a:r>
              <a:rPr lang="en-IN" sz="1600" b="1" dirty="0"/>
              <a:t>&gt;</a:t>
            </a:r>
            <a:r>
              <a:rPr lang="en-IN" sz="1600" dirty="0"/>
              <a:t> </a:t>
            </a:r>
            <a:br>
              <a:rPr lang="en-IN" sz="1600" dirty="0"/>
            </a:br>
            <a:r>
              <a:rPr lang="en-IN" sz="1600" dirty="0"/>
              <a:t>    &lt;/</a:t>
            </a:r>
            <a:r>
              <a:rPr lang="en-IN" sz="1600" dirty="0" err="1"/>
              <a:t>tr</a:t>
            </a:r>
            <a:r>
              <a:rPr lang="en-IN" sz="1600" dirty="0"/>
              <a:t>&gt; </a:t>
            </a:r>
            <a:br>
              <a:rPr lang="en-IN" sz="1600" dirty="0"/>
            </a:br>
            <a:r>
              <a:rPr lang="en-IN" sz="1600" dirty="0"/>
              <a:t>    &lt;</a:t>
            </a:r>
            <a:r>
              <a:rPr lang="en-IN" sz="1600" dirty="0" err="1"/>
              <a:t>tr</a:t>
            </a:r>
            <a:r>
              <a:rPr lang="en-IN" sz="1600" dirty="0"/>
              <a:t>&gt; </a:t>
            </a:r>
            <a:br>
              <a:rPr lang="en-IN" sz="1600" dirty="0"/>
            </a:br>
            <a:r>
              <a:rPr lang="en-IN" sz="1600" dirty="0"/>
              <a:t>        &lt;td&gt;Row 2, cell 1&lt;/td&gt; </a:t>
            </a:r>
            <a:br>
              <a:rPr lang="en-IN" sz="1600" dirty="0"/>
            </a:br>
            <a:r>
              <a:rPr lang="en-IN" sz="1600" dirty="0"/>
              <a:t>        &lt;td </a:t>
            </a:r>
            <a:r>
              <a:rPr lang="en-IN" sz="1600" b="1" dirty="0" err="1"/>
              <a:t>colspan</a:t>
            </a:r>
            <a:r>
              <a:rPr lang="en-IN" sz="1600" b="1" dirty="0"/>
              <a:t>="2"</a:t>
            </a:r>
            <a:r>
              <a:rPr lang="en-IN" sz="1600" dirty="0"/>
              <a:t>&gt;Row 2, cell 2, also spanning Row 2, cell 3&lt;/td&gt; </a:t>
            </a:r>
            <a:br>
              <a:rPr lang="en-IN" sz="1600" dirty="0"/>
            </a:br>
            <a:r>
              <a:rPr lang="en-IN" sz="1600" dirty="0"/>
              <a:t>    &lt;/</a:t>
            </a:r>
            <a:r>
              <a:rPr lang="en-IN" sz="1600" dirty="0" err="1"/>
              <a:t>tr</a:t>
            </a:r>
            <a:r>
              <a:rPr lang="en-IN" sz="1600" dirty="0"/>
              <a:t>&gt; </a:t>
            </a:r>
            <a:br>
              <a:rPr lang="en-IN" sz="1600" dirty="0"/>
            </a:br>
            <a:r>
              <a:rPr lang="en-IN" sz="1600" dirty="0"/>
              <a:t>    &lt;</a:t>
            </a:r>
            <a:r>
              <a:rPr lang="en-IN" sz="1600" dirty="0" err="1"/>
              <a:t>tr</a:t>
            </a:r>
            <a:r>
              <a:rPr lang="en-IN" sz="1600" dirty="0"/>
              <a:t>&gt; </a:t>
            </a:r>
            <a:br>
              <a:rPr lang="en-IN" sz="1600" dirty="0"/>
            </a:br>
            <a:r>
              <a:rPr lang="en-IN" sz="1600" dirty="0"/>
              <a:t>        &lt;td </a:t>
            </a:r>
            <a:r>
              <a:rPr lang="en-IN" sz="1600" b="1" dirty="0" err="1"/>
              <a:t>rowspan</a:t>
            </a:r>
            <a:r>
              <a:rPr lang="en-IN" sz="1600" b="1" dirty="0"/>
              <a:t>="2"</a:t>
            </a:r>
            <a:r>
              <a:rPr lang="en-IN" sz="1600" dirty="0"/>
              <a:t>&gt;Row 3, cell 1, also spanning Row 4, cell 1&lt;/td&gt; </a:t>
            </a:r>
            <a:br>
              <a:rPr lang="en-IN" sz="1600" dirty="0"/>
            </a:br>
            <a:r>
              <a:rPr lang="en-IN" sz="1600" dirty="0"/>
              <a:t>        &lt;td&gt;Row 3, cell 2&lt;/td&gt; </a:t>
            </a:r>
            <a:br>
              <a:rPr lang="en-IN" sz="1600" dirty="0"/>
            </a:br>
            <a:r>
              <a:rPr lang="en-IN" sz="1600" dirty="0"/>
              <a:t>        &lt;td&gt;Row 3, cell 3&lt;/td&gt; </a:t>
            </a:r>
            <a:br>
              <a:rPr lang="en-IN" sz="1600" dirty="0"/>
            </a:br>
            <a:r>
              <a:rPr lang="en-IN" sz="1600" dirty="0"/>
              <a:t>    &lt;/</a:t>
            </a:r>
            <a:r>
              <a:rPr lang="en-IN" sz="1600" dirty="0" err="1"/>
              <a:t>tr</a:t>
            </a:r>
            <a:r>
              <a:rPr lang="en-IN" sz="1600" dirty="0"/>
              <a:t>&gt; </a:t>
            </a:r>
            <a:br>
              <a:rPr lang="en-IN" sz="1600" dirty="0"/>
            </a:br>
            <a:r>
              <a:rPr lang="en-IN" sz="1600" dirty="0"/>
              <a:t>    &lt;</a:t>
            </a:r>
            <a:r>
              <a:rPr lang="en-IN" sz="1600" dirty="0" err="1"/>
              <a:t>tr</a:t>
            </a:r>
            <a:r>
              <a:rPr lang="en-IN" sz="1600" dirty="0"/>
              <a:t>&gt; </a:t>
            </a:r>
            <a:br>
              <a:rPr lang="en-IN" sz="1600" dirty="0"/>
            </a:br>
            <a:r>
              <a:rPr lang="en-IN" sz="1600" dirty="0"/>
              <a:t>        &lt;td&gt;Row 4, cell 2&lt;/td&gt; </a:t>
            </a:r>
            <a:br>
              <a:rPr lang="en-IN" sz="1600" dirty="0"/>
            </a:br>
            <a:r>
              <a:rPr lang="en-IN" sz="1600" dirty="0"/>
              <a:t>        &lt;td&gt;Row 4, cell 3&lt;/td&gt; </a:t>
            </a:r>
            <a:br>
              <a:rPr lang="en-IN" sz="1600" dirty="0"/>
            </a:br>
            <a:r>
              <a:rPr lang="en-IN" sz="1600" dirty="0"/>
              <a:t>    &lt;/</a:t>
            </a:r>
            <a:r>
              <a:rPr lang="en-IN" sz="1600" dirty="0" err="1"/>
              <a:t>tr</a:t>
            </a:r>
            <a:r>
              <a:rPr lang="en-IN" sz="1600" dirty="0"/>
              <a:t>&gt; </a:t>
            </a:r>
            <a:br>
              <a:rPr lang="en-IN" sz="1600" dirty="0"/>
            </a:br>
            <a:r>
              <a:rPr lang="en-IN" sz="1600" dirty="0"/>
              <a:t>&lt;/table&gt;</a:t>
            </a:r>
          </a:p>
        </p:txBody>
      </p:sp>
    </p:spTree>
    <p:extLst>
      <p:ext uri="{BB962C8B-B14F-4D97-AF65-F5344CB8AC3E}">
        <p14:creationId xmlns:p14="http://schemas.microsoft.com/office/powerpoint/2010/main" xmlns="" val="21350323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a:t>Definition Lists</a:t>
            </a:r>
          </a:p>
        </p:txBody>
      </p:sp>
      <p:sp>
        <p:nvSpPr>
          <p:cNvPr id="4" name="Content Placeholder 3"/>
          <p:cNvSpPr>
            <a:spLocks noGrp="1"/>
          </p:cNvSpPr>
          <p:nvPr>
            <p:ph idx="1"/>
          </p:nvPr>
        </p:nvSpPr>
        <p:spPr/>
        <p:txBody>
          <a:bodyPr/>
          <a:lstStyle/>
          <a:p>
            <a:endParaRPr lang="en-US"/>
          </a:p>
        </p:txBody>
      </p:sp>
      <p:sp>
        <p:nvSpPr>
          <p:cNvPr id="5" name="TextBox 4"/>
          <p:cNvSpPr txBox="1"/>
          <p:nvPr/>
        </p:nvSpPr>
        <p:spPr>
          <a:xfrm>
            <a:off x="467544" y="1484784"/>
            <a:ext cx="8424936" cy="3785652"/>
          </a:xfrm>
          <a:prstGeom prst="rect">
            <a:avLst/>
          </a:prstGeom>
          <a:noFill/>
        </p:spPr>
        <p:txBody>
          <a:bodyPr wrap="square" rtlCol="0">
            <a:spAutoFit/>
          </a:bodyPr>
          <a:lstStyle/>
          <a:p>
            <a:r>
              <a:rPr lang="en-IN" sz="1600" dirty="0"/>
              <a:t>&lt;h1&gt;Some random glossary thing&lt;/h1&gt; </a:t>
            </a:r>
            <a:br>
              <a:rPr lang="en-IN" sz="1600" dirty="0"/>
            </a:br>
            <a:r>
              <a:rPr lang="en-IN" sz="1600" b="1" dirty="0"/>
              <a:t>&lt;dl&gt;</a:t>
            </a:r>
            <a:r>
              <a:rPr lang="en-IN" sz="1600" dirty="0"/>
              <a:t> </a:t>
            </a:r>
            <a:br>
              <a:rPr lang="en-IN" sz="1600" dirty="0"/>
            </a:br>
            <a:r>
              <a:rPr lang="en-IN" sz="1600" dirty="0"/>
              <a:t>    </a:t>
            </a:r>
            <a:r>
              <a:rPr lang="en-IN" sz="1600" b="1" dirty="0"/>
              <a:t>&lt;</a:t>
            </a:r>
            <a:r>
              <a:rPr lang="en-IN" sz="1600" b="1" dirty="0" err="1"/>
              <a:t>dt</a:t>
            </a:r>
            <a:r>
              <a:rPr lang="en-IN" sz="1600" b="1" dirty="0"/>
              <a:t>&gt;</a:t>
            </a:r>
            <a:r>
              <a:rPr lang="en-IN" sz="1600" dirty="0"/>
              <a:t>HTML</a:t>
            </a:r>
            <a:r>
              <a:rPr lang="en-IN" sz="1600" b="1" dirty="0"/>
              <a:t>&lt;/</a:t>
            </a:r>
            <a:r>
              <a:rPr lang="en-IN" sz="1600" b="1" dirty="0" err="1"/>
              <a:t>dt</a:t>
            </a:r>
            <a:r>
              <a:rPr lang="en-IN" sz="1600" b="1" dirty="0"/>
              <a:t>&gt;</a:t>
            </a:r>
            <a:r>
              <a:rPr lang="en-IN" sz="1600" dirty="0"/>
              <a:t> </a:t>
            </a:r>
            <a:br>
              <a:rPr lang="en-IN" sz="1600" dirty="0"/>
            </a:br>
            <a:r>
              <a:rPr lang="en-IN" sz="1600" dirty="0"/>
              <a:t>    </a:t>
            </a:r>
            <a:r>
              <a:rPr lang="en-IN" sz="1600" b="1" dirty="0"/>
              <a:t>&lt;</a:t>
            </a:r>
            <a:r>
              <a:rPr lang="en-IN" sz="1600" b="1" dirty="0" err="1"/>
              <a:t>dd</a:t>
            </a:r>
            <a:r>
              <a:rPr lang="en-IN" sz="1600" b="1" dirty="0"/>
              <a:t>&gt;</a:t>
            </a:r>
            <a:r>
              <a:rPr lang="en-IN" sz="1600" dirty="0"/>
              <a:t>Abbreviation for </a:t>
            </a:r>
            <a:r>
              <a:rPr lang="en-IN" sz="1600" dirty="0" err="1"/>
              <a:t>HyperText</a:t>
            </a:r>
            <a:r>
              <a:rPr lang="en-IN" sz="1600" dirty="0"/>
              <a:t> </a:t>
            </a:r>
            <a:r>
              <a:rPr lang="en-IN" sz="1600" dirty="0" err="1"/>
              <a:t>Markup</a:t>
            </a:r>
            <a:r>
              <a:rPr lang="en-IN" sz="1600" dirty="0"/>
              <a:t> Language - a language used to make web pages.</a:t>
            </a:r>
            <a:r>
              <a:rPr lang="en-IN" sz="1600" b="1" dirty="0"/>
              <a:t>&lt;/</a:t>
            </a:r>
            <a:r>
              <a:rPr lang="en-IN" sz="1600" b="1" dirty="0" err="1"/>
              <a:t>dd</a:t>
            </a:r>
            <a:r>
              <a:rPr lang="en-IN" sz="1600" b="1" dirty="0"/>
              <a:t>&gt;</a:t>
            </a:r>
            <a:r>
              <a:rPr lang="en-IN" sz="1600" dirty="0"/>
              <a:t> </a:t>
            </a:r>
            <a:br>
              <a:rPr lang="en-IN" sz="1600" dirty="0"/>
            </a:br>
            <a:endParaRPr lang="en-IN" sz="1600" dirty="0"/>
          </a:p>
          <a:p>
            <a:r>
              <a:rPr lang="en-IN" sz="1600" dirty="0"/>
              <a:t>    </a:t>
            </a:r>
            <a:r>
              <a:rPr lang="en-IN" sz="1600" b="1" dirty="0"/>
              <a:t>&lt;</a:t>
            </a:r>
            <a:r>
              <a:rPr lang="en-IN" sz="1600" b="1" dirty="0" err="1"/>
              <a:t>dt</a:t>
            </a:r>
            <a:r>
              <a:rPr lang="en-IN" sz="1600" b="1" dirty="0"/>
              <a:t>&gt;</a:t>
            </a:r>
            <a:r>
              <a:rPr lang="en-IN" sz="1600" dirty="0"/>
              <a:t>Dog</a:t>
            </a:r>
            <a:r>
              <a:rPr lang="en-IN" sz="1600" b="1" dirty="0"/>
              <a:t>&lt;/</a:t>
            </a:r>
            <a:r>
              <a:rPr lang="en-IN" sz="1600" b="1" dirty="0" err="1"/>
              <a:t>dt</a:t>
            </a:r>
            <a:r>
              <a:rPr lang="en-IN" sz="1600" b="1" dirty="0"/>
              <a:t>&gt;</a:t>
            </a:r>
            <a:r>
              <a:rPr lang="en-IN" sz="1600" dirty="0"/>
              <a:t> </a:t>
            </a:r>
            <a:br>
              <a:rPr lang="en-IN" sz="1600" dirty="0"/>
            </a:br>
            <a:r>
              <a:rPr lang="en-IN" sz="1600" dirty="0"/>
              <a:t>    </a:t>
            </a:r>
            <a:r>
              <a:rPr lang="en-IN" sz="1600" b="1" dirty="0"/>
              <a:t>&lt;</a:t>
            </a:r>
            <a:r>
              <a:rPr lang="en-IN" sz="1600" b="1" dirty="0" err="1"/>
              <a:t>dd</a:t>
            </a:r>
            <a:r>
              <a:rPr lang="en-IN" sz="1600" b="1" dirty="0"/>
              <a:t>&gt;</a:t>
            </a:r>
            <a:r>
              <a:rPr lang="en-IN" sz="1600" dirty="0"/>
              <a:t>Any carnivorous animal belonging to the family </a:t>
            </a:r>
            <a:r>
              <a:rPr lang="en-IN" sz="1600" dirty="0" err="1"/>
              <a:t>Canidae</a:t>
            </a:r>
            <a:r>
              <a:rPr lang="en-IN" sz="1600" dirty="0"/>
              <a:t>.</a:t>
            </a:r>
            <a:r>
              <a:rPr lang="en-IN" sz="1600" b="1" dirty="0"/>
              <a:t>&lt;/</a:t>
            </a:r>
            <a:r>
              <a:rPr lang="en-IN" sz="1600" b="1" dirty="0" err="1"/>
              <a:t>dd</a:t>
            </a:r>
            <a:r>
              <a:rPr lang="en-IN" sz="1600" b="1" dirty="0"/>
              <a:t>&gt;</a:t>
            </a:r>
            <a:r>
              <a:rPr lang="en-IN" sz="1600" dirty="0"/>
              <a:t> </a:t>
            </a:r>
            <a:br>
              <a:rPr lang="en-IN" sz="1600" dirty="0"/>
            </a:br>
            <a:r>
              <a:rPr lang="en-IN" sz="1600" dirty="0"/>
              <a:t>    </a:t>
            </a:r>
            <a:r>
              <a:rPr lang="en-IN" sz="1600" b="1" dirty="0"/>
              <a:t>&lt;</a:t>
            </a:r>
            <a:r>
              <a:rPr lang="en-IN" sz="1600" b="1" dirty="0" err="1"/>
              <a:t>dd</a:t>
            </a:r>
            <a:r>
              <a:rPr lang="en-IN" sz="1600" b="1" dirty="0"/>
              <a:t>&gt;</a:t>
            </a:r>
            <a:r>
              <a:rPr lang="en-IN" sz="1600" dirty="0"/>
              <a:t>The domesticated sub-species of the family </a:t>
            </a:r>
            <a:r>
              <a:rPr lang="en-IN" sz="1600" dirty="0" err="1"/>
              <a:t>Canidae</a:t>
            </a:r>
            <a:r>
              <a:rPr lang="en-IN" sz="1600" dirty="0"/>
              <a:t>, </a:t>
            </a:r>
            <a:r>
              <a:rPr lang="en-IN" sz="1600" dirty="0" err="1"/>
              <a:t>Canis</a:t>
            </a:r>
            <a:r>
              <a:rPr lang="en-IN" sz="1600" dirty="0"/>
              <a:t> lupus </a:t>
            </a:r>
            <a:r>
              <a:rPr lang="en-IN" sz="1600" dirty="0" err="1"/>
              <a:t>familiaris</a:t>
            </a:r>
            <a:r>
              <a:rPr lang="en-IN" sz="1600" dirty="0"/>
              <a:t>.</a:t>
            </a:r>
            <a:r>
              <a:rPr lang="en-IN" sz="1600" b="1" dirty="0"/>
              <a:t>&lt;/</a:t>
            </a:r>
            <a:r>
              <a:rPr lang="en-IN" sz="1600" b="1" dirty="0" err="1"/>
              <a:t>dd</a:t>
            </a:r>
            <a:r>
              <a:rPr lang="en-IN" sz="1600" b="1" dirty="0"/>
              <a:t>&gt;</a:t>
            </a:r>
            <a:r>
              <a:rPr lang="en-IN" sz="1600" dirty="0"/>
              <a:t> </a:t>
            </a:r>
            <a:br>
              <a:rPr lang="en-IN" sz="1600" dirty="0"/>
            </a:br>
            <a:endParaRPr lang="en-IN" sz="1600" dirty="0"/>
          </a:p>
          <a:p>
            <a:r>
              <a:rPr lang="en-IN" sz="1600" dirty="0"/>
              <a:t>    </a:t>
            </a:r>
            <a:r>
              <a:rPr lang="en-IN" sz="1600" b="1" dirty="0"/>
              <a:t>&lt;</a:t>
            </a:r>
            <a:r>
              <a:rPr lang="en-IN" sz="1600" b="1" dirty="0" err="1"/>
              <a:t>dt</a:t>
            </a:r>
            <a:r>
              <a:rPr lang="en-IN" sz="1600" b="1" dirty="0"/>
              <a:t>&gt;</a:t>
            </a:r>
            <a:r>
              <a:rPr lang="en-IN" sz="1600" dirty="0"/>
              <a:t>Moo juice</a:t>
            </a:r>
            <a:r>
              <a:rPr lang="en-IN" sz="1600" b="1" dirty="0"/>
              <a:t>&lt;/</a:t>
            </a:r>
            <a:r>
              <a:rPr lang="en-IN" sz="1600" b="1" dirty="0" err="1"/>
              <a:t>dt</a:t>
            </a:r>
            <a:r>
              <a:rPr lang="en-IN" sz="1600" b="1" dirty="0"/>
              <a:t>&gt;</a:t>
            </a:r>
            <a:r>
              <a:rPr lang="en-IN" sz="1600" dirty="0"/>
              <a:t> </a:t>
            </a:r>
            <a:br>
              <a:rPr lang="en-IN" sz="1600" dirty="0"/>
            </a:br>
            <a:r>
              <a:rPr lang="en-IN" sz="1600" dirty="0"/>
              <a:t>    </a:t>
            </a:r>
            <a:r>
              <a:rPr lang="en-IN" sz="1600" b="1" dirty="0"/>
              <a:t>&lt;</a:t>
            </a:r>
            <a:r>
              <a:rPr lang="en-IN" sz="1600" b="1" dirty="0" err="1"/>
              <a:t>dt</a:t>
            </a:r>
            <a:r>
              <a:rPr lang="en-IN" sz="1600" b="1" dirty="0"/>
              <a:t>&gt;</a:t>
            </a:r>
            <a:r>
              <a:rPr lang="en-IN" sz="1600" dirty="0"/>
              <a:t>Cat beer</a:t>
            </a:r>
            <a:r>
              <a:rPr lang="en-IN" sz="1600" b="1" dirty="0"/>
              <a:t>&lt;/</a:t>
            </a:r>
            <a:r>
              <a:rPr lang="en-IN" sz="1600" b="1" dirty="0" err="1"/>
              <a:t>dt</a:t>
            </a:r>
            <a:r>
              <a:rPr lang="en-IN" sz="1600" b="1" dirty="0"/>
              <a:t>&gt;</a:t>
            </a:r>
            <a:r>
              <a:rPr lang="en-IN" sz="1600" dirty="0"/>
              <a:t> </a:t>
            </a:r>
            <a:br>
              <a:rPr lang="en-IN" sz="1600" dirty="0"/>
            </a:br>
            <a:r>
              <a:rPr lang="en-IN" sz="1600" dirty="0"/>
              <a:t>    </a:t>
            </a:r>
            <a:r>
              <a:rPr lang="en-IN" sz="1600" b="1" dirty="0"/>
              <a:t>&lt;</a:t>
            </a:r>
            <a:r>
              <a:rPr lang="en-IN" sz="1600" b="1" dirty="0" err="1"/>
              <a:t>dt</a:t>
            </a:r>
            <a:r>
              <a:rPr lang="en-IN" sz="1600" b="1" dirty="0"/>
              <a:t>&gt;</a:t>
            </a:r>
            <a:r>
              <a:rPr lang="en-IN" sz="1600" dirty="0"/>
              <a:t>Milk</a:t>
            </a:r>
            <a:r>
              <a:rPr lang="en-IN" sz="1600" b="1" dirty="0"/>
              <a:t>&lt;/</a:t>
            </a:r>
            <a:r>
              <a:rPr lang="en-IN" sz="1600" b="1" dirty="0" err="1"/>
              <a:t>dt</a:t>
            </a:r>
            <a:r>
              <a:rPr lang="en-IN" sz="1600" b="1" dirty="0"/>
              <a:t>&gt;</a:t>
            </a:r>
            <a:r>
              <a:rPr lang="en-IN" sz="1600" dirty="0"/>
              <a:t> </a:t>
            </a:r>
            <a:br>
              <a:rPr lang="en-IN" sz="1600" dirty="0"/>
            </a:br>
            <a:r>
              <a:rPr lang="en-IN" sz="1600" dirty="0"/>
              <a:t>    </a:t>
            </a:r>
            <a:r>
              <a:rPr lang="en-IN" sz="1600" b="1" dirty="0"/>
              <a:t>&lt;</a:t>
            </a:r>
            <a:r>
              <a:rPr lang="en-IN" sz="1600" b="1" dirty="0" err="1"/>
              <a:t>dd</a:t>
            </a:r>
            <a:r>
              <a:rPr lang="en-IN" sz="1600" b="1" dirty="0"/>
              <a:t>&gt;</a:t>
            </a:r>
            <a:r>
              <a:rPr lang="en-IN" sz="1600" dirty="0"/>
              <a:t>A white liquid produced by cows and used for human consumption.</a:t>
            </a:r>
            <a:r>
              <a:rPr lang="en-IN" sz="1600" b="1" dirty="0"/>
              <a:t>&lt;/</a:t>
            </a:r>
            <a:r>
              <a:rPr lang="en-IN" sz="1600" b="1" dirty="0" err="1"/>
              <a:t>dd</a:t>
            </a:r>
            <a:r>
              <a:rPr lang="en-IN" sz="1600" b="1" dirty="0"/>
              <a:t>&gt;</a:t>
            </a:r>
            <a:r>
              <a:rPr lang="en-IN" sz="1600" dirty="0"/>
              <a:t> </a:t>
            </a:r>
            <a:br>
              <a:rPr lang="en-IN" sz="1600" dirty="0"/>
            </a:br>
            <a:r>
              <a:rPr lang="en-IN" sz="1600" b="1" dirty="0"/>
              <a:t>&lt;/dl&gt;</a:t>
            </a:r>
            <a:r>
              <a:rPr lang="en-IN" sz="1600" dirty="0"/>
              <a:t> </a:t>
            </a:r>
            <a:br>
              <a:rPr lang="en-IN" sz="1600" dirty="0"/>
            </a:br>
            <a:endParaRPr lang="en-IN" sz="1600" dirty="0"/>
          </a:p>
        </p:txBody>
      </p:sp>
    </p:spTree>
    <p:extLst>
      <p:ext uri="{BB962C8B-B14F-4D97-AF65-F5344CB8AC3E}">
        <p14:creationId xmlns:p14="http://schemas.microsoft.com/office/powerpoint/2010/main" xmlns="" val="17171233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err="1"/>
              <a:t>Javascript</a:t>
            </a:r>
            <a:endParaRPr lang="en-IN" b="1" dirty="0"/>
          </a:p>
        </p:txBody>
      </p:sp>
      <p:sp>
        <p:nvSpPr>
          <p:cNvPr id="4" name="Content Placeholder 3"/>
          <p:cNvSpPr>
            <a:spLocks noGrp="1"/>
          </p:cNvSpPr>
          <p:nvPr>
            <p:ph idx="1"/>
          </p:nvPr>
        </p:nvSpPr>
        <p:spPr/>
        <p:txBody>
          <a:bodyPr/>
          <a:lstStyle/>
          <a:p>
            <a:endParaRPr lang="en-US"/>
          </a:p>
        </p:txBody>
      </p:sp>
      <p:sp>
        <p:nvSpPr>
          <p:cNvPr id="5" name="TextBox 4"/>
          <p:cNvSpPr txBox="1"/>
          <p:nvPr/>
        </p:nvSpPr>
        <p:spPr>
          <a:xfrm>
            <a:off x="467544" y="1484784"/>
            <a:ext cx="8424936" cy="584775"/>
          </a:xfrm>
          <a:prstGeom prst="rect">
            <a:avLst/>
          </a:prstGeom>
          <a:noFill/>
        </p:spPr>
        <p:txBody>
          <a:bodyPr wrap="square" rtlCol="0">
            <a:spAutoFit/>
          </a:bodyPr>
          <a:lstStyle/>
          <a:p>
            <a:r>
              <a:rPr lang="en-IN" sz="1600" b="1" dirty="0"/>
              <a:t>&lt;a </a:t>
            </a:r>
            <a:r>
              <a:rPr lang="en-IN" sz="1600" b="1" dirty="0" err="1"/>
              <a:t>href</a:t>
            </a:r>
            <a:r>
              <a:rPr lang="en-IN" sz="1600" b="1" dirty="0"/>
              <a:t>="#top" </a:t>
            </a:r>
            <a:r>
              <a:rPr lang="en-IN" sz="1600" b="1" dirty="0" err="1"/>
              <a:t>onclick</a:t>
            </a:r>
            <a:r>
              <a:rPr lang="en-IN" sz="1600" b="1" dirty="0"/>
              <a:t>="alert ('wow. </a:t>
            </a:r>
            <a:r>
              <a:rPr lang="en-IN" sz="1600" b="1" dirty="0" err="1"/>
              <a:t>Javascript</a:t>
            </a:r>
            <a:r>
              <a:rPr lang="en-IN" sz="1600" b="1" dirty="0"/>
              <a:t>.')"&gt;Click me&lt;/a&gt;</a:t>
            </a:r>
            <a:r>
              <a:rPr lang="en-IN" sz="1600" dirty="0"/>
              <a:t> </a:t>
            </a:r>
            <a:br>
              <a:rPr lang="en-IN" sz="1600" dirty="0"/>
            </a:br>
            <a:endParaRPr lang="en-IN" sz="1600" dirty="0"/>
          </a:p>
        </p:txBody>
      </p:sp>
    </p:spTree>
    <p:extLst>
      <p:ext uri="{BB962C8B-B14F-4D97-AF65-F5344CB8AC3E}">
        <p14:creationId xmlns:p14="http://schemas.microsoft.com/office/powerpoint/2010/main" xmlns="" val="9492874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err="1"/>
              <a:t>Javascript</a:t>
            </a:r>
            <a:endParaRPr lang="en-IN" b="1" dirty="0"/>
          </a:p>
        </p:txBody>
      </p:sp>
      <p:sp>
        <p:nvSpPr>
          <p:cNvPr id="4" name="Content Placeholder 3"/>
          <p:cNvSpPr>
            <a:spLocks noGrp="1"/>
          </p:cNvSpPr>
          <p:nvPr>
            <p:ph idx="1"/>
          </p:nvPr>
        </p:nvSpPr>
        <p:spPr/>
        <p:txBody>
          <a:bodyPr/>
          <a:lstStyle/>
          <a:p>
            <a:endParaRPr lang="en-US"/>
          </a:p>
        </p:txBody>
      </p:sp>
      <p:sp>
        <p:nvSpPr>
          <p:cNvPr id="5" name="TextBox 4"/>
          <p:cNvSpPr txBox="1"/>
          <p:nvPr/>
        </p:nvSpPr>
        <p:spPr>
          <a:xfrm>
            <a:off x="467544" y="1484784"/>
            <a:ext cx="8424936" cy="4770537"/>
          </a:xfrm>
          <a:prstGeom prst="rect">
            <a:avLst/>
          </a:prstGeom>
          <a:noFill/>
        </p:spPr>
        <p:txBody>
          <a:bodyPr wrap="square" rtlCol="0">
            <a:spAutoFit/>
          </a:bodyPr>
          <a:lstStyle/>
          <a:p>
            <a:r>
              <a:rPr lang="en-IN" sz="1600" dirty="0"/>
              <a:t>The events that can be used are:</a:t>
            </a:r>
          </a:p>
          <a:p>
            <a:r>
              <a:rPr lang="en-IN" sz="1600" b="1" dirty="0" err="1"/>
              <a:t>onblur</a:t>
            </a:r>
            <a:r>
              <a:rPr lang="en-IN" sz="1600" dirty="0"/>
              <a:t> (used in form elements and executed when an element loses focus)</a:t>
            </a:r>
          </a:p>
          <a:p>
            <a:r>
              <a:rPr lang="en-IN" sz="1600" b="1" dirty="0" err="1"/>
              <a:t>onchange</a:t>
            </a:r>
            <a:r>
              <a:rPr lang="en-IN" sz="1600" dirty="0"/>
              <a:t> (used in form elements and executed when something is changed)</a:t>
            </a:r>
          </a:p>
          <a:p>
            <a:r>
              <a:rPr lang="en-IN" sz="1600" b="1" dirty="0" err="1"/>
              <a:t>onclick</a:t>
            </a:r>
            <a:r>
              <a:rPr lang="en-IN" sz="1600" dirty="0"/>
              <a:t> (executed when a mouse is clicked on an element)</a:t>
            </a:r>
          </a:p>
          <a:p>
            <a:r>
              <a:rPr lang="en-IN" sz="1600" b="1" dirty="0" err="1"/>
              <a:t>ondblclick</a:t>
            </a:r>
            <a:r>
              <a:rPr lang="en-IN" sz="1600" dirty="0"/>
              <a:t> (executed when a mouse is double-clicked on an element)</a:t>
            </a:r>
          </a:p>
          <a:p>
            <a:r>
              <a:rPr lang="en-IN" sz="1600" b="1" dirty="0" err="1"/>
              <a:t>onfocus</a:t>
            </a:r>
            <a:r>
              <a:rPr lang="en-IN" sz="1600" dirty="0"/>
              <a:t> (used in form elements and executed when an element gains focus)</a:t>
            </a:r>
          </a:p>
          <a:p>
            <a:r>
              <a:rPr lang="en-IN" sz="1600" b="1" dirty="0" err="1"/>
              <a:t>onkeydown</a:t>
            </a:r>
            <a:r>
              <a:rPr lang="en-IN" sz="1600" dirty="0"/>
              <a:t> (executed when a key is pressed down)</a:t>
            </a:r>
          </a:p>
          <a:p>
            <a:r>
              <a:rPr lang="en-IN" sz="1600" b="1" dirty="0" err="1"/>
              <a:t>onkeypress</a:t>
            </a:r>
            <a:r>
              <a:rPr lang="en-IN" sz="1600" dirty="0"/>
              <a:t> (executed when a key is pressed and released)</a:t>
            </a:r>
          </a:p>
          <a:p>
            <a:r>
              <a:rPr lang="en-IN" sz="1600" b="1" dirty="0" err="1"/>
              <a:t>onkeyup</a:t>
            </a:r>
            <a:r>
              <a:rPr lang="en-IN" sz="1600" dirty="0"/>
              <a:t> (executed when a key is released)</a:t>
            </a:r>
          </a:p>
          <a:p>
            <a:r>
              <a:rPr lang="en-IN" sz="1600" b="1" dirty="0" err="1"/>
              <a:t>onload</a:t>
            </a:r>
            <a:r>
              <a:rPr lang="en-IN" sz="1600" dirty="0"/>
              <a:t> (used in the body tag and executed when the page loads)</a:t>
            </a:r>
          </a:p>
          <a:p>
            <a:r>
              <a:rPr lang="en-IN" sz="1600" b="1" dirty="0" err="1"/>
              <a:t>onmousedown</a:t>
            </a:r>
            <a:r>
              <a:rPr lang="en-IN" sz="1600" dirty="0"/>
              <a:t> (executed when the button of a mouse is pressed down)</a:t>
            </a:r>
          </a:p>
          <a:p>
            <a:r>
              <a:rPr lang="en-IN" sz="1600" b="1" dirty="0" err="1"/>
              <a:t>onmousemove</a:t>
            </a:r>
            <a:r>
              <a:rPr lang="en-IN" sz="1600" dirty="0"/>
              <a:t> (executed when the mouse cursor moves on an element)</a:t>
            </a:r>
          </a:p>
          <a:p>
            <a:r>
              <a:rPr lang="en-IN" sz="1600" b="1" dirty="0" err="1"/>
              <a:t>onmouseout</a:t>
            </a:r>
            <a:r>
              <a:rPr lang="en-IN" sz="1600" dirty="0"/>
              <a:t> (executed when the mouse cursor moves away from an element)</a:t>
            </a:r>
          </a:p>
          <a:p>
            <a:r>
              <a:rPr lang="en-IN" sz="1600" b="1" dirty="0" err="1"/>
              <a:t>onmouseover</a:t>
            </a:r>
            <a:r>
              <a:rPr lang="en-IN" sz="1600" dirty="0"/>
              <a:t> (executed when mouse cursor moves over an element)</a:t>
            </a:r>
          </a:p>
          <a:p>
            <a:r>
              <a:rPr lang="en-IN" sz="1600" b="1" dirty="0" err="1"/>
              <a:t>onmouseup</a:t>
            </a:r>
            <a:r>
              <a:rPr lang="en-IN" sz="1600" dirty="0"/>
              <a:t> (executed when the button of a mouse is released)</a:t>
            </a:r>
          </a:p>
          <a:p>
            <a:r>
              <a:rPr lang="en-IN" sz="1600" b="1" dirty="0" err="1"/>
              <a:t>onreset</a:t>
            </a:r>
            <a:r>
              <a:rPr lang="en-IN" sz="1600" dirty="0"/>
              <a:t> (used in form elements and executed when a form is reset)</a:t>
            </a:r>
          </a:p>
          <a:p>
            <a:r>
              <a:rPr lang="en-IN" sz="1600" b="1" dirty="0" err="1"/>
              <a:t>onselect</a:t>
            </a:r>
            <a:r>
              <a:rPr lang="en-IN" sz="1600" dirty="0"/>
              <a:t> (used in form elements and executed when an element is selected)</a:t>
            </a:r>
          </a:p>
          <a:p>
            <a:r>
              <a:rPr lang="en-IN" sz="1600" b="1" dirty="0" err="1"/>
              <a:t>onsubmit</a:t>
            </a:r>
            <a:r>
              <a:rPr lang="en-IN" sz="1600" dirty="0"/>
              <a:t> (used in form elements and executed when a form is submitted)</a:t>
            </a:r>
          </a:p>
          <a:p>
            <a:r>
              <a:rPr lang="en-IN" sz="1600" b="1" dirty="0" err="1"/>
              <a:t>onunload</a:t>
            </a:r>
            <a:r>
              <a:rPr lang="en-IN" sz="1600" dirty="0"/>
              <a:t> (used in the body tag and executed when the user navigates away from the page)</a:t>
            </a:r>
          </a:p>
        </p:txBody>
      </p:sp>
    </p:spTree>
    <p:extLst>
      <p:ext uri="{BB962C8B-B14F-4D97-AF65-F5344CB8AC3E}">
        <p14:creationId xmlns:p14="http://schemas.microsoft.com/office/powerpoint/2010/main" xmlns="" val="26017803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smtClean="0"/>
              <a:t>Bad </a:t>
            </a:r>
            <a:r>
              <a:rPr lang="en-IN" b="1" dirty="0"/>
              <a:t>Tags</a:t>
            </a:r>
          </a:p>
        </p:txBody>
      </p:sp>
      <p:sp>
        <p:nvSpPr>
          <p:cNvPr id="4" name="Content Placeholder 3"/>
          <p:cNvSpPr>
            <a:spLocks noGrp="1"/>
          </p:cNvSpPr>
          <p:nvPr>
            <p:ph idx="1"/>
          </p:nvPr>
        </p:nvSpPr>
        <p:spPr/>
        <p:txBody>
          <a:bodyPr/>
          <a:lstStyle/>
          <a:p>
            <a:endParaRPr lang="en-US"/>
          </a:p>
        </p:txBody>
      </p:sp>
      <p:sp>
        <p:nvSpPr>
          <p:cNvPr id="5" name="TextBox 4"/>
          <p:cNvSpPr txBox="1"/>
          <p:nvPr/>
        </p:nvSpPr>
        <p:spPr>
          <a:xfrm>
            <a:off x="467544" y="1484784"/>
            <a:ext cx="8424936" cy="3477875"/>
          </a:xfrm>
          <a:prstGeom prst="rect">
            <a:avLst/>
          </a:prstGeom>
          <a:noFill/>
        </p:spPr>
        <p:txBody>
          <a:bodyPr wrap="square" rtlCol="0">
            <a:spAutoFit/>
          </a:bodyPr>
          <a:lstStyle/>
          <a:p>
            <a:r>
              <a:rPr lang="en-IN" sz="2000" b="1" u="sng" dirty="0">
                <a:solidFill>
                  <a:srgbClr val="6600FF"/>
                </a:solidFill>
              </a:rPr>
              <a:t>b</a:t>
            </a:r>
            <a:r>
              <a:rPr lang="en-IN" sz="2000" u="sng" dirty="0">
                <a:solidFill>
                  <a:srgbClr val="6600FF"/>
                </a:solidFill>
              </a:rPr>
              <a:t> </a:t>
            </a:r>
            <a:endParaRPr lang="en-IN" sz="2000" u="sng" dirty="0" smtClean="0">
              <a:solidFill>
                <a:srgbClr val="6600FF"/>
              </a:solidFill>
            </a:endParaRPr>
          </a:p>
          <a:p>
            <a:r>
              <a:rPr lang="en-IN" sz="2000" b="1" u="sng" dirty="0" smtClean="0">
                <a:solidFill>
                  <a:srgbClr val="6600FF"/>
                </a:solidFill>
              </a:rPr>
              <a:t>i</a:t>
            </a:r>
            <a:r>
              <a:rPr lang="en-IN" sz="2000" u="sng" dirty="0" smtClean="0">
                <a:solidFill>
                  <a:srgbClr val="6600FF"/>
                </a:solidFill>
              </a:rPr>
              <a:t> </a:t>
            </a:r>
          </a:p>
          <a:p>
            <a:r>
              <a:rPr lang="en-IN" sz="2000" b="1" u="sng" dirty="0" smtClean="0">
                <a:solidFill>
                  <a:srgbClr val="6600FF"/>
                </a:solidFill>
              </a:rPr>
              <a:t>big</a:t>
            </a:r>
            <a:r>
              <a:rPr lang="en-IN" sz="2000" u="sng" dirty="0" smtClean="0">
                <a:solidFill>
                  <a:srgbClr val="6600FF"/>
                </a:solidFill>
              </a:rPr>
              <a:t> </a:t>
            </a:r>
          </a:p>
          <a:p>
            <a:r>
              <a:rPr lang="en-IN" sz="2000" b="1" u="sng" dirty="0" smtClean="0">
                <a:solidFill>
                  <a:srgbClr val="6600FF"/>
                </a:solidFill>
              </a:rPr>
              <a:t>small</a:t>
            </a:r>
            <a:r>
              <a:rPr lang="en-IN" sz="2000" u="sng" dirty="0" smtClean="0">
                <a:solidFill>
                  <a:srgbClr val="6600FF"/>
                </a:solidFill>
              </a:rPr>
              <a:t> </a:t>
            </a:r>
          </a:p>
          <a:p>
            <a:r>
              <a:rPr lang="en-IN" sz="2000" b="1" u="sng" dirty="0" smtClean="0">
                <a:solidFill>
                  <a:srgbClr val="6600FF"/>
                </a:solidFill>
              </a:rPr>
              <a:t>hr</a:t>
            </a:r>
            <a:r>
              <a:rPr lang="en-IN" sz="2000" u="sng" dirty="0" smtClean="0">
                <a:solidFill>
                  <a:srgbClr val="6600FF"/>
                </a:solidFill>
              </a:rPr>
              <a:t> </a:t>
            </a:r>
          </a:p>
          <a:p>
            <a:endParaRPr lang="en-IN" sz="2000" b="1" dirty="0"/>
          </a:p>
          <a:p>
            <a:r>
              <a:rPr lang="en-IN" sz="2000" b="1" dirty="0" smtClean="0"/>
              <a:t>u</a:t>
            </a:r>
            <a:r>
              <a:rPr lang="en-IN" sz="2000" dirty="0" smtClean="0"/>
              <a:t> </a:t>
            </a:r>
          </a:p>
          <a:p>
            <a:r>
              <a:rPr lang="en-IN" sz="2000" b="1" dirty="0" err="1" smtClean="0"/>
              <a:t>Center</a:t>
            </a:r>
            <a:endParaRPr lang="en-IN" sz="2000" dirty="0" smtClean="0"/>
          </a:p>
          <a:p>
            <a:r>
              <a:rPr lang="en-IN" sz="2000" b="1" dirty="0" smtClean="0"/>
              <a:t>layer</a:t>
            </a:r>
            <a:r>
              <a:rPr lang="en-IN" sz="2000" dirty="0" smtClean="0"/>
              <a:t> </a:t>
            </a:r>
            <a:r>
              <a:rPr lang="en-IN" sz="2000" dirty="0"/>
              <a:t>is similar to a </a:t>
            </a:r>
            <a:r>
              <a:rPr lang="en-IN" sz="2000" u="sng" dirty="0" smtClean="0">
                <a:solidFill>
                  <a:srgbClr val="6600FF"/>
                </a:solidFill>
              </a:rPr>
              <a:t>div</a:t>
            </a:r>
            <a:r>
              <a:rPr lang="en-IN" sz="2000" dirty="0" smtClean="0"/>
              <a:t>. </a:t>
            </a:r>
            <a:r>
              <a:rPr lang="en-IN" sz="2000" dirty="0"/>
              <a:t>These only work in old versions of Netscape. </a:t>
            </a:r>
            <a:endParaRPr lang="en-IN" sz="2000" dirty="0" smtClean="0"/>
          </a:p>
          <a:p>
            <a:r>
              <a:rPr lang="en-IN" sz="2000" b="1" dirty="0" smtClean="0"/>
              <a:t>blink</a:t>
            </a:r>
            <a:r>
              <a:rPr lang="en-IN" sz="2000" dirty="0" smtClean="0"/>
              <a:t> </a:t>
            </a:r>
            <a:r>
              <a:rPr lang="en-IN" sz="2000" dirty="0"/>
              <a:t>or </a:t>
            </a:r>
            <a:r>
              <a:rPr lang="en-IN" sz="2000" b="1" dirty="0"/>
              <a:t>marquee</a:t>
            </a:r>
            <a:r>
              <a:rPr lang="en-IN" sz="2000" dirty="0"/>
              <a:t>. </a:t>
            </a:r>
            <a:endParaRPr lang="en-IN" sz="2000" dirty="0" smtClean="0"/>
          </a:p>
          <a:p>
            <a:r>
              <a:rPr lang="en-IN" sz="2000" b="1" dirty="0" smtClean="0"/>
              <a:t>font</a:t>
            </a:r>
            <a:endParaRPr lang="en-IN" sz="2000" dirty="0"/>
          </a:p>
        </p:txBody>
      </p:sp>
    </p:spTree>
    <p:extLst>
      <p:ext uri="{BB962C8B-B14F-4D97-AF65-F5344CB8AC3E}">
        <p14:creationId xmlns:p14="http://schemas.microsoft.com/office/powerpoint/2010/main" xmlns="" val="27097703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smtClean="0"/>
              <a:t>Bad Attributes</a:t>
            </a:r>
            <a:endParaRPr lang="en-IN" b="1" dirty="0"/>
          </a:p>
        </p:txBody>
      </p:sp>
      <p:sp>
        <p:nvSpPr>
          <p:cNvPr id="4" name="Content Placeholder 3"/>
          <p:cNvSpPr>
            <a:spLocks noGrp="1"/>
          </p:cNvSpPr>
          <p:nvPr>
            <p:ph idx="1"/>
          </p:nvPr>
        </p:nvSpPr>
        <p:spPr/>
        <p:txBody>
          <a:bodyPr/>
          <a:lstStyle/>
          <a:p>
            <a:endParaRPr lang="en-US"/>
          </a:p>
        </p:txBody>
      </p:sp>
      <p:sp>
        <p:nvSpPr>
          <p:cNvPr id="5" name="TextBox 4"/>
          <p:cNvSpPr txBox="1"/>
          <p:nvPr/>
        </p:nvSpPr>
        <p:spPr>
          <a:xfrm>
            <a:off x="467544" y="1484784"/>
            <a:ext cx="8424936" cy="3170099"/>
          </a:xfrm>
          <a:prstGeom prst="rect">
            <a:avLst/>
          </a:prstGeom>
          <a:noFill/>
        </p:spPr>
        <p:txBody>
          <a:bodyPr wrap="square" rtlCol="0">
            <a:spAutoFit/>
          </a:bodyPr>
          <a:lstStyle/>
          <a:p>
            <a:r>
              <a:rPr lang="en-IN" sz="2000" b="1" dirty="0"/>
              <a:t>name</a:t>
            </a:r>
            <a:r>
              <a:rPr lang="en-IN" sz="2000" dirty="0"/>
              <a:t> </a:t>
            </a:r>
            <a:endParaRPr lang="en-IN" sz="2000" dirty="0" smtClean="0"/>
          </a:p>
          <a:p>
            <a:r>
              <a:rPr lang="en-IN" sz="2000" b="1" dirty="0" err="1" smtClean="0"/>
              <a:t>bgcolor</a:t>
            </a:r>
            <a:r>
              <a:rPr lang="en-IN" sz="2000" dirty="0" smtClean="0"/>
              <a:t> </a:t>
            </a:r>
          </a:p>
          <a:p>
            <a:r>
              <a:rPr lang="en-IN" sz="2000" b="1" dirty="0" smtClean="0"/>
              <a:t>background</a:t>
            </a:r>
            <a:r>
              <a:rPr lang="en-IN" sz="2000" dirty="0" smtClean="0"/>
              <a:t> </a:t>
            </a:r>
            <a:r>
              <a:rPr lang="en-IN" sz="2000" dirty="0"/>
              <a:t>could be used within the </a:t>
            </a:r>
            <a:r>
              <a:rPr lang="en-IN" sz="2000" u="sng" dirty="0">
                <a:solidFill>
                  <a:srgbClr val="6600FF"/>
                </a:solidFill>
              </a:rPr>
              <a:t>body</a:t>
            </a:r>
            <a:r>
              <a:rPr lang="en-IN" sz="2000" dirty="0"/>
              <a:t> tag to specify a background image for a page. </a:t>
            </a:r>
            <a:endParaRPr lang="en-IN" sz="2000" dirty="0" smtClean="0"/>
          </a:p>
          <a:p>
            <a:endParaRPr lang="en-IN" sz="2000" dirty="0" smtClean="0"/>
          </a:p>
          <a:p>
            <a:r>
              <a:rPr lang="en-IN" sz="2000" b="1" dirty="0" smtClean="0"/>
              <a:t>link</a:t>
            </a:r>
            <a:r>
              <a:rPr lang="en-IN" sz="2000" dirty="0"/>
              <a:t>, </a:t>
            </a:r>
            <a:r>
              <a:rPr lang="en-IN" sz="2000" b="1" dirty="0" err="1"/>
              <a:t>alink</a:t>
            </a:r>
            <a:r>
              <a:rPr lang="en-IN" sz="2000" dirty="0"/>
              <a:t>, </a:t>
            </a:r>
            <a:r>
              <a:rPr lang="en-IN" sz="2000" b="1" dirty="0" err="1"/>
              <a:t>vlink</a:t>
            </a:r>
            <a:r>
              <a:rPr lang="en-IN" sz="2000" dirty="0"/>
              <a:t> could be used within the </a:t>
            </a:r>
            <a:r>
              <a:rPr lang="en-IN" sz="2000" u="sng" dirty="0">
                <a:solidFill>
                  <a:srgbClr val="6600FF"/>
                </a:solidFill>
              </a:rPr>
              <a:t>body</a:t>
            </a:r>
            <a:r>
              <a:rPr lang="en-IN" sz="2000" dirty="0"/>
              <a:t> tag to specify the colour of links (non-visited, active and visited). </a:t>
            </a:r>
            <a:endParaRPr lang="en-IN" sz="2000" dirty="0" smtClean="0"/>
          </a:p>
          <a:p>
            <a:endParaRPr lang="en-IN" sz="2000" dirty="0"/>
          </a:p>
          <a:p>
            <a:r>
              <a:rPr lang="en-IN" sz="2000" b="1" dirty="0"/>
              <a:t>align</a:t>
            </a:r>
            <a:r>
              <a:rPr lang="en-IN" sz="2000" dirty="0"/>
              <a:t> could be used to align the content of an element (such as &lt;div align="</a:t>
            </a:r>
            <a:r>
              <a:rPr lang="en-IN" sz="2000" dirty="0" err="1"/>
              <a:t>center</a:t>
            </a:r>
            <a:r>
              <a:rPr lang="en-IN" sz="2000" dirty="0"/>
              <a:t>"&gt;Stuff&lt;/div</a:t>
            </a:r>
            <a:r>
              <a:rPr lang="en-IN" sz="2000" dirty="0" smtClean="0"/>
              <a:t>&gt;)</a:t>
            </a:r>
            <a:endParaRPr lang="en-IN" sz="2000" dirty="0"/>
          </a:p>
        </p:txBody>
      </p:sp>
    </p:spTree>
    <p:extLst>
      <p:ext uri="{BB962C8B-B14F-4D97-AF65-F5344CB8AC3E}">
        <p14:creationId xmlns:p14="http://schemas.microsoft.com/office/powerpoint/2010/main" xmlns="" val="2972414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a:t>Declarations</a:t>
            </a:r>
          </a:p>
        </p:txBody>
      </p:sp>
      <p:sp>
        <p:nvSpPr>
          <p:cNvPr id="5" name="TextBox 4"/>
          <p:cNvSpPr txBox="1"/>
          <p:nvPr/>
        </p:nvSpPr>
        <p:spPr>
          <a:xfrm>
            <a:off x="395536" y="1700808"/>
            <a:ext cx="8424936" cy="3416320"/>
          </a:xfrm>
          <a:prstGeom prst="rect">
            <a:avLst/>
          </a:prstGeom>
          <a:noFill/>
        </p:spPr>
        <p:txBody>
          <a:bodyPr wrap="square" rtlCol="0">
            <a:spAutoFit/>
          </a:bodyPr>
          <a:lstStyle/>
          <a:p>
            <a:r>
              <a:rPr lang="en-IN" b="1" dirty="0"/>
              <a:t>&lt;!DOCTYPE html PUBLIC "-//W3C//DTD XHTML 1.0 Strict//EN" </a:t>
            </a:r>
            <a:br>
              <a:rPr lang="en-IN" b="1" dirty="0"/>
            </a:br>
            <a:r>
              <a:rPr lang="en-IN" b="1" dirty="0"/>
              <a:t>    "http://www.w3.org/TR/xhtml1/DTD/xhtml1-strict.dtd"&gt;</a:t>
            </a:r>
            <a:r>
              <a:rPr lang="en-IN" dirty="0"/>
              <a:t> </a:t>
            </a:r>
            <a:br>
              <a:rPr lang="en-IN" dirty="0"/>
            </a:br>
            <a:endParaRPr lang="en-IN" dirty="0" smtClean="0"/>
          </a:p>
          <a:p>
            <a:r>
              <a:rPr lang="en-IN" dirty="0"/>
              <a:t>&lt;!DOCTYPE html PUBLIC </a:t>
            </a:r>
            <a:r>
              <a:rPr lang="en-IN" b="1" dirty="0"/>
              <a:t>"-//W3C//DTD XHTML 1.1//EN" </a:t>
            </a:r>
            <a:br>
              <a:rPr lang="en-IN" b="1" dirty="0"/>
            </a:br>
            <a:r>
              <a:rPr lang="en-IN" b="1" dirty="0"/>
              <a:t>    "http://www.w3.org/TR/xhtml11/DTD/xhtml11.dtd"</a:t>
            </a:r>
            <a:r>
              <a:rPr lang="en-IN" dirty="0"/>
              <a:t>&gt; </a:t>
            </a:r>
            <a:br>
              <a:rPr lang="en-IN" dirty="0"/>
            </a:br>
            <a:endParaRPr lang="en-IN" dirty="0" smtClean="0"/>
          </a:p>
          <a:p>
            <a:r>
              <a:rPr lang="en-IN" dirty="0"/>
              <a:t>&lt;!DOCTYPE html PUBLIC </a:t>
            </a:r>
            <a:r>
              <a:rPr lang="en-IN" b="1" dirty="0"/>
              <a:t>"-//W3C//DTD XHTML 1.0 Transitional//EN" </a:t>
            </a:r>
            <a:br>
              <a:rPr lang="en-IN" b="1" dirty="0"/>
            </a:br>
            <a:r>
              <a:rPr lang="en-IN" b="1" dirty="0"/>
              <a:t>    "http://www.w3.org/TR/xhtml1/DTD/xhtml1-transitional.dtd"</a:t>
            </a:r>
            <a:r>
              <a:rPr lang="en-IN" dirty="0"/>
              <a:t>&gt; </a:t>
            </a:r>
            <a:br>
              <a:rPr lang="en-IN" dirty="0"/>
            </a:br>
            <a:endParaRPr lang="en-IN" dirty="0" smtClean="0"/>
          </a:p>
          <a:p>
            <a:r>
              <a:rPr lang="en-IN" dirty="0"/>
              <a:t>&lt;!DOCTYPE html PUBLIC </a:t>
            </a:r>
            <a:r>
              <a:rPr lang="en-IN" b="1" dirty="0"/>
              <a:t>"-//W3C//DTD XHTML 1.0 Frameset//EN" </a:t>
            </a:r>
            <a:br>
              <a:rPr lang="en-IN" b="1" dirty="0"/>
            </a:br>
            <a:r>
              <a:rPr lang="en-IN" b="1" dirty="0"/>
              <a:t>    "http://www.w3.org/TR/xhtml1/DTD/xhtml1-frameset.dtd"</a:t>
            </a:r>
            <a:r>
              <a:rPr lang="en-IN" dirty="0"/>
              <a:t>&gt; </a:t>
            </a:r>
            <a:br>
              <a:rPr lang="en-IN" dirty="0"/>
            </a:br>
            <a:endParaRPr lang="en-IN" dirty="0"/>
          </a:p>
        </p:txBody>
      </p:sp>
    </p:spTree>
    <p:extLst>
      <p:ext uri="{BB962C8B-B14F-4D97-AF65-F5344CB8AC3E}">
        <p14:creationId xmlns:p14="http://schemas.microsoft.com/office/powerpoint/2010/main" xmlns="" val="28160027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(X)HTML</a:t>
            </a:r>
            <a:endParaRPr lang="en-IN" dirty="0"/>
          </a:p>
        </p:txBody>
      </p:sp>
      <p:sp>
        <p:nvSpPr>
          <p:cNvPr id="3" name="Subtitle 2"/>
          <p:cNvSpPr>
            <a:spLocks noGrp="1"/>
          </p:cNvSpPr>
          <p:nvPr>
            <p:ph idx="1"/>
          </p:nvPr>
        </p:nvSpPr>
        <p:spPr/>
        <p:txBody>
          <a:bodyPr/>
          <a:lstStyle/>
          <a:p>
            <a:r>
              <a:rPr lang="en-US" dirty="0" smtClean="0"/>
              <a:t>Part III</a:t>
            </a:r>
            <a:endParaRPr lang="en-IN" dirty="0"/>
          </a:p>
        </p:txBody>
      </p:sp>
    </p:spTree>
    <p:extLst>
      <p:ext uri="{BB962C8B-B14F-4D97-AF65-F5344CB8AC3E}">
        <p14:creationId xmlns:p14="http://schemas.microsoft.com/office/powerpoint/2010/main" xmlns="" val="18894458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a:t>Accessible Links</a:t>
            </a:r>
          </a:p>
        </p:txBody>
      </p:sp>
      <p:sp>
        <p:nvSpPr>
          <p:cNvPr id="4" name="Content Placeholder 3"/>
          <p:cNvSpPr>
            <a:spLocks noGrp="1"/>
          </p:cNvSpPr>
          <p:nvPr>
            <p:ph idx="1"/>
          </p:nvPr>
        </p:nvSpPr>
        <p:spPr/>
        <p:txBody>
          <a:bodyPr/>
          <a:lstStyle/>
          <a:p>
            <a:endParaRPr lang="en-US"/>
          </a:p>
        </p:txBody>
      </p:sp>
      <p:sp>
        <p:nvSpPr>
          <p:cNvPr id="5" name="TextBox 4"/>
          <p:cNvSpPr txBox="1"/>
          <p:nvPr/>
        </p:nvSpPr>
        <p:spPr>
          <a:xfrm>
            <a:off x="467544" y="1484784"/>
            <a:ext cx="8424936" cy="1631216"/>
          </a:xfrm>
          <a:prstGeom prst="rect">
            <a:avLst/>
          </a:prstGeom>
          <a:noFill/>
        </p:spPr>
        <p:txBody>
          <a:bodyPr wrap="square" rtlCol="0">
            <a:spAutoFit/>
          </a:bodyPr>
          <a:lstStyle/>
          <a:p>
            <a:r>
              <a:rPr lang="en-IN" sz="2000" b="1" dirty="0"/>
              <a:t>Tabbing</a:t>
            </a:r>
          </a:p>
          <a:p>
            <a:r>
              <a:rPr lang="en-IN" sz="2000" dirty="0"/>
              <a:t>Users who do not or cannot use pointing devices can 'tab' through links, and as such, links should be in a logical tabbing order. The </a:t>
            </a:r>
            <a:r>
              <a:rPr lang="en-IN" sz="2000" b="1" dirty="0" err="1"/>
              <a:t>tabindex</a:t>
            </a:r>
            <a:r>
              <a:rPr lang="en-IN" sz="2000" dirty="0"/>
              <a:t> attribute allows you to define this order although if the HTML is linear, as it should be, a logical tabbing order should automatically fall into place.</a:t>
            </a:r>
          </a:p>
        </p:txBody>
      </p:sp>
    </p:spTree>
    <p:extLst>
      <p:ext uri="{BB962C8B-B14F-4D97-AF65-F5344CB8AC3E}">
        <p14:creationId xmlns:p14="http://schemas.microsoft.com/office/powerpoint/2010/main" xmlns="" val="37193864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a:t>Accessible Links</a:t>
            </a:r>
          </a:p>
        </p:txBody>
      </p:sp>
      <p:sp>
        <p:nvSpPr>
          <p:cNvPr id="4" name="Content Placeholder 3"/>
          <p:cNvSpPr>
            <a:spLocks noGrp="1"/>
          </p:cNvSpPr>
          <p:nvPr>
            <p:ph idx="1"/>
          </p:nvPr>
        </p:nvSpPr>
        <p:spPr/>
        <p:txBody>
          <a:bodyPr/>
          <a:lstStyle/>
          <a:p>
            <a:endParaRPr lang="en-US"/>
          </a:p>
        </p:txBody>
      </p:sp>
      <p:sp>
        <p:nvSpPr>
          <p:cNvPr id="5" name="TextBox 4"/>
          <p:cNvSpPr txBox="1"/>
          <p:nvPr/>
        </p:nvSpPr>
        <p:spPr>
          <a:xfrm>
            <a:off x="467544" y="1484784"/>
            <a:ext cx="8424936" cy="3447098"/>
          </a:xfrm>
          <a:prstGeom prst="rect">
            <a:avLst/>
          </a:prstGeom>
          <a:noFill/>
        </p:spPr>
        <p:txBody>
          <a:bodyPr wrap="square" rtlCol="0">
            <a:spAutoFit/>
          </a:bodyPr>
          <a:lstStyle/>
          <a:p>
            <a:r>
              <a:rPr lang="en-IN" sz="2000" b="1" dirty="0" err="1"/>
              <a:t>Accesskeys</a:t>
            </a:r>
            <a:endParaRPr lang="en-IN" sz="2000" b="1" dirty="0"/>
          </a:p>
          <a:p>
            <a:r>
              <a:rPr lang="en-IN" sz="2000" dirty="0" err="1"/>
              <a:t>Accesskeys</a:t>
            </a:r>
            <a:r>
              <a:rPr lang="en-IN" sz="2000" dirty="0"/>
              <a:t> allow easier navigation by assigning a keyboard shortcut to a link (which will usually gain focus when the user presses 'Alt' or 'Ctrl' + the </a:t>
            </a:r>
            <a:r>
              <a:rPr lang="en-IN" sz="2000" dirty="0" err="1"/>
              <a:t>accesskey</a:t>
            </a:r>
            <a:r>
              <a:rPr lang="en-IN" sz="2000" dirty="0"/>
              <a:t>). For users who do not use pointing devices, this is a much quicker and easier way to navigate than tabbing through links</a:t>
            </a:r>
            <a:r>
              <a:rPr lang="en-IN" sz="2000" dirty="0" smtClean="0"/>
              <a:t>.</a:t>
            </a:r>
          </a:p>
          <a:p>
            <a:endParaRPr lang="en-IN" sz="2000" dirty="0"/>
          </a:p>
          <a:p>
            <a:r>
              <a:rPr lang="en-IN" sz="2000" dirty="0"/>
              <a:t>It isn't necessary to put </a:t>
            </a:r>
            <a:r>
              <a:rPr lang="en-IN" sz="2000" dirty="0" err="1"/>
              <a:t>accesskeys</a:t>
            </a:r>
            <a:r>
              <a:rPr lang="en-IN" sz="2000" dirty="0"/>
              <a:t> on all links, but it is a good idea to apply them to primary navigation links</a:t>
            </a:r>
            <a:r>
              <a:rPr lang="en-IN" sz="2000" dirty="0" smtClean="0"/>
              <a:t>.</a:t>
            </a:r>
          </a:p>
          <a:p>
            <a:endParaRPr lang="en-US" sz="2000" dirty="0"/>
          </a:p>
          <a:p>
            <a:r>
              <a:rPr lang="en-IN" sz="2000" dirty="0"/>
              <a:t>&lt;a </a:t>
            </a:r>
            <a:r>
              <a:rPr lang="en-IN" sz="2000" dirty="0" err="1"/>
              <a:t>href</a:t>
            </a:r>
            <a:r>
              <a:rPr lang="en-IN" sz="2000" dirty="0"/>
              <a:t>="somepage.html" </a:t>
            </a:r>
            <a:r>
              <a:rPr lang="en-IN" sz="2000" b="1" dirty="0" err="1"/>
              <a:t>accesskey</a:t>
            </a:r>
            <a:r>
              <a:rPr lang="en-IN" sz="2000" b="1" dirty="0"/>
              <a:t>="s"</a:t>
            </a:r>
            <a:r>
              <a:rPr lang="en-IN" sz="2000" dirty="0"/>
              <a:t>&gt;Some page&lt;/a&gt; </a:t>
            </a:r>
            <a:br>
              <a:rPr lang="en-IN" sz="2000" dirty="0"/>
            </a:br>
            <a:endParaRPr lang="en-IN" sz="2000" dirty="0"/>
          </a:p>
        </p:txBody>
      </p:sp>
    </p:spTree>
    <p:extLst>
      <p:ext uri="{BB962C8B-B14F-4D97-AF65-F5344CB8AC3E}">
        <p14:creationId xmlns:p14="http://schemas.microsoft.com/office/powerpoint/2010/main" xmlns="" val="35152952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a:t>Accessible Links</a:t>
            </a:r>
          </a:p>
        </p:txBody>
      </p:sp>
      <p:sp>
        <p:nvSpPr>
          <p:cNvPr id="4" name="Content Placeholder 3"/>
          <p:cNvSpPr>
            <a:spLocks noGrp="1"/>
          </p:cNvSpPr>
          <p:nvPr>
            <p:ph idx="1"/>
          </p:nvPr>
        </p:nvSpPr>
        <p:spPr/>
        <p:txBody>
          <a:bodyPr/>
          <a:lstStyle/>
          <a:p>
            <a:endParaRPr lang="en-US"/>
          </a:p>
        </p:txBody>
      </p:sp>
      <p:sp>
        <p:nvSpPr>
          <p:cNvPr id="5" name="TextBox 4"/>
          <p:cNvSpPr txBox="1"/>
          <p:nvPr/>
        </p:nvSpPr>
        <p:spPr>
          <a:xfrm>
            <a:off x="467544" y="1484784"/>
            <a:ext cx="8424936" cy="2246769"/>
          </a:xfrm>
          <a:prstGeom prst="rect">
            <a:avLst/>
          </a:prstGeom>
          <a:noFill/>
        </p:spPr>
        <p:txBody>
          <a:bodyPr wrap="square" rtlCol="0">
            <a:spAutoFit/>
          </a:bodyPr>
          <a:lstStyle/>
          <a:p>
            <a:r>
              <a:rPr lang="en-IN" sz="2000" b="1" dirty="0"/>
              <a:t>Link </a:t>
            </a:r>
            <a:r>
              <a:rPr lang="en-IN" sz="2000" b="1" dirty="0" smtClean="0"/>
              <a:t>titles</a:t>
            </a:r>
          </a:p>
          <a:p>
            <a:r>
              <a:rPr lang="en-IN" sz="2000" dirty="0"/>
              <a:t>It is a good idea to add the </a:t>
            </a:r>
            <a:r>
              <a:rPr lang="en-IN" sz="2000" b="1" dirty="0"/>
              <a:t>title</a:t>
            </a:r>
            <a:r>
              <a:rPr lang="en-IN" sz="2000" dirty="0"/>
              <a:t> attribute, which will pop up a description of where the link will take the user, so improving navigation.</a:t>
            </a:r>
          </a:p>
          <a:p>
            <a:endParaRPr lang="en-US" sz="2000" b="1" dirty="0" smtClean="0"/>
          </a:p>
          <a:p>
            <a:endParaRPr lang="en-US" sz="2000" b="1" dirty="0"/>
          </a:p>
          <a:p>
            <a:r>
              <a:rPr lang="en-IN" sz="2000" dirty="0"/>
              <a:t>&lt;a </a:t>
            </a:r>
            <a:r>
              <a:rPr lang="en-IN" sz="2000" dirty="0" err="1"/>
              <a:t>href</a:t>
            </a:r>
            <a:r>
              <a:rPr lang="en-IN" sz="2000" dirty="0"/>
              <a:t>="#" </a:t>
            </a:r>
            <a:r>
              <a:rPr lang="en-IN" sz="2000" dirty="0" err="1"/>
              <a:t>onclick</a:t>
            </a:r>
            <a:r>
              <a:rPr lang="en-IN" sz="2000" dirty="0"/>
              <a:t>="</a:t>
            </a:r>
            <a:r>
              <a:rPr lang="en-IN" sz="2000" dirty="0" err="1"/>
              <a:t>opennastypopup</a:t>
            </a:r>
            <a:r>
              <a:rPr lang="en-IN" sz="2000" dirty="0"/>
              <a:t>()" </a:t>
            </a:r>
            <a:r>
              <a:rPr lang="en-IN" sz="2000" dirty="0" smtClean="0"/>
              <a:t> </a:t>
            </a:r>
            <a:r>
              <a:rPr lang="en-IN" sz="2000" b="1" dirty="0" smtClean="0"/>
              <a:t>title</a:t>
            </a:r>
            <a:r>
              <a:rPr lang="en-IN" sz="2000" b="1" dirty="0"/>
              <a:t>="Open a nasty </a:t>
            </a:r>
            <a:r>
              <a:rPr lang="en-IN" sz="2000" b="1" dirty="0" err="1"/>
              <a:t>Javascript</a:t>
            </a:r>
            <a:r>
              <a:rPr lang="en-IN" sz="2000" b="1" dirty="0"/>
              <a:t> pop-up window"</a:t>
            </a:r>
            <a:r>
              <a:rPr lang="en-IN" sz="2000" dirty="0"/>
              <a:t>&gt;Monster&lt;/a&gt; </a:t>
            </a:r>
            <a:endParaRPr lang="en-IN" sz="2000" b="1" dirty="0"/>
          </a:p>
        </p:txBody>
      </p:sp>
    </p:spTree>
    <p:extLst>
      <p:ext uri="{BB962C8B-B14F-4D97-AF65-F5344CB8AC3E}">
        <p14:creationId xmlns:p14="http://schemas.microsoft.com/office/powerpoint/2010/main" xmlns="" val="2357910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a:t>Accessible Links</a:t>
            </a:r>
          </a:p>
        </p:txBody>
      </p:sp>
      <p:sp>
        <p:nvSpPr>
          <p:cNvPr id="4" name="Content Placeholder 3"/>
          <p:cNvSpPr>
            <a:spLocks noGrp="1"/>
          </p:cNvSpPr>
          <p:nvPr>
            <p:ph idx="1"/>
          </p:nvPr>
        </p:nvSpPr>
        <p:spPr/>
        <p:txBody>
          <a:bodyPr/>
          <a:lstStyle/>
          <a:p>
            <a:endParaRPr lang="en-US"/>
          </a:p>
        </p:txBody>
      </p:sp>
      <p:sp>
        <p:nvSpPr>
          <p:cNvPr id="5" name="TextBox 4"/>
          <p:cNvSpPr txBox="1"/>
          <p:nvPr/>
        </p:nvSpPr>
        <p:spPr>
          <a:xfrm>
            <a:off x="467544" y="1484784"/>
            <a:ext cx="8424936" cy="2246769"/>
          </a:xfrm>
          <a:prstGeom prst="rect">
            <a:avLst/>
          </a:prstGeom>
          <a:noFill/>
        </p:spPr>
        <p:txBody>
          <a:bodyPr wrap="square" rtlCol="0">
            <a:spAutoFit/>
          </a:bodyPr>
          <a:lstStyle/>
          <a:p>
            <a:r>
              <a:rPr lang="en-IN" sz="2000" b="1" dirty="0"/>
              <a:t>Adjacent links</a:t>
            </a:r>
          </a:p>
          <a:p>
            <a:r>
              <a:rPr lang="en-IN" sz="2000" dirty="0"/>
              <a:t>Adjacent links should be separated by more than spaces, so that they can be discerned by screen readers</a:t>
            </a:r>
            <a:r>
              <a:rPr lang="en-IN" sz="2000" dirty="0" smtClean="0"/>
              <a:t>.</a:t>
            </a:r>
          </a:p>
          <a:p>
            <a:endParaRPr lang="en-US" sz="2000" dirty="0"/>
          </a:p>
          <a:p>
            <a:r>
              <a:rPr lang="en-IN" sz="2000" dirty="0"/>
              <a:t>such as a pipe - '</a:t>
            </a:r>
            <a:r>
              <a:rPr lang="en-IN" sz="2000" b="1" dirty="0"/>
              <a:t>link | </a:t>
            </a:r>
            <a:r>
              <a:rPr lang="en-IN" sz="2000" b="1" dirty="0" smtClean="0"/>
              <a:t>link</a:t>
            </a:r>
            <a:r>
              <a:rPr lang="en-IN" sz="2000" dirty="0" smtClean="0"/>
              <a:t>‘</a:t>
            </a:r>
          </a:p>
          <a:p>
            <a:endParaRPr lang="en-US" sz="2000" dirty="0"/>
          </a:p>
          <a:p>
            <a:r>
              <a:rPr lang="en-IN" sz="2000" dirty="0"/>
              <a:t>such as square brackets - '</a:t>
            </a:r>
            <a:r>
              <a:rPr lang="en-IN" sz="2000" b="1" dirty="0"/>
              <a:t>[link] [link]</a:t>
            </a:r>
            <a:r>
              <a:rPr lang="en-IN" sz="2000" dirty="0"/>
              <a:t>'</a:t>
            </a:r>
          </a:p>
        </p:txBody>
      </p:sp>
    </p:spTree>
    <p:extLst>
      <p:ext uri="{BB962C8B-B14F-4D97-AF65-F5344CB8AC3E}">
        <p14:creationId xmlns:p14="http://schemas.microsoft.com/office/powerpoint/2010/main" xmlns="" val="34650092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a:t>Accessible Links</a:t>
            </a:r>
          </a:p>
        </p:txBody>
      </p:sp>
      <p:sp>
        <p:nvSpPr>
          <p:cNvPr id="4" name="Content Placeholder 3"/>
          <p:cNvSpPr>
            <a:spLocks noGrp="1"/>
          </p:cNvSpPr>
          <p:nvPr>
            <p:ph idx="1"/>
          </p:nvPr>
        </p:nvSpPr>
        <p:spPr/>
        <p:txBody>
          <a:bodyPr/>
          <a:lstStyle/>
          <a:p>
            <a:endParaRPr lang="en-US"/>
          </a:p>
        </p:txBody>
      </p:sp>
      <p:sp>
        <p:nvSpPr>
          <p:cNvPr id="5" name="TextBox 4"/>
          <p:cNvSpPr txBox="1"/>
          <p:nvPr/>
        </p:nvSpPr>
        <p:spPr>
          <a:xfrm>
            <a:off x="467544" y="1484784"/>
            <a:ext cx="8424936" cy="1938992"/>
          </a:xfrm>
          <a:prstGeom prst="rect">
            <a:avLst/>
          </a:prstGeom>
          <a:noFill/>
        </p:spPr>
        <p:txBody>
          <a:bodyPr wrap="square" rtlCol="0">
            <a:spAutoFit/>
          </a:bodyPr>
          <a:lstStyle/>
          <a:p>
            <a:r>
              <a:rPr lang="en-IN" sz="2000" b="1" dirty="0"/>
              <a:t>Skipping navigation</a:t>
            </a:r>
          </a:p>
          <a:p>
            <a:r>
              <a:rPr lang="en-IN" sz="2000" dirty="0"/>
              <a:t>You should give users of screen readers an opportunity to skip the navigation and go straight to the content. This is because if your navigation is consistent (as it should be), a user does not need to go through the same information on every page, especially if there is a lot of it. You can skip the navigation by placing a link before it that skips directly to the content.</a:t>
            </a:r>
          </a:p>
        </p:txBody>
      </p:sp>
    </p:spTree>
    <p:extLst>
      <p:ext uri="{BB962C8B-B14F-4D97-AF65-F5344CB8AC3E}">
        <p14:creationId xmlns:p14="http://schemas.microsoft.com/office/powerpoint/2010/main" xmlns="" val="33975631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a:t>Accessible Links</a:t>
            </a:r>
          </a:p>
        </p:txBody>
      </p:sp>
      <p:sp>
        <p:nvSpPr>
          <p:cNvPr id="4" name="Content Placeholder 3"/>
          <p:cNvSpPr>
            <a:spLocks noGrp="1"/>
          </p:cNvSpPr>
          <p:nvPr>
            <p:ph idx="1"/>
          </p:nvPr>
        </p:nvSpPr>
        <p:spPr/>
        <p:txBody>
          <a:bodyPr/>
          <a:lstStyle/>
          <a:p>
            <a:endParaRPr lang="en-US"/>
          </a:p>
        </p:txBody>
      </p:sp>
      <p:sp>
        <p:nvSpPr>
          <p:cNvPr id="5" name="TextBox 4"/>
          <p:cNvSpPr txBox="1"/>
          <p:nvPr/>
        </p:nvSpPr>
        <p:spPr>
          <a:xfrm>
            <a:off x="467544" y="1484784"/>
            <a:ext cx="8424936" cy="4093428"/>
          </a:xfrm>
          <a:prstGeom prst="rect">
            <a:avLst/>
          </a:prstGeom>
          <a:noFill/>
        </p:spPr>
        <p:txBody>
          <a:bodyPr wrap="square" rtlCol="0">
            <a:spAutoFit/>
          </a:bodyPr>
          <a:lstStyle/>
          <a:p>
            <a:r>
              <a:rPr lang="en-IN" sz="2000" dirty="0"/>
              <a:t>&lt;div id="header"&gt; </a:t>
            </a:r>
            <a:br>
              <a:rPr lang="en-IN" sz="2000" dirty="0"/>
            </a:br>
            <a:r>
              <a:rPr lang="en-IN" sz="2000" dirty="0"/>
              <a:t>    &lt;h1&gt;The Heading&lt;/h1&gt; </a:t>
            </a:r>
            <a:br>
              <a:rPr lang="en-IN" sz="2000" dirty="0"/>
            </a:br>
            <a:r>
              <a:rPr lang="en-IN" sz="2000" dirty="0"/>
              <a:t>    </a:t>
            </a:r>
            <a:r>
              <a:rPr lang="en-IN" sz="2000" b="1" dirty="0"/>
              <a:t>&lt;a </a:t>
            </a:r>
            <a:r>
              <a:rPr lang="en-IN" sz="2000" b="1" dirty="0" err="1"/>
              <a:t>href</a:t>
            </a:r>
            <a:r>
              <a:rPr lang="en-IN" sz="2000" b="1" dirty="0"/>
              <a:t>="#content" </a:t>
            </a:r>
            <a:r>
              <a:rPr lang="en-IN" sz="2000" b="1" dirty="0" err="1"/>
              <a:t>accesskey</a:t>
            </a:r>
            <a:r>
              <a:rPr lang="en-IN" sz="2000" b="1" dirty="0"/>
              <a:t>="n"&gt;Skip navigation&lt;/a&gt;</a:t>
            </a:r>
            <a:r>
              <a:rPr lang="en-IN" sz="2000" dirty="0"/>
              <a:t> </a:t>
            </a:r>
            <a:br>
              <a:rPr lang="en-IN" sz="2000" dirty="0"/>
            </a:br>
            <a:r>
              <a:rPr lang="en-IN" sz="2000" dirty="0"/>
              <a:t>&lt;/div&gt; </a:t>
            </a:r>
            <a:br>
              <a:rPr lang="en-IN" sz="2000" dirty="0"/>
            </a:br>
            <a:endParaRPr lang="en-IN" sz="2000" dirty="0"/>
          </a:p>
          <a:p>
            <a:r>
              <a:rPr lang="en-IN" sz="2000" dirty="0"/>
              <a:t>&lt;div id="navigation"&gt; </a:t>
            </a:r>
            <a:br>
              <a:rPr lang="en-IN" sz="2000" dirty="0"/>
            </a:br>
            <a:r>
              <a:rPr lang="en-IN" sz="2000" dirty="0"/>
              <a:t>    &lt;!--loads of navigation stuff --&gt; </a:t>
            </a:r>
            <a:br>
              <a:rPr lang="en-IN" sz="2000" dirty="0"/>
            </a:br>
            <a:r>
              <a:rPr lang="en-IN" sz="2000" dirty="0"/>
              <a:t>&lt;/div&gt; </a:t>
            </a:r>
            <a:br>
              <a:rPr lang="en-IN" sz="2000" dirty="0"/>
            </a:br>
            <a:endParaRPr lang="en-IN" sz="2000" dirty="0"/>
          </a:p>
          <a:p>
            <a:r>
              <a:rPr lang="en-IN" sz="2000" dirty="0"/>
              <a:t>&lt;div </a:t>
            </a:r>
            <a:r>
              <a:rPr lang="en-IN" sz="2000" b="1" dirty="0"/>
              <a:t>id="content"</a:t>
            </a:r>
            <a:r>
              <a:rPr lang="en-IN" sz="2000" dirty="0"/>
              <a:t>&gt; </a:t>
            </a:r>
            <a:br>
              <a:rPr lang="en-IN" sz="2000" dirty="0"/>
            </a:br>
            <a:r>
              <a:rPr lang="en-IN" sz="2000" dirty="0"/>
              <a:t>    &lt;!--lovely content --&gt; </a:t>
            </a:r>
            <a:br>
              <a:rPr lang="en-IN" sz="2000" dirty="0"/>
            </a:br>
            <a:r>
              <a:rPr lang="en-IN" sz="2000" dirty="0"/>
              <a:t>&lt;/div&gt; </a:t>
            </a:r>
            <a:br>
              <a:rPr lang="en-IN" sz="2000" dirty="0"/>
            </a:br>
            <a:endParaRPr lang="en-IN" sz="2000" dirty="0"/>
          </a:p>
        </p:txBody>
      </p:sp>
    </p:spTree>
    <p:extLst>
      <p:ext uri="{BB962C8B-B14F-4D97-AF65-F5344CB8AC3E}">
        <p14:creationId xmlns:p14="http://schemas.microsoft.com/office/powerpoint/2010/main" xmlns="" val="7107847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a:t>Mastering Tables</a:t>
            </a:r>
          </a:p>
        </p:txBody>
      </p:sp>
      <p:sp>
        <p:nvSpPr>
          <p:cNvPr id="4" name="Content Placeholder 3"/>
          <p:cNvSpPr>
            <a:spLocks noGrp="1"/>
          </p:cNvSpPr>
          <p:nvPr>
            <p:ph idx="1"/>
          </p:nvPr>
        </p:nvSpPr>
        <p:spPr/>
        <p:txBody>
          <a:bodyPr/>
          <a:lstStyle/>
          <a:p>
            <a:endParaRPr lang="en-US"/>
          </a:p>
        </p:txBody>
      </p:sp>
      <p:sp>
        <p:nvSpPr>
          <p:cNvPr id="5" name="TextBox 4"/>
          <p:cNvSpPr txBox="1"/>
          <p:nvPr/>
        </p:nvSpPr>
        <p:spPr>
          <a:xfrm>
            <a:off x="467544" y="1484784"/>
            <a:ext cx="8424936" cy="5078313"/>
          </a:xfrm>
          <a:prstGeom prst="rect">
            <a:avLst/>
          </a:prstGeom>
          <a:noFill/>
        </p:spPr>
        <p:txBody>
          <a:bodyPr wrap="square" rtlCol="0">
            <a:spAutoFit/>
          </a:bodyPr>
          <a:lstStyle/>
          <a:p>
            <a:r>
              <a:rPr lang="en-IN" dirty="0"/>
              <a:t>&lt;table&gt; </a:t>
            </a:r>
            <a:br>
              <a:rPr lang="en-IN" dirty="0"/>
            </a:br>
            <a:r>
              <a:rPr lang="en-IN" dirty="0"/>
              <a:t>    </a:t>
            </a:r>
            <a:r>
              <a:rPr lang="en-IN" b="1" dirty="0"/>
              <a:t>&lt;</a:t>
            </a:r>
            <a:r>
              <a:rPr lang="en-IN" b="1" dirty="0" err="1"/>
              <a:t>colgroup</a:t>
            </a:r>
            <a:r>
              <a:rPr lang="en-IN" b="1" dirty="0"/>
              <a:t>&gt;</a:t>
            </a:r>
            <a:r>
              <a:rPr lang="en-IN" dirty="0"/>
              <a:t> </a:t>
            </a:r>
            <a:br>
              <a:rPr lang="en-IN" dirty="0"/>
            </a:br>
            <a:r>
              <a:rPr lang="en-IN" dirty="0"/>
              <a:t>        </a:t>
            </a:r>
            <a:r>
              <a:rPr lang="en-IN" b="1" dirty="0"/>
              <a:t>&lt;col /&gt;</a:t>
            </a:r>
            <a:r>
              <a:rPr lang="en-IN" dirty="0"/>
              <a:t> </a:t>
            </a:r>
            <a:br>
              <a:rPr lang="en-IN" dirty="0"/>
            </a:br>
            <a:r>
              <a:rPr lang="en-IN" dirty="0"/>
              <a:t>        </a:t>
            </a:r>
            <a:r>
              <a:rPr lang="en-IN" b="1" dirty="0"/>
              <a:t>&lt;col class="alternate" /&gt;</a:t>
            </a:r>
            <a:r>
              <a:rPr lang="en-IN" dirty="0"/>
              <a:t> </a:t>
            </a:r>
            <a:br>
              <a:rPr lang="en-IN" dirty="0"/>
            </a:br>
            <a:r>
              <a:rPr lang="en-IN" dirty="0"/>
              <a:t>        </a:t>
            </a:r>
            <a:r>
              <a:rPr lang="en-IN" b="1" dirty="0"/>
              <a:t>&lt;col /&gt;</a:t>
            </a:r>
            <a:r>
              <a:rPr lang="en-IN" dirty="0"/>
              <a:t> </a:t>
            </a:r>
            <a:br>
              <a:rPr lang="en-IN" dirty="0"/>
            </a:br>
            <a:r>
              <a:rPr lang="en-IN" dirty="0"/>
              <a:t>    </a:t>
            </a:r>
            <a:r>
              <a:rPr lang="en-IN" b="1" dirty="0"/>
              <a:t>&lt;/</a:t>
            </a:r>
            <a:r>
              <a:rPr lang="en-IN" b="1" dirty="0" err="1"/>
              <a:t>colgroup</a:t>
            </a:r>
            <a:r>
              <a:rPr lang="en-IN" b="1" dirty="0"/>
              <a:t>&gt;</a:t>
            </a:r>
            <a:r>
              <a:rPr lang="en-IN" dirty="0"/>
              <a:t> </a:t>
            </a:r>
            <a:br>
              <a:rPr lang="en-IN" dirty="0"/>
            </a:br>
            <a:r>
              <a:rPr lang="en-IN" dirty="0"/>
              <a:t>    &lt;</a:t>
            </a:r>
            <a:r>
              <a:rPr lang="en-IN" dirty="0" err="1"/>
              <a:t>tr</a:t>
            </a:r>
            <a:r>
              <a:rPr lang="en-IN" dirty="0"/>
              <a:t>&gt; </a:t>
            </a:r>
            <a:br>
              <a:rPr lang="en-IN" dirty="0"/>
            </a:br>
            <a:r>
              <a:rPr lang="en-IN" dirty="0"/>
              <a:t>        &lt;td&gt;This&lt;/td&gt; </a:t>
            </a:r>
            <a:br>
              <a:rPr lang="en-IN" dirty="0"/>
            </a:br>
            <a:r>
              <a:rPr lang="en-IN" dirty="0"/>
              <a:t>        &lt;td&gt;That&lt;/td&gt; </a:t>
            </a:r>
            <a:br>
              <a:rPr lang="en-IN" dirty="0"/>
            </a:br>
            <a:r>
              <a:rPr lang="en-IN" dirty="0"/>
              <a:t>        &lt;td&gt;The other&lt;/td&gt; </a:t>
            </a:r>
            <a:br>
              <a:rPr lang="en-IN" dirty="0"/>
            </a:br>
            <a:r>
              <a:rPr lang="en-IN" dirty="0"/>
              <a:t>    &lt;/</a:t>
            </a:r>
            <a:r>
              <a:rPr lang="en-IN" dirty="0" err="1"/>
              <a:t>tr</a:t>
            </a:r>
            <a:r>
              <a:rPr lang="en-IN" dirty="0"/>
              <a:t>&gt; </a:t>
            </a:r>
            <a:br>
              <a:rPr lang="en-IN" dirty="0"/>
            </a:br>
            <a:r>
              <a:rPr lang="en-IN" dirty="0"/>
              <a:t>    &lt;</a:t>
            </a:r>
            <a:r>
              <a:rPr lang="en-IN" dirty="0" err="1"/>
              <a:t>tr</a:t>
            </a:r>
            <a:r>
              <a:rPr lang="en-IN" dirty="0"/>
              <a:t>&gt; </a:t>
            </a:r>
            <a:br>
              <a:rPr lang="en-IN" dirty="0"/>
            </a:br>
            <a:r>
              <a:rPr lang="en-IN" dirty="0"/>
              <a:t>        &lt;td&gt;Ladybird&lt;/td&gt; </a:t>
            </a:r>
            <a:br>
              <a:rPr lang="en-IN" dirty="0"/>
            </a:br>
            <a:r>
              <a:rPr lang="en-IN" dirty="0"/>
              <a:t>        &lt;td&gt;Locust&lt;/td&gt; </a:t>
            </a:r>
            <a:br>
              <a:rPr lang="en-IN" dirty="0"/>
            </a:br>
            <a:r>
              <a:rPr lang="en-IN" dirty="0"/>
              <a:t>        &lt;td&gt;Lunch&lt;/td&gt; </a:t>
            </a:r>
            <a:br>
              <a:rPr lang="en-IN" dirty="0"/>
            </a:br>
            <a:r>
              <a:rPr lang="en-IN" dirty="0"/>
              <a:t>    &lt;/</a:t>
            </a:r>
            <a:r>
              <a:rPr lang="en-IN" dirty="0" err="1"/>
              <a:t>tr</a:t>
            </a:r>
            <a:r>
              <a:rPr lang="en-IN" dirty="0"/>
              <a:t>&gt; </a:t>
            </a:r>
            <a:br>
              <a:rPr lang="en-IN" dirty="0"/>
            </a:br>
            <a:r>
              <a:rPr lang="en-IN" dirty="0"/>
              <a:t>&lt;/table&gt; </a:t>
            </a:r>
            <a:br>
              <a:rPr lang="en-IN" dirty="0"/>
            </a:br>
            <a:endParaRPr lang="en-IN" dirty="0"/>
          </a:p>
        </p:txBody>
      </p:sp>
    </p:spTree>
    <p:extLst>
      <p:ext uri="{BB962C8B-B14F-4D97-AF65-F5344CB8AC3E}">
        <p14:creationId xmlns:p14="http://schemas.microsoft.com/office/powerpoint/2010/main" xmlns="" val="4333422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a:t>Mastering Tables</a:t>
            </a:r>
          </a:p>
        </p:txBody>
      </p:sp>
      <p:sp>
        <p:nvSpPr>
          <p:cNvPr id="4" name="Content Placeholder 3"/>
          <p:cNvSpPr>
            <a:spLocks noGrp="1"/>
          </p:cNvSpPr>
          <p:nvPr>
            <p:ph idx="1"/>
          </p:nvPr>
        </p:nvSpPr>
        <p:spPr/>
        <p:txBody>
          <a:bodyPr/>
          <a:lstStyle/>
          <a:p>
            <a:endParaRPr lang="en-US"/>
          </a:p>
        </p:txBody>
      </p:sp>
      <p:sp>
        <p:nvSpPr>
          <p:cNvPr id="5" name="TextBox 4"/>
          <p:cNvSpPr txBox="1"/>
          <p:nvPr/>
        </p:nvSpPr>
        <p:spPr>
          <a:xfrm>
            <a:off x="467544" y="1484784"/>
            <a:ext cx="8424936" cy="2031325"/>
          </a:xfrm>
          <a:prstGeom prst="rect">
            <a:avLst/>
          </a:prstGeom>
          <a:noFill/>
        </p:spPr>
        <p:txBody>
          <a:bodyPr wrap="square" rtlCol="0">
            <a:spAutoFit/>
          </a:bodyPr>
          <a:lstStyle/>
          <a:p>
            <a:r>
              <a:rPr lang="en-IN" dirty="0"/>
              <a:t>&lt;table&gt; </a:t>
            </a:r>
            <a:br>
              <a:rPr lang="en-IN" dirty="0"/>
            </a:br>
            <a:r>
              <a:rPr lang="en-IN" dirty="0"/>
              <a:t>    &lt;</a:t>
            </a:r>
            <a:r>
              <a:rPr lang="en-IN" dirty="0" err="1"/>
              <a:t>colgroup</a:t>
            </a:r>
            <a:r>
              <a:rPr lang="en-IN" dirty="0"/>
              <a:t>&gt; </a:t>
            </a:r>
            <a:br>
              <a:rPr lang="en-IN" dirty="0"/>
            </a:br>
            <a:r>
              <a:rPr lang="en-IN" dirty="0"/>
              <a:t>        &lt;col /&gt; </a:t>
            </a:r>
            <a:br>
              <a:rPr lang="en-IN" dirty="0"/>
            </a:br>
            <a:r>
              <a:rPr lang="en-IN" dirty="0"/>
              <a:t>        &lt;col </a:t>
            </a:r>
            <a:r>
              <a:rPr lang="en-IN" b="1" dirty="0"/>
              <a:t>span="2"</a:t>
            </a:r>
            <a:r>
              <a:rPr lang="en-IN" dirty="0"/>
              <a:t> class="alternate" /&gt; </a:t>
            </a:r>
            <a:br>
              <a:rPr lang="en-IN" dirty="0"/>
            </a:br>
            <a:r>
              <a:rPr lang="en-IN" dirty="0"/>
              <a:t>    &lt;/</a:t>
            </a:r>
            <a:r>
              <a:rPr lang="en-IN" dirty="0" err="1"/>
              <a:t>colgroup</a:t>
            </a:r>
            <a:r>
              <a:rPr lang="en-IN" dirty="0"/>
              <a:t>&gt; </a:t>
            </a:r>
            <a:br>
              <a:rPr lang="en-IN" dirty="0"/>
            </a:br>
            <a:r>
              <a:rPr lang="en-IN" dirty="0"/>
              <a:t>... </a:t>
            </a:r>
            <a:br>
              <a:rPr lang="en-IN" dirty="0"/>
            </a:br>
            <a:endParaRPr lang="en-IN" dirty="0"/>
          </a:p>
        </p:txBody>
      </p:sp>
    </p:spTree>
    <p:extLst>
      <p:ext uri="{BB962C8B-B14F-4D97-AF65-F5344CB8AC3E}">
        <p14:creationId xmlns:p14="http://schemas.microsoft.com/office/powerpoint/2010/main" xmlns="" val="8013739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a:t>Mastering Tables</a:t>
            </a:r>
          </a:p>
        </p:txBody>
      </p:sp>
      <p:sp>
        <p:nvSpPr>
          <p:cNvPr id="4" name="Content Placeholder 3"/>
          <p:cNvSpPr>
            <a:spLocks noGrp="1"/>
          </p:cNvSpPr>
          <p:nvPr>
            <p:ph idx="1"/>
          </p:nvPr>
        </p:nvSpPr>
        <p:spPr/>
        <p:txBody>
          <a:bodyPr/>
          <a:lstStyle/>
          <a:p>
            <a:endParaRPr lang="en-US"/>
          </a:p>
        </p:txBody>
      </p:sp>
      <p:sp>
        <p:nvSpPr>
          <p:cNvPr id="5" name="TextBox 4"/>
          <p:cNvSpPr txBox="1"/>
          <p:nvPr/>
        </p:nvSpPr>
        <p:spPr>
          <a:xfrm>
            <a:off x="467544" y="1484784"/>
            <a:ext cx="8424936" cy="3139321"/>
          </a:xfrm>
          <a:prstGeom prst="rect">
            <a:avLst/>
          </a:prstGeom>
          <a:noFill/>
        </p:spPr>
        <p:txBody>
          <a:bodyPr wrap="square" rtlCol="0">
            <a:spAutoFit/>
          </a:bodyPr>
          <a:lstStyle/>
          <a:p>
            <a:r>
              <a:rPr lang="en-IN" b="1" dirty="0"/>
              <a:t>Summary and Caption Interlude</a:t>
            </a:r>
          </a:p>
          <a:p>
            <a:r>
              <a:rPr lang="en-IN" dirty="0"/>
              <a:t>A brief and easy accessibility consideration is to always apply a </a:t>
            </a:r>
            <a:r>
              <a:rPr lang="en-IN" b="1" dirty="0"/>
              <a:t>summary</a:t>
            </a:r>
            <a:r>
              <a:rPr lang="en-IN" dirty="0"/>
              <a:t> and </a:t>
            </a:r>
            <a:r>
              <a:rPr lang="en-IN" b="1" dirty="0"/>
              <a:t>caption</a:t>
            </a:r>
            <a:r>
              <a:rPr lang="en-IN" dirty="0"/>
              <a:t> to the table</a:t>
            </a:r>
            <a:r>
              <a:rPr lang="en-IN" dirty="0" smtClean="0"/>
              <a:t>.</a:t>
            </a:r>
          </a:p>
          <a:p>
            <a:endParaRPr lang="en-US" dirty="0"/>
          </a:p>
          <a:p>
            <a:endParaRPr lang="en-US" dirty="0" smtClean="0"/>
          </a:p>
          <a:p>
            <a:r>
              <a:rPr lang="en-IN" dirty="0">
                <a:latin typeface="Courier New" pitchFamily="49" charset="0"/>
                <a:cs typeface="Courier New" pitchFamily="49" charset="0"/>
              </a:rPr>
              <a:t>&lt;table </a:t>
            </a:r>
            <a:r>
              <a:rPr lang="en-IN" b="1" dirty="0">
                <a:latin typeface="Courier New" pitchFamily="49" charset="0"/>
                <a:cs typeface="Courier New" pitchFamily="49" charset="0"/>
              </a:rPr>
              <a:t>summary="The mating habits of locust, showing how many use protection and how many have a cigarette afterwards"</a:t>
            </a:r>
            <a:r>
              <a:rPr lang="en-IN" dirty="0">
                <a:latin typeface="Courier New" pitchFamily="49" charset="0"/>
                <a:cs typeface="Courier New" pitchFamily="49" charset="0"/>
              </a:rPr>
              <a:t>&gt; </a:t>
            </a:r>
            <a:br>
              <a:rPr lang="en-IN" dirty="0">
                <a:latin typeface="Courier New" pitchFamily="49" charset="0"/>
                <a:cs typeface="Courier New" pitchFamily="49" charset="0"/>
              </a:rPr>
            </a:br>
            <a:r>
              <a:rPr lang="en-IN" dirty="0">
                <a:latin typeface="Courier New" pitchFamily="49" charset="0"/>
                <a:cs typeface="Courier New" pitchFamily="49" charset="0"/>
              </a:rPr>
              <a:t>    </a:t>
            </a:r>
            <a:r>
              <a:rPr lang="en-IN" b="1" dirty="0">
                <a:latin typeface="Courier New" pitchFamily="49" charset="0"/>
                <a:cs typeface="Courier New" pitchFamily="49" charset="0"/>
              </a:rPr>
              <a:t>&lt;caption&gt;</a:t>
            </a:r>
            <a:r>
              <a:rPr lang="en-IN" dirty="0">
                <a:latin typeface="Courier New" pitchFamily="49" charset="0"/>
                <a:cs typeface="Courier New" pitchFamily="49" charset="0"/>
              </a:rPr>
              <a:t>Locust mating habits</a:t>
            </a:r>
            <a:r>
              <a:rPr lang="en-IN" b="1" dirty="0">
                <a:latin typeface="Courier New" pitchFamily="49" charset="0"/>
                <a:cs typeface="Courier New" pitchFamily="49" charset="0"/>
              </a:rPr>
              <a:t>&lt;/caption&gt;</a:t>
            </a:r>
            <a:r>
              <a:rPr lang="en-IN" dirty="0">
                <a:latin typeface="Courier New" pitchFamily="49" charset="0"/>
                <a:cs typeface="Courier New" pitchFamily="49" charset="0"/>
              </a:rPr>
              <a:t> </a:t>
            </a:r>
            <a:br>
              <a:rPr lang="en-IN" dirty="0">
                <a:latin typeface="Courier New" pitchFamily="49" charset="0"/>
                <a:cs typeface="Courier New" pitchFamily="49" charset="0"/>
              </a:rPr>
            </a:br>
            <a:r>
              <a:rPr lang="en-IN" dirty="0">
                <a:latin typeface="Courier New" pitchFamily="49" charset="0"/>
                <a:cs typeface="Courier New" pitchFamily="49" charset="0"/>
              </a:rPr>
              <a:t>... </a:t>
            </a:r>
            <a:r>
              <a:rPr lang="en-IN" dirty="0"/>
              <a:t/>
            </a:r>
            <a:br>
              <a:rPr lang="en-IN" dirty="0"/>
            </a:br>
            <a:endParaRPr lang="en-IN" dirty="0"/>
          </a:p>
        </p:txBody>
      </p:sp>
    </p:spTree>
    <p:extLst>
      <p:ext uri="{BB962C8B-B14F-4D97-AF65-F5344CB8AC3E}">
        <p14:creationId xmlns:p14="http://schemas.microsoft.com/office/powerpoint/2010/main" xmlns="" val="8100261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smtClean="0"/>
              <a:t>Declarations : </a:t>
            </a:r>
            <a:r>
              <a:rPr lang="en-IN" b="1" dirty="0"/>
              <a:t>Language </a:t>
            </a:r>
          </a:p>
        </p:txBody>
      </p:sp>
      <p:sp>
        <p:nvSpPr>
          <p:cNvPr id="5" name="TextBox 4"/>
          <p:cNvSpPr txBox="1"/>
          <p:nvPr/>
        </p:nvSpPr>
        <p:spPr>
          <a:xfrm>
            <a:off x="395536" y="1700808"/>
            <a:ext cx="8424936" cy="646331"/>
          </a:xfrm>
          <a:prstGeom prst="rect">
            <a:avLst/>
          </a:prstGeom>
          <a:noFill/>
        </p:spPr>
        <p:txBody>
          <a:bodyPr wrap="square" rtlCol="0">
            <a:spAutoFit/>
          </a:bodyPr>
          <a:lstStyle/>
          <a:p>
            <a:r>
              <a:rPr lang="en-IN" dirty="0"/>
              <a:t>&lt;html </a:t>
            </a:r>
            <a:r>
              <a:rPr lang="en-IN" dirty="0" err="1"/>
              <a:t>xmlns</a:t>
            </a:r>
            <a:r>
              <a:rPr lang="en-IN" dirty="0"/>
              <a:t>="http://www.w3.org/1999/xhtml" </a:t>
            </a:r>
            <a:r>
              <a:rPr lang="en-IN" b="1" dirty="0" err="1"/>
              <a:t>xml:lang</a:t>
            </a:r>
            <a:r>
              <a:rPr lang="en-IN" b="1" dirty="0"/>
              <a:t>="en"</a:t>
            </a:r>
            <a:r>
              <a:rPr lang="en-IN" dirty="0"/>
              <a:t>&gt; </a:t>
            </a:r>
            <a:br>
              <a:rPr lang="en-IN" dirty="0"/>
            </a:br>
            <a:endParaRPr lang="en-IN" dirty="0"/>
          </a:p>
        </p:txBody>
      </p:sp>
      <p:sp>
        <p:nvSpPr>
          <p:cNvPr id="3" name="TextBox 2"/>
          <p:cNvSpPr txBox="1"/>
          <p:nvPr/>
        </p:nvSpPr>
        <p:spPr>
          <a:xfrm>
            <a:off x="539552" y="2780928"/>
            <a:ext cx="7920880" cy="1200329"/>
          </a:xfrm>
          <a:prstGeom prst="rect">
            <a:avLst/>
          </a:prstGeom>
          <a:noFill/>
        </p:spPr>
        <p:txBody>
          <a:bodyPr wrap="square" rtlCol="0">
            <a:spAutoFit/>
          </a:bodyPr>
          <a:lstStyle/>
          <a:p>
            <a:r>
              <a:rPr lang="en-IN" dirty="0"/>
              <a:t>After declaring a primary language, if you use languages other than that in your content, you should further use the </a:t>
            </a:r>
            <a:r>
              <a:rPr lang="en-IN" dirty="0" err="1"/>
              <a:t>xml:lang</a:t>
            </a:r>
            <a:r>
              <a:rPr lang="en-IN" dirty="0"/>
              <a:t> attribute in-line (such as </a:t>
            </a:r>
            <a:r>
              <a:rPr lang="en-IN" b="1" dirty="0"/>
              <a:t>&lt;span </a:t>
            </a:r>
            <a:r>
              <a:rPr lang="en-IN" b="1" dirty="0" err="1"/>
              <a:t>xml:lang</a:t>
            </a:r>
            <a:r>
              <a:rPr lang="en-IN" b="1" dirty="0"/>
              <a:t>="de"&gt;HTML </a:t>
            </a:r>
            <a:r>
              <a:rPr lang="en-IN" b="1" dirty="0" err="1"/>
              <a:t>Hund</a:t>
            </a:r>
            <a:r>
              <a:rPr lang="en-IN" b="1" dirty="0"/>
              <a:t>&lt;/span&gt;</a:t>
            </a:r>
            <a:r>
              <a:rPr lang="en-IN" dirty="0"/>
              <a:t>).</a:t>
            </a:r>
          </a:p>
          <a:p>
            <a:endParaRPr lang="en-IN" dirty="0"/>
          </a:p>
        </p:txBody>
      </p:sp>
    </p:spTree>
    <p:extLst>
      <p:ext uri="{BB962C8B-B14F-4D97-AF65-F5344CB8AC3E}">
        <p14:creationId xmlns:p14="http://schemas.microsoft.com/office/powerpoint/2010/main" xmlns="" val="16490080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a:t>Mastering Tables</a:t>
            </a:r>
          </a:p>
        </p:txBody>
      </p:sp>
      <p:sp>
        <p:nvSpPr>
          <p:cNvPr id="4" name="Content Placeholder 3"/>
          <p:cNvSpPr>
            <a:spLocks noGrp="1"/>
          </p:cNvSpPr>
          <p:nvPr>
            <p:ph idx="1"/>
          </p:nvPr>
        </p:nvSpPr>
        <p:spPr/>
        <p:txBody>
          <a:bodyPr/>
          <a:lstStyle/>
          <a:p>
            <a:endParaRPr lang="en-US"/>
          </a:p>
        </p:txBody>
      </p:sp>
      <p:sp>
        <p:nvSpPr>
          <p:cNvPr id="5" name="TextBox 4"/>
          <p:cNvSpPr txBox="1"/>
          <p:nvPr/>
        </p:nvSpPr>
        <p:spPr>
          <a:xfrm>
            <a:off x="467544" y="1484784"/>
            <a:ext cx="8424936" cy="1754326"/>
          </a:xfrm>
          <a:prstGeom prst="rect">
            <a:avLst/>
          </a:prstGeom>
          <a:noFill/>
        </p:spPr>
        <p:txBody>
          <a:bodyPr wrap="square" rtlCol="0">
            <a:spAutoFit/>
          </a:bodyPr>
          <a:lstStyle/>
          <a:p>
            <a:r>
              <a:rPr lang="en-IN" b="1" dirty="0"/>
              <a:t>Headers, footers and the quest for the scrolling table</a:t>
            </a:r>
          </a:p>
          <a:p>
            <a:r>
              <a:rPr lang="en-IN" u="sng" dirty="0">
                <a:solidFill>
                  <a:srgbClr val="6600FF"/>
                </a:solidFill>
              </a:rPr>
              <a:t>thead</a:t>
            </a:r>
            <a:r>
              <a:rPr lang="en-IN" dirty="0"/>
              <a:t>, </a:t>
            </a:r>
            <a:r>
              <a:rPr lang="en-IN" u="sng" dirty="0">
                <a:solidFill>
                  <a:srgbClr val="6600FF"/>
                </a:solidFill>
              </a:rPr>
              <a:t>tfoot</a:t>
            </a:r>
            <a:r>
              <a:rPr lang="en-IN" dirty="0"/>
              <a:t> and </a:t>
            </a:r>
            <a:r>
              <a:rPr lang="en-IN" u="sng" dirty="0">
                <a:solidFill>
                  <a:srgbClr val="6600FF"/>
                </a:solidFill>
              </a:rPr>
              <a:t>tbody</a:t>
            </a:r>
            <a:r>
              <a:rPr lang="en-IN" dirty="0"/>
              <a:t> allow you to separate the table into header, footer and body. This is particularly useful for large tables and when printed for example, the header and footer rows should appear on every page</a:t>
            </a:r>
            <a:r>
              <a:rPr lang="en-IN" dirty="0" smtClean="0"/>
              <a:t>.</a:t>
            </a:r>
          </a:p>
          <a:p>
            <a:endParaRPr lang="en-US" dirty="0"/>
          </a:p>
          <a:p>
            <a:endParaRPr lang="en-IN" dirty="0"/>
          </a:p>
        </p:txBody>
      </p:sp>
    </p:spTree>
    <p:extLst>
      <p:ext uri="{BB962C8B-B14F-4D97-AF65-F5344CB8AC3E}">
        <p14:creationId xmlns:p14="http://schemas.microsoft.com/office/powerpoint/2010/main" xmlns="" val="36576183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a:t>Mastering Tables</a:t>
            </a:r>
          </a:p>
        </p:txBody>
      </p:sp>
      <p:sp>
        <p:nvSpPr>
          <p:cNvPr id="4" name="Content Placeholder 3"/>
          <p:cNvSpPr>
            <a:spLocks noGrp="1"/>
          </p:cNvSpPr>
          <p:nvPr>
            <p:ph idx="1"/>
          </p:nvPr>
        </p:nvSpPr>
        <p:spPr/>
        <p:txBody>
          <a:bodyPr/>
          <a:lstStyle/>
          <a:p>
            <a:endParaRPr lang="en-US"/>
          </a:p>
        </p:txBody>
      </p:sp>
      <p:sp>
        <p:nvSpPr>
          <p:cNvPr id="5" name="TextBox 4"/>
          <p:cNvSpPr txBox="1"/>
          <p:nvPr/>
        </p:nvSpPr>
        <p:spPr>
          <a:xfrm>
            <a:off x="467544" y="1196752"/>
            <a:ext cx="8424936" cy="5478423"/>
          </a:xfrm>
          <a:prstGeom prst="rect">
            <a:avLst/>
          </a:prstGeom>
          <a:noFill/>
        </p:spPr>
        <p:txBody>
          <a:bodyPr wrap="square" rtlCol="0">
            <a:spAutoFit/>
          </a:bodyPr>
          <a:lstStyle/>
          <a:p>
            <a:r>
              <a:rPr lang="en-IN" sz="1400" dirty="0">
                <a:latin typeface="Courier New" pitchFamily="49" charset="0"/>
                <a:cs typeface="Courier New" pitchFamily="49" charset="0"/>
              </a:rPr>
              <a:t>&lt;table&gt; </a:t>
            </a:r>
            <a:br>
              <a:rPr lang="en-IN" sz="1400" dirty="0">
                <a:latin typeface="Courier New" pitchFamily="49" charset="0"/>
                <a:cs typeface="Courier New" pitchFamily="49" charset="0"/>
              </a:rPr>
            </a:br>
            <a:r>
              <a:rPr lang="en-IN" sz="1400" b="1" dirty="0">
                <a:latin typeface="Courier New" pitchFamily="49" charset="0"/>
                <a:cs typeface="Courier New" pitchFamily="49" charset="0"/>
              </a:rPr>
              <a:t>&lt;thead&gt;</a:t>
            </a:r>
            <a:r>
              <a:rPr lang="en-IN" sz="1400" dirty="0">
                <a:latin typeface="Courier New" pitchFamily="49" charset="0"/>
                <a:cs typeface="Courier New" pitchFamily="49" charset="0"/>
              </a:rPr>
              <a:t> </a:t>
            </a:r>
            <a:br>
              <a:rPr lang="en-IN" sz="1400" dirty="0">
                <a:latin typeface="Courier New" pitchFamily="49" charset="0"/>
                <a:cs typeface="Courier New" pitchFamily="49" charset="0"/>
              </a:rPr>
            </a:br>
            <a:r>
              <a:rPr lang="en-IN" sz="1400" dirty="0">
                <a:latin typeface="Courier New" pitchFamily="49" charset="0"/>
                <a:cs typeface="Courier New" pitchFamily="49" charset="0"/>
              </a:rPr>
              <a:t>&lt;</a:t>
            </a:r>
            <a:r>
              <a:rPr lang="en-IN" sz="1400" dirty="0" err="1">
                <a:latin typeface="Courier New" pitchFamily="49" charset="0"/>
                <a:cs typeface="Courier New" pitchFamily="49" charset="0"/>
              </a:rPr>
              <a:t>tr</a:t>
            </a:r>
            <a:r>
              <a:rPr lang="en-IN" sz="1400" dirty="0">
                <a:latin typeface="Courier New" pitchFamily="49" charset="0"/>
                <a:cs typeface="Courier New" pitchFamily="49" charset="0"/>
              </a:rPr>
              <a:t>&gt; </a:t>
            </a:r>
            <a:br>
              <a:rPr lang="en-IN" sz="1400" dirty="0">
                <a:latin typeface="Courier New" pitchFamily="49" charset="0"/>
                <a:cs typeface="Courier New" pitchFamily="49" charset="0"/>
              </a:rPr>
            </a:br>
            <a:r>
              <a:rPr lang="en-IN" sz="1400" dirty="0">
                <a:latin typeface="Courier New" pitchFamily="49" charset="0"/>
                <a:cs typeface="Courier New" pitchFamily="49" charset="0"/>
              </a:rPr>
              <a:t>    &lt;td&gt;Header 1&lt;/td&gt; </a:t>
            </a:r>
            <a:br>
              <a:rPr lang="en-IN" sz="1400" dirty="0">
                <a:latin typeface="Courier New" pitchFamily="49" charset="0"/>
                <a:cs typeface="Courier New" pitchFamily="49" charset="0"/>
              </a:rPr>
            </a:br>
            <a:r>
              <a:rPr lang="en-IN" sz="1400" dirty="0">
                <a:latin typeface="Courier New" pitchFamily="49" charset="0"/>
                <a:cs typeface="Courier New" pitchFamily="49" charset="0"/>
              </a:rPr>
              <a:t>    &lt;td&gt;Header 2&lt;/td&gt; </a:t>
            </a:r>
            <a:br>
              <a:rPr lang="en-IN" sz="1400" dirty="0">
                <a:latin typeface="Courier New" pitchFamily="49" charset="0"/>
                <a:cs typeface="Courier New" pitchFamily="49" charset="0"/>
              </a:rPr>
            </a:br>
            <a:r>
              <a:rPr lang="en-IN" sz="1400" dirty="0">
                <a:latin typeface="Courier New" pitchFamily="49" charset="0"/>
                <a:cs typeface="Courier New" pitchFamily="49" charset="0"/>
              </a:rPr>
              <a:t>    &lt;td&gt;Header 3&lt;/td&gt; </a:t>
            </a:r>
            <a:br>
              <a:rPr lang="en-IN" sz="1400" dirty="0">
                <a:latin typeface="Courier New" pitchFamily="49" charset="0"/>
                <a:cs typeface="Courier New" pitchFamily="49" charset="0"/>
              </a:rPr>
            </a:br>
            <a:r>
              <a:rPr lang="en-IN" sz="1400" dirty="0">
                <a:latin typeface="Courier New" pitchFamily="49" charset="0"/>
                <a:cs typeface="Courier New" pitchFamily="49" charset="0"/>
              </a:rPr>
              <a:t>&lt;/</a:t>
            </a:r>
            <a:r>
              <a:rPr lang="en-IN" sz="1400" dirty="0" err="1">
                <a:latin typeface="Courier New" pitchFamily="49" charset="0"/>
                <a:cs typeface="Courier New" pitchFamily="49" charset="0"/>
              </a:rPr>
              <a:t>tr</a:t>
            </a:r>
            <a:r>
              <a:rPr lang="en-IN" sz="1400" dirty="0">
                <a:latin typeface="Courier New" pitchFamily="49" charset="0"/>
                <a:cs typeface="Courier New" pitchFamily="49" charset="0"/>
              </a:rPr>
              <a:t>&gt; </a:t>
            </a:r>
            <a:br>
              <a:rPr lang="en-IN" sz="1400" dirty="0">
                <a:latin typeface="Courier New" pitchFamily="49" charset="0"/>
                <a:cs typeface="Courier New" pitchFamily="49" charset="0"/>
              </a:rPr>
            </a:br>
            <a:r>
              <a:rPr lang="en-IN" sz="1400" b="1" dirty="0">
                <a:latin typeface="Courier New" pitchFamily="49" charset="0"/>
                <a:cs typeface="Courier New" pitchFamily="49" charset="0"/>
              </a:rPr>
              <a:t>&lt;/thead&gt;</a:t>
            </a:r>
            <a:r>
              <a:rPr lang="en-IN" sz="1400" dirty="0">
                <a:latin typeface="Courier New" pitchFamily="49" charset="0"/>
                <a:cs typeface="Courier New" pitchFamily="49" charset="0"/>
              </a:rPr>
              <a:t> </a:t>
            </a:r>
            <a:br>
              <a:rPr lang="en-IN" sz="1400" dirty="0">
                <a:latin typeface="Courier New" pitchFamily="49" charset="0"/>
                <a:cs typeface="Courier New" pitchFamily="49" charset="0"/>
              </a:rPr>
            </a:br>
            <a:r>
              <a:rPr lang="en-IN" sz="1400" b="1" dirty="0">
                <a:latin typeface="Courier New" pitchFamily="49" charset="0"/>
                <a:cs typeface="Courier New" pitchFamily="49" charset="0"/>
              </a:rPr>
              <a:t>&lt;tfoot&gt;</a:t>
            </a:r>
            <a:r>
              <a:rPr lang="en-IN" sz="1400" dirty="0">
                <a:latin typeface="Courier New" pitchFamily="49" charset="0"/>
                <a:cs typeface="Courier New" pitchFamily="49" charset="0"/>
              </a:rPr>
              <a:t> </a:t>
            </a:r>
            <a:br>
              <a:rPr lang="en-IN" sz="1400" dirty="0">
                <a:latin typeface="Courier New" pitchFamily="49" charset="0"/>
                <a:cs typeface="Courier New" pitchFamily="49" charset="0"/>
              </a:rPr>
            </a:br>
            <a:r>
              <a:rPr lang="en-IN" sz="1400" dirty="0">
                <a:latin typeface="Courier New" pitchFamily="49" charset="0"/>
                <a:cs typeface="Courier New" pitchFamily="49" charset="0"/>
              </a:rPr>
              <a:t>&lt;</a:t>
            </a:r>
            <a:r>
              <a:rPr lang="en-IN" sz="1400" dirty="0" err="1">
                <a:latin typeface="Courier New" pitchFamily="49" charset="0"/>
                <a:cs typeface="Courier New" pitchFamily="49" charset="0"/>
              </a:rPr>
              <a:t>tr</a:t>
            </a:r>
            <a:r>
              <a:rPr lang="en-IN" sz="1400" dirty="0">
                <a:latin typeface="Courier New" pitchFamily="49" charset="0"/>
                <a:cs typeface="Courier New" pitchFamily="49" charset="0"/>
              </a:rPr>
              <a:t>&gt; </a:t>
            </a:r>
            <a:br>
              <a:rPr lang="en-IN" sz="1400" dirty="0">
                <a:latin typeface="Courier New" pitchFamily="49" charset="0"/>
                <a:cs typeface="Courier New" pitchFamily="49" charset="0"/>
              </a:rPr>
            </a:br>
            <a:r>
              <a:rPr lang="en-IN" sz="1400" dirty="0">
                <a:latin typeface="Courier New" pitchFamily="49" charset="0"/>
                <a:cs typeface="Courier New" pitchFamily="49" charset="0"/>
              </a:rPr>
              <a:t>    &lt;td&gt;Footer 1&lt;/td&gt; </a:t>
            </a:r>
            <a:br>
              <a:rPr lang="en-IN" sz="1400" dirty="0">
                <a:latin typeface="Courier New" pitchFamily="49" charset="0"/>
                <a:cs typeface="Courier New" pitchFamily="49" charset="0"/>
              </a:rPr>
            </a:br>
            <a:r>
              <a:rPr lang="en-IN" sz="1400" dirty="0">
                <a:latin typeface="Courier New" pitchFamily="49" charset="0"/>
                <a:cs typeface="Courier New" pitchFamily="49" charset="0"/>
              </a:rPr>
              <a:t>    &lt;td&gt;Footer 2&lt;/td&gt; </a:t>
            </a:r>
            <a:br>
              <a:rPr lang="en-IN" sz="1400" dirty="0">
                <a:latin typeface="Courier New" pitchFamily="49" charset="0"/>
                <a:cs typeface="Courier New" pitchFamily="49" charset="0"/>
              </a:rPr>
            </a:br>
            <a:r>
              <a:rPr lang="en-IN" sz="1400" dirty="0">
                <a:latin typeface="Courier New" pitchFamily="49" charset="0"/>
                <a:cs typeface="Courier New" pitchFamily="49" charset="0"/>
              </a:rPr>
              <a:t>    &lt;td&gt;Footer 3&lt;/td&gt; </a:t>
            </a:r>
            <a:br>
              <a:rPr lang="en-IN" sz="1400" dirty="0">
                <a:latin typeface="Courier New" pitchFamily="49" charset="0"/>
                <a:cs typeface="Courier New" pitchFamily="49" charset="0"/>
              </a:rPr>
            </a:br>
            <a:r>
              <a:rPr lang="en-IN" sz="1400" dirty="0">
                <a:latin typeface="Courier New" pitchFamily="49" charset="0"/>
                <a:cs typeface="Courier New" pitchFamily="49" charset="0"/>
              </a:rPr>
              <a:t>&lt;/</a:t>
            </a:r>
            <a:r>
              <a:rPr lang="en-IN" sz="1400" dirty="0" err="1">
                <a:latin typeface="Courier New" pitchFamily="49" charset="0"/>
                <a:cs typeface="Courier New" pitchFamily="49" charset="0"/>
              </a:rPr>
              <a:t>tr</a:t>
            </a:r>
            <a:r>
              <a:rPr lang="en-IN" sz="1400" dirty="0">
                <a:latin typeface="Courier New" pitchFamily="49" charset="0"/>
                <a:cs typeface="Courier New" pitchFamily="49" charset="0"/>
              </a:rPr>
              <a:t>&gt; </a:t>
            </a:r>
            <a:br>
              <a:rPr lang="en-IN" sz="1400" dirty="0">
                <a:latin typeface="Courier New" pitchFamily="49" charset="0"/>
                <a:cs typeface="Courier New" pitchFamily="49" charset="0"/>
              </a:rPr>
            </a:br>
            <a:r>
              <a:rPr lang="en-IN" sz="1400" b="1" dirty="0">
                <a:latin typeface="Courier New" pitchFamily="49" charset="0"/>
                <a:cs typeface="Courier New" pitchFamily="49" charset="0"/>
              </a:rPr>
              <a:t>&lt;/tfoot&gt;</a:t>
            </a:r>
            <a:r>
              <a:rPr lang="en-IN" sz="1400" dirty="0">
                <a:latin typeface="Courier New" pitchFamily="49" charset="0"/>
                <a:cs typeface="Courier New" pitchFamily="49" charset="0"/>
              </a:rPr>
              <a:t> </a:t>
            </a:r>
            <a:br>
              <a:rPr lang="en-IN" sz="1400" dirty="0">
                <a:latin typeface="Courier New" pitchFamily="49" charset="0"/>
                <a:cs typeface="Courier New" pitchFamily="49" charset="0"/>
              </a:rPr>
            </a:br>
            <a:r>
              <a:rPr lang="en-IN" sz="1400" b="1" dirty="0">
                <a:latin typeface="Courier New" pitchFamily="49" charset="0"/>
                <a:cs typeface="Courier New" pitchFamily="49" charset="0"/>
              </a:rPr>
              <a:t>&lt;tbody&gt;</a:t>
            </a:r>
            <a:r>
              <a:rPr lang="en-IN" sz="1400" dirty="0">
                <a:latin typeface="Courier New" pitchFamily="49" charset="0"/>
                <a:cs typeface="Courier New" pitchFamily="49" charset="0"/>
              </a:rPr>
              <a:t> </a:t>
            </a:r>
            <a:br>
              <a:rPr lang="en-IN" sz="1400" dirty="0">
                <a:latin typeface="Courier New" pitchFamily="49" charset="0"/>
                <a:cs typeface="Courier New" pitchFamily="49" charset="0"/>
              </a:rPr>
            </a:br>
            <a:r>
              <a:rPr lang="en-IN" sz="1400" dirty="0">
                <a:latin typeface="Courier New" pitchFamily="49" charset="0"/>
                <a:cs typeface="Courier New" pitchFamily="49" charset="0"/>
              </a:rPr>
              <a:t>&lt;</a:t>
            </a:r>
            <a:r>
              <a:rPr lang="en-IN" sz="1400" dirty="0" err="1">
                <a:latin typeface="Courier New" pitchFamily="49" charset="0"/>
                <a:cs typeface="Courier New" pitchFamily="49" charset="0"/>
              </a:rPr>
              <a:t>tr</a:t>
            </a:r>
            <a:r>
              <a:rPr lang="en-IN" sz="1400" dirty="0">
                <a:latin typeface="Courier New" pitchFamily="49" charset="0"/>
                <a:cs typeface="Courier New" pitchFamily="49" charset="0"/>
              </a:rPr>
              <a:t>&gt; </a:t>
            </a:r>
            <a:br>
              <a:rPr lang="en-IN" sz="1400" dirty="0">
                <a:latin typeface="Courier New" pitchFamily="49" charset="0"/>
                <a:cs typeface="Courier New" pitchFamily="49" charset="0"/>
              </a:rPr>
            </a:br>
            <a:r>
              <a:rPr lang="en-IN" sz="1400" dirty="0">
                <a:latin typeface="Courier New" pitchFamily="49" charset="0"/>
                <a:cs typeface="Courier New" pitchFamily="49" charset="0"/>
              </a:rPr>
              <a:t>        &lt;td&gt;Cell 1&lt;/td&gt; </a:t>
            </a:r>
            <a:br>
              <a:rPr lang="en-IN" sz="1400" dirty="0">
                <a:latin typeface="Courier New" pitchFamily="49" charset="0"/>
                <a:cs typeface="Courier New" pitchFamily="49" charset="0"/>
              </a:rPr>
            </a:br>
            <a:r>
              <a:rPr lang="en-IN" sz="1400" dirty="0">
                <a:latin typeface="Courier New" pitchFamily="49" charset="0"/>
                <a:cs typeface="Courier New" pitchFamily="49" charset="0"/>
              </a:rPr>
              <a:t>    &lt;td&gt;Cell 2&lt;/td&gt; </a:t>
            </a:r>
            <a:br>
              <a:rPr lang="en-IN" sz="1400" dirty="0">
                <a:latin typeface="Courier New" pitchFamily="49" charset="0"/>
                <a:cs typeface="Courier New" pitchFamily="49" charset="0"/>
              </a:rPr>
            </a:br>
            <a:r>
              <a:rPr lang="en-IN" sz="1400" dirty="0">
                <a:latin typeface="Courier New" pitchFamily="49" charset="0"/>
                <a:cs typeface="Courier New" pitchFamily="49" charset="0"/>
              </a:rPr>
              <a:t>    &lt;td&gt;Cell 3&lt;/td&gt; </a:t>
            </a:r>
            <a:br>
              <a:rPr lang="en-IN" sz="1400" dirty="0">
                <a:latin typeface="Courier New" pitchFamily="49" charset="0"/>
                <a:cs typeface="Courier New" pitchFamily="49" charset="0"/>
              </a:rPr>
            </a:br>
            <a:r>
              <a:rPr lang="en-IN" sz="1400" dirty="0">
                <a:latin typeface="Courier New" pitchFamily="49" charset="0"/>
                <a:cs typeface="Courier New" pitchFamily="49" charset="0"/>
              </a:rPr>
              <a:t>&lt;/</a:t>
            </a:r>
            <a:r>
              <a:rPr lang="en-IN" sz="1400" dirty="0" err="1">
                <a:latin typeface="Courier New" pitchFamily="49" charset="0"/>
                <a:cs typeface="Courier New" pitchFamily="49" charset="0"/>
              </a:rPr>
              <a:t>tr</a:t>
            </a:r>
            <a:r>
              <a:rPr lang="en-IN" sz="1400" dirty="0">
                <a:latin typeface="Courier New" pitchFamily="49" charset="0"/>
                <a:cs typeface="Courier New" pitchFamily="49" charset="0"/>
              </a:rPr>
              <a:t>&gt; </a:t>
            </a:r>
            <a:br>
              <a:rPr lang="en-IN" sz="1400" dirty="0">
                <a:latin typeface="Courier New" pitchFamily="49" charset="0"/>
                <a:cs typeface="Courier New" pitchFamily="49" charset="0"/>
              </a:rPr>
            </a:br>
            <a:r>
              <a:rPr lang="en-IN" sz="1400" dirty="0">
                <a:latin typeface="Courier New" pitchFamily="49" charset="0"/>
                <a:cs typeface="Courier New" pitchFamily="49" charset="0"/>
              </a:rPr>
              <a:t>... </a:t>
            </a:r>
            <a:br>
              <a:rPr lang="en-IN" sz="1400" dirty="0">
                <a:latin typeface="Courier New" pitchFamily="49" charset="0"/>
                <a:cs typeface="Courier New" pitchFamily="49" charset="0"/>
              </a:rPr>
            </a:br>
            <a:r>
              <a:rPr lang="en-IN" sz="1400" b="1" dirty="0">
                <a:latin typeface="Courier New" pitchFamily="49" charset="0"/>
                <a:cs typeface="Courier New" pitchFamily="49" charset="0"/>
              </a:rPr>
              <a:t>&lt;/tbody&gt;</a:t>
            </a:r>
            <a:r>
              <a:rPr lang="en-IN" sz="1400" dirty="0">
                <a:latin typeface="Courier New" pitchFamily="49" charset="0"/>
                <a:cs typeface="Courier New" pitchFamily="49" charset="0"/>
              </a:rPr>
              <a:t> </a:t>
            </a:r>
            <a:br>
              <a:rPr lang="en-IN" sz="1400" dirty="0">
                <a:latin typeface="Courier New" pitchFamily="49" charset="0"/>
                <a:cs typeface="Courier New" pitchFamily="49" charset="0"/>
              </a:rPr>
            </a:br>
            <a:r>
              <a:rPr lang="en-IN" sz="1400" dirty="0">
                <a:latin typeface="Courier New" pitchFamily="49" charset="0"/>
                <a:cs typeface="Courier New" pitchFamily="49" charset="0"/>
              </a:rPr>
              <a:t>&lt;/table&gt; </a:t>
            </a:r>
            <a:br>
              <a:rPr lang="en-IN" sz="1400" dirty="0">
                <a:latin typeface="Courier New" pitchFamily="49" charset="0"/>
                <a:cs typeface="Courier New" pitchFamily="49" charset="0"/>
              </a:rPr>
            </a:br>
            <a:endParaRPr lang="en-IN" sz="1400" dirty="0">
              <a:latin typeface="Courier New" pitchFamily="49" charset="0"/>
              <a:cs typeface="Courier New" pitchFamily="49" charset="0"/>
            </a:endParaRPr>
          </a:p>
        </p:txBody>
      </p:sp>
    </p:spTree>
    <p:extLst>
      <p:ext uri="{BB962C8B-B14F-4D97-AF65-F5344CB8AC3E}">
        <p14:creationId xmlns:p14="http://schemas.microsoft.com/office/powerpoint/2010/main" xmlns="" val="35727601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a:t>Accessible Forms</a:t>
            </a:r>
          </a:p>
        </p:txBody>
      </p:sp>
      <p:sp>
        <p:nvSpPr>
          <p:cNvPr id="6" name="Content Placeholder 5"/>
          <p:cNvSpPr>
            <a:spLocks noGrp="1"/>
          </p:cNvSpPr>
          <p:nvPr>
            <p:ph idx="1"/>
          </p:nvPr>
        </p:nvSpPr>
        <p:spPr/>
        <p:txBody>
          <a:bodyPr/>
          <a:lstStyle/>
          <a:p>
            <a:endParaRPr lang="en-US"/>
          </a:p>
        </p:txBody>
      </p:sp>
      <p:sp>
        <p:nvSpPr>
          <p:cNvPr id="5" name="TextBox 4"/>
          <p:cNvSpPr txBox="1"/>
          <p:nvPr/>
        </p:nvSpPr>
        <p:spPr>
          <a:xfrm>
            <a:off x="467544" y="1196752"/>
            <a:ext cx="8424936" cy="923330"/>
          </a:xfrm>
          <a:prstGeom prst="rect">
            <a:avLst/>
          </a:prstGeom>
          <a:noFill/>
        </p:spPr>
        <p:txBody>
          <a:bodyPr wrap="square" rtlCol="0">
            <a:spAutoFit/>
          </a:bodyPr>
          <a:lstStyle/>
          <a:p>
            <a:r>
              <a:rPr lang="en-IN" b="1" dirty="0"/>
              <a:t>Labels</a:t>
            </a:r>
          </a:p>
          <a:p>
            <a:r>
              <a:rPr lang="en-IN" dirty="0"/>
              <a:t>Each form field should have its own </a:t>
            </a:r>
            <a:r>
              <a:rPr lang="en-IN" b="1" dirty="0"/>
              <a:t>label</a:t>
            </a:r>
            <a:r>
              <a:rPr lang="en-IN" dirty="0"/>
              <a:t>. The </a:t>
            </a:r>
            <a:r>
              <a:rPr lang="en-IN" u="sng" dirty="0">
                <a:solidFill>
                  <a:srgbClr val="6600FF"/>
                </a:solidFill>
              </a:rPr>
              <a:t>label</a:t>
            </a:r>
            <a:r>
              <a:rPr lang="en-IN" dirty="0"/>
              <a:t> tag sorts this out, with a for attribute that associates it to a form element</a:t>
            </a:r>
          </a:p>
        </p:txBody>
      </p:sp>
      <p:sp>
        <p:nvSpPr>
          <p:cNvPr id="3" name="TextBox 2"/>
          <p:cNvSpPr txBox="1"/>
          <p:nvPr/>
        </p:nvSpPr>
        <p:spPr>
          <a:xfrm>
            <a:off x="611560" y="3501008"/>
            <a:ext cx="7560840" cy="1477328"/>
          </a:xfrm>
          <a:prstGeom prst="rect">
            <a:avLst/>
          </a:prstGeom>
          <a:noFill/>
        </p:spPr>
        <p:txBody>
          <a:bodyPr wrap="square" rtlCol="0">
            <a:spAutoFit/>
          </a:bodyPr>
          <a:lstStyle/>
          <a:p>
            <a:r>
              <a:rPr lang="en-IN" dirty="0">
                <a:latin typeface="Courier New" pitchFamily="49" charset="0"/>
                <a:cs typeface="Courier New" pitchFamily="49" charset="0"/>
              </a:rPr>
              <a:t>&lt;form&gt; </a:t>
            </a:r>
            <a:br>
              <a:rPr lang="en-IN" dirty="0">
                <a:latin typeface="Courier New" pitchFamily="49" charset="0"/>
                <a:cs typeface="Courier New" pitchFamily="49" charset="0"/>
              </a:rPr>
            </a:br>
            <a:r>
              <a:rPr lang="en-IN" b="1" dirty="0">
                <a:latin typeface="Courier New" pitchFamily="49" charset="0"/>
                <a:cs typeface="Courier New" pitchFamily="49" charset="0"/>
              </a:rPr>
              <a:t>&lt;label for="</a:t>
            </a:r>
            <a:r>
              <a:rPr lang="en-IN" b="1" dirty="0" err="1">
                <a:latin typeface="Courier New" pitchFamily="49" charset="0"/>
                <a:cs typeface="Courier New" pitchFamily="49" charset="0"/>
              </a:rPr>
              <a:t>yourName</a:t>
            </a:r>
            <a:r>
              <a:rPr lang="en-IN" b="1" dirty="0">
                <a:latin typeface="Courier New" pitchFamily="49" charset="0"/>
                <a:cs typeface="Courier New" pitchFamily="49" charset="0"/>
              </a:rPr>
              <a:t>"&gt;</a:t>
            </a:r>
            <a:r>
              <a:rPr lang="en-IN" dirty="0">
                <a:latin typeface="Courier New" pitchFamily="49" charset="0"/>
                <a:cs typeface="Courier New" pitchFamily="49" charset="0"/>
              </a:rPr>
              <a:t>Your Name</a:t>
            </a:r>
            <a:r>
              <a:rPr lang="en-IN" b="1" dirty="0">
                <a:latin typeface="Courier New" pitchFamily="49" charset="0"/>
                <a:cs typeface="Courier New" pitchFamily="49" charset="0"/>
              </a:rPr>
              <a:t>&lt;/label&gt;</a:t>
            </a:r>
            <a:r>
              <a:rPr lang="en-IN" dirty="0">
                <a:latin typeface="Courier New" pitchFamily="49" charset="0"/>
                <a:cs typeface="Courier New" pitchFamily="49" charset="0"/>
              </a:rPr>
              <a:t> &lt;input type="text" name="</a:t>
            </a:r>
            <a:r>
              <a:rPr lang="en-IN" dirty="0" err="1">
                <a:latin typeface="Courier New" pitchFamily="49" charset="0"/>
                <a:cs typeface="Courier New" pitchFamily="49" charset="0"/>
              </a:rPr>
              <a:t>yourName</a:t>
            </a:r>
            <a:r>
              <a:rPr lang="en-IN" dirty="0">
                <a:latin typeface="Courier New" pitchFamily="49" charset="0"/>
                <a:cs typeface="Courier New" pitchFamily="49" charset="0"/>
              </a:rPr>
              <a:t>" </a:t>
            </a:r>
            <a:r>
              <a:rPr lang="en-IN" b="1" dirty="0">
                <a:latin typeface="Courier New" pitchFamily="49" charset="0"/>
                <a:cs typeface="Courier New" pitchFamily="49" charset="0"/>
              </a:rPr>
              <a:t>id="</a:t>
            </a:r>
            <a:r>
              <a:rPr lang="en-IN" b="1" dirty="0" err="1">
                <a:latin typeface="Courier New" pitchFamily="49" charset="0"/>
                <a:cs typeface="Courier New" pitchFamily="49" charset="0"/>
              </a:rPr>
              <a:t>yourName</a:t>
            </a:r>
            <a:r>
              <a:rPr lang="en-IN" b="1" dirty="0">
                <a:latin typeface="Courier New" pitchFamily="49" charset="0"/>
                <a:cs typeface="Courier New" pitchFamily="49" charset="0"/>
              </a:rPr>
              <a:t>"</a:t>
            </a:r>
            <a:r>
              <a:rPr lang="en-IN" dirty="0">
                <a:latin typeface="Courier New" pitchFamily="49" charset="0"/>
                <a:cs typeface="Courier New" pitchFamily="49" charset="0"/>
              </a:rPr>
              <a:t> /&gt; </a:t>
            </a:r>
            <a:br>
              <a:rPr lang="en-IN" dirty="0">
                <a:latin typeface="Courier New" pitchFamily="49" charset="0"/>
                <a:cs typeface="Courier New" pitchFamily="49" charset="0"/>
              </a:rPr>
            </a:br>
            <a:r>
              <a:rPr lang="en-IN" dirty="0">
                <a:latin typeface="Courier New" pitchFamily="49" charset="0"/>
                <a:cs typeface="Courier New" pitchFamily="49" charset="0"/>
              </a:rPr>
              <a:t>... </a:t>
            </a:r>
            <a:br>
              <a:rPr lang="en-IN" dirty="0">
                <a:latin typeface="Courier New" pitchFamily="49" charset="0"/>
                <a:cs typeface="Courier New" pitchFamily="49" charset="0"/>
              </a:rPr>
            </a:br>
            <a:endParaRPr lang="en-IN" dirty="0">
              <a:latin typeface="Courier New" pitchFamily="49" charset="0"/>
              <a:cs typeface="Courier New" pitchFamily="49" charset="0"/>
            </a:endParaRPr>
          </a:p>
        </p:txBody>
      </p:sp>
    </p:spTree>
    <p:extLst>
      <p:ext uri="{BB962C8B-B14F-4D97-AF65-F5344CB8AC3E}">
        <p14:creationId xmlns:p14="http://schemas.microsoft.com/office/powerpoint/2010/main" xmlns="" val="32939790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a:t>Accessible Forms</a:t>
            </a:r>
          </a:p>
        </p:txBody>
      </p:sp>
      <p:sp>
        <p:nvSpPr>
          <p:cNvPr id="4" name="Content Placeholder 3"/>
          <p:cNvSpPr>
            <a:spLocks noGrp="1"/>
          </p:cNvSpPr>
          <p:nvPr>
            <p:ph idx="1"/>
          </p:nvPr>
        </p:nvSpPr>
        <p:spPr/>
        <p:txBody>
          <a:bodyPr/>
          <a:lstStyle/>
          <a:p>
            <a:endParaRPr lang="en-US"/>
          </a:p>
        </p:txBody>
      </p:sp>
      <p:sp>
        <p:nvSpPr>
          <p:cNvPr id="5" name="TextBox 4"/>
          <p:cNvSpPr txBox="1"/>
          <p:nvPr/>
        </p:nvSpPr>
        <p:spPr>
          <a:xfrm>
            <a:off x="467544" y="1196752"/>
            <a:ext cx="8424936" cy="1477328"/>
          </a:xfrm>
          <a:prstGeom prst="rect">
            <a:avLst/>
          </a:prstGeom>
          <a:noFill/>
        </p:spPr>
        <p:txBody>
          <a:bodyPr wrap="square" rtlCol="0">
            <a:spAutoFit/>
          </a:bodyPr>
          <a:lstStyle/>
          <a:p>
            <a:r>
              <a:rPr lang="en-IN" b="1" dirty="0"/>
              <a:t>Field sets and legends</a:t>
            </a:r>
          </a:p>
          <a:p>
            <a:r>
              <a:rPr lang="en-IN" dirty="0"/>
              <a:t>You can group fields, for example name (first, last, middle, title etc.) or address (line 1, line 2, county, country, postal code, country etc.) using the </a:t>
            </a:r>
            <a:r>
              <a:rPr lang="en-IN" u="sng" dirty="0">
                <a:solidFill>
                  <a:srgbClr val="6600FF"/>
                </a:solidFill>
              </a:rPr>
              <a:t>fieldset</a:t>
            </a:r>
            <a:r>
              <a:rPr lang="en-IN" dirty="0"/>
              <a:t> tag.</a:t>
            </a:r>
          </a:p>
          <a:p>
            <a:endParaRPr lang="en-IN" dirty="0" smtClean="0"/>
          </a:p>
          <a:p>
            <a:r>
              <a:rPr lang="en-IN" dirty="0" smtClean="0"/>
              <a:t>Within </a:t>
            </a:r>
            <a:r>
              <a:rPr lang="en-IN" dirty="0"/>
              <a:t>the field set, you can set a </a:t>
            </a:r>
            <a:r>
              <a:rPr lang="en-IN" b="1" dirty="0"/>
              <a:t>legend</a:t>
            </a:r>
            <a:r>
              <a:rPr lang="en-IN" dirty="0"/>
              <a:t> with the </a:t>
            </a:r>
            <a:r>
              <a:rPr lang="en-IN" u="sng" dirty="0">
                <a:solidFill>
                  <a:srgbClr val="6600FF"/>
                </a:solidFill>
              </a:rPr>
              <a:t>legend</a:t>
            </a:r>
            <a:r>
              <a:rPr lang="en-IN" dirty="0"/>
              <a:t> tag.</a:t>
            </a:r>
          </a:p>
        </p:txBody>
      </p:sp>
    </p:spTree>
    <p:extLst>
      <p:ext uri="{BB962C8B-B14F-4D97-AF65-F5344CB8AC3E}">
        <p14:creationId xmlns:p14="http://schemas.microsoft.com/office/powerpoint/2010/main" xmlns="" val="21936788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a:t>Accessible Forms</a:t>
            </a:r>
          </a:p>
        </p:txBody>
      </p:sp>
      <p:sp>
        <p:nvSpPr>
          <p:cNvPr id="4" name="Content Placeholder 3"/>
          <p:cNvSpPr>
            <a:spLocks noGrp="1"/>
          </p:cNvSpPr>
          <p:nvPr>
            <p:ph idx="1"/>
          </p:nvPr>
        </p:nvSpPr>
        <p:spPr/>
        <p:txBody>
          <a:bodyPr/>
          <a:lstStyle/>
          <a:p>
            <a:endParaRPr lang="en-US"/>
          </a:p>
        </p:txBody>
      </p:sp>
      <p:sp>
        <p:nvSpPr>
          <p:cNvPr id="3" name="TextBox 2"/>
          <p:cNvSpPr txBox="1"/>
          <p:nvPr/>
        </p:nvSpPr>
        <p:spPr>
          <a:xfrm>
            <a:off x="588427" y="1988840"/>
            <a:ext cx="7560840" cy="3416320"/>
          </a:xfrm>
          <a:prstGeom prst="rect">
            <a:avLst/>
          </a:prstGeom>
          <a:noFill/>
        </p:spPr>
        <p:txBody>
          <a:bodyPr wrap="square" rtlCol="0">
            <a:spAutoFit/>
          </a:bodyPr>
          <a:lstStyle/>
          <a:p>
            <a:r>
              <a:rPr lang="en-IN" dirty="0"/>
              <a:t>&lt;form action="somescript.php" &gt; </a:t>
            </a:r>
            <a:br>
              <a:rPr lang="en-IN" dirty="0"/>
            </a:br>
            <a:r>
              <a:rPr lang="en-IN" b="1" dirty="0"/>
              <a:t>&lt;fieldset&gt;</a:t>
            </a:r>
            <a:r>
              <a:rPr lang="en-IN" dirty="0"/>
              <a:t> </a:t>
            </a:r>
            <a:br>
              <a:rPr lang="en-IN" dirty="0"/>
            </a:br>
            <a:r>
              <a:rPr lang="en-IN" b="1" dirty="0"/>
              <a:t>&lt;legend&gt;</a:t>
            </a:r>
            <a:r>
              <a:rPr lang="en-IN" dirty="0"/>
              <a:t>Name</a:t>
            </a:r>
            <a:r>
              <a:rPr lang="en-IN" b="1" dirty="0"/>
              <a:t>&lt;/legend&gt;</a:t>
            </a:r>
            <a:r>
              <a:rPr lang="en-IN" dirty="0"/>
              <a:t> </a:t>
            </a:r>
            <a:br>
              <a:rPr lang="en-IN" dirty="0"/>
            </a:br>
            <a:r>
              <a:rPr lang="en-IN" dirty="0"/>
              <a:t>    &lt;p&gt;First name &lt;input type="text" name="</a:t>
            </a:r>
            <a:r>
              <a:rPr lang="en-IN" dirty="0" err="1"/>
              <a:t>firstName</a:t>
            </a:r>
            <a:r>
              <a:rPr lang="en-IN" dirty="0"/>
              <a:t>" /&gt;&lt;/p&gt; </a:t>
            </a:r>
            <a:br>
              <a:rPr lang="en-IN" dirty="0"/>
            </a:br>
            <a:r>
              <a:rPr lang="en-IN" dirty="0"/>
              <a:t>    &lt;p&gt;Last name &lt;input type="text" name="</a:t>
            </a:r>
            <a:r>
              <a:rPr lang="en-IN" dirty="0" err="1"/>
              <a:t>lastName</a:t>
            </a:r>
            <a:r>
              <a:rPr lang="en-IN" dirty="0"/>
              <a:t>" /&gt;&lt;/p&gt; </a:t>
            </a:r>
            <a:br>
              <a:rPr lang="en-IN" dirty="0"/>
            </a:br>
            <a:r>
              <a:rPr lang="en-IN" b="1" dirty="0"/>
              <a:t>&lt;/fieldset&gt;</a:t>
            </a:r>
            <a:r>
              <a:rPr lang="en-IN" dirty="0"/>
              <a:t> </a:t>
            </a:r>
            <a:br>
              <a:rPr lang="en-IN" dirty="0"/>
            </a:br>
            <a:r>
              <a:rPr lang="en-IN" dirty="0"/>
              <a:t>&lt;fieldset&gt; </a:t>
            </a:r>
            <a:br>
              <a:rPr lang="en-IN" dirty="0"/>
            </a:br>
            <a:r>
              <a:rPr lang="en-IN" dirty="0"/>
              <a:t>    &lt;legend&gt;Address&lt;/legend&gt; </a:t>
            </a:r>
            <a:br>
              <a:rPr lang="en-IN" dirty="0"/>
            </a:br>
            <a:r>
              <a:rPr lang="en-IN" dirty="0"/>
              <a:t>    &lt;p&gt;Address &lt;</a:t>
            </a:r>
            <a:r>
              <a:rPr lang="en-IN" dirty="0" err="1"/>
              <a:t>textarea</a:t>
            </a:r>
            <a:r>
              <a:rPr lang="en-IN" dirty="0"/>
              <a:t> name="address" &gt;&lt;/</a:t>
            </a:r>
            <a:r>
              <a:rPr lang="en-IN" dirty="0" err="1"/>
              <a:t>textarea</a:t>
            </a:r>
            <a:r>
              <a:rPr lang="en-IN" dirty="0"/>
              <a:t>&gt;&lt;/p&gt; </a:t>
            </a:r>
            <a:br>
              <a:rPr lang="en-IN" dirty="0"/>
            </a:br>
            <a:r>
              <a:rPr lang="en-IN" dirty="0"/>
              <a:t>    &lt;p&gt;Postal code &lt;input type="text" name="postcode" /&gt;&lt;/p&gt; </a:t>
            </a:r>
            <a:br>
              <a:rPr lang="en-IN" dirty="0"/>
            </a:br>
            <a:r>
              <a:rPr lang="en-IN" dirty="0"/>
              <a:t>&lt;/fieldset&gt; </a:t>
            </a:r>
            <a:br>
              <a:rPr lang="en-IN" dirty="0"/>
            </a:br>
            <a:endParaRPr lang="en-IN" dirty="0">
              <a:latin typeface="Courier New" pitchFamily="49" charset="0"/>
              <a:cs typeface="Courier New" pitchFamily="49" charset="0"/>
            </a:endParaRPr>
          </a:p>
        </p:txBody>
      </p:sp>
    </p:spTree>
    <p:extLst>
      <p:ext uri="{BB962C8B-B14F-4D97-AF65-F5344CB8AC3E}">
        <p14:creationId xmlns:p14="http://schemas.microsoft.com/office/powerpoint/2010/main" xmlns="" val="9081292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a:t>Accessible Forms</a:t>
            </a:r>
          </a:p>
        </p:txBody>
      </p:sp>
      <p:sp>
        <p:nvSpPr>
          <p:cNvPr id="4" name="Content Placeholder 3"/>
          <p:cNvSpPr>
            <a:spLocks noGrp="1"/>
          </p:cNvSpPr>
          <p:nvPr>
            <p:ph idx="1"/>
          </p:nvPr>
        </p:nvSpPr>
        <p:spPr/>
        <p:txBody>
          <a:bodyPr/>
          <a:lstStyle/>
          <a:p>
            <a:endParaRPr lang="en-US"/>
          </a:p>
        </p:txBody>
      </p:sp>
      <p:sp>
        <p:nvSpPr>
          <p:cNvPr id="5" name="TextBox 4"/>
          <p:cNvSpPr txBox="1"/>
          <p:nvPr/>
        </p:nvSpPr>
        <p:spPr>
          <a:xfrm>
            <a:off x="467544" y="1196752"/>
            <a:ext cx="8424936" cy="1200329"/>
          </a:xfrm>
          <a:prstGeom prst="rect">
            <a:avLst/>
          </a:prstGeom>
          <a:noFill/>
        </p:spPr>
        <p:txBody>
          <a:bodyPr wrap="square" rtlCol="0">
            <a:spAutoFit/>
          </a:bodyPr>
          <a:lstStyle/>
          <a:p>
            <a:r>
              <a:rPr lang="en-IN" b="1" dirty="0"/>
              <a:t>Option groups</a:t>
            </a:r>
          </a:p>
          <a:p>
            <a:r>
              <a:rPr lang="en-IN" dirty="0"/>
              <a:t>The </a:t>
            </a:r>
            <a:r>
              <a:rPr lang="en-IN" u="sng" dirty="0">
                <a:solidFill>
                  <a:srgbClr val="6600FF"/>
                </a:solidFill>
              </a:rPr>
              <a:t>optgroup</a:t>
            </a:r>
            <a:r>
              <a:rPr lang="en-IN" dirty="0"/>
              <a:t> tag groups options in a select box. It requires a label attribute, the value of which is displayed as a non-selectable pseudo-heading preceding that group in the drop-down list of visual browsers.</a:t>
            </a:r>
          </a:p>
        </p:txBody>
      </p:sp>
    </p:spTree>
    <p:extLst>
      <p:ext uri="{BB962C8B-B14F-4D97-AF65-F5344CB8AC3E}">
        <p14:creationId xmlns:p14="http://schemas.microsoft.com/office/powerpoint/2010/main" xmlns="" val="23139819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a:t>Accessible Forms</a:t>
            </a:r>
          </a:p>
        </p:txBody>
      </p:sp>
      <p:sp>
        <p:nvSpPr>
          <p:cNvPr id="4" name="Content Placeholder 3"/>
          <p:cNvSpPr>
            <a:spLocks noGrp="1"/>
          </p:cNvSpPr>
          <p:nvPr>
            <p:ph idx="1"/>
          </p:nvPr>
        </p:nvSpPr>
        <p:spPr/>
        <p:txBody>
          <a:bodyPr/>
          <a:lstStyle/>
          <a:p>
            <a:endParaRPr lang="en-US"/>
          </a:p>
        </p:txBody>
      </p:sp>
      <p:sp>
        <p:nvSpPr>
          <p:cNvPr id="3" name="TextBox 2"/>
          <p:cNvSpPr txBox="1"/>
          <p:nvPr/>
        </p:nvSpPr>
        <p:spPr>
          <a:xfrm>
            <a:off x="467544" y="1412776"/>
            <a:ext cx="7560840" cy="4801314"/>
          </a:xfrm>
          <a:prstGeom prst="rect">
            <a:avLst/>
          </a:prstGeom>
          <a:noFill/>
        </p:spPr>
        <p:txBody>
          <a:bodyPr wrap="square" rtlCol="0">
            <a:spAutoFit/>
          </a:bodyPr>
          <a:lstStyle/>
          <a:p>
            <a:r>
              <a:rPr lang="en-IN" dirty="0"/>
              <a:t>&lt;select name="country"&gt; </a:t>
            </a:r>
            <a:br>
              <a:rPr lang="en-IN" dirty="0"/>
            </a:br>
            <a:r>
              <a:rPr lang="en-IN" dirty="0"/>
              <a:t>    </a:t>
            </a:r>
            <a:r>
              <a:rPr lang="en-IN" b="1" dirty="0"/>
              <a:t>&lt;optgroup label="Africa"&gt;</a:t>
            </a:r>
            <a:r>
              <a:rPr lang="en-IN" dirty="0"/>
              <a:t> </a:t>
            </a:r>
            <a:br>
              <a:rPr lang="en-IN" dirty="0"/>
            </a:br>
            <a:r>
              <a:rPr lang="en-IN" dirty="0"/>
              <a:t>        &lt;option value="gam"&gt;Gambia&lt;/option&gt; </a:t>
            </a:r>
            <a:br>
              <a:rPr lang="en-IN" dirty="0"/>
            </a:br>
            <a:r>
              <a:rPr lang="en-IN" dirty="0"/>
              <a:t>        &lt;option value="mad"&gt;Madagascar&lt;/option&gt; </a:t>
            </a:r>
            <a:br>
              <a:rPr lang="en-IN" dirty="0"/>
            </a:br>
            <a:r>
              <a:rPr lang="en-IN" dirty="0"/>
              <a:t>        &lt;option value="</a:t>
            </a:r>
            <a:r>
              <a:rPr lang="en-IN" dirty="0" err="1"/>
              <a:t>nam</a:t>
            </a:r>
            <a:r>
              <a:rPr lang="en-IN" dirty="0"/>
              <a:t>"&gt;Namibia&lt;/option&gt; </a:t>
            </a:r>
            <a:br>
              <a:rPr lang="en-IN" dirty="0"/>
            </a:br>
            <a:r>
              <a:rPr lang="en-IN" dirty="0"/>
              <a:t>    </a:t>
            </a:r>
            <a:r>
              <a:rPr lang="en-IN" b="1" dirty="0"/>
              <a:t>&lt;/optgroup&gt;</a:t>
            </a:r>
            <a:r>
              <a:rPr lang="en-IN" dirty="0"/>
              <a:t> </a:t>
            </a:r>
            <a:br>
              <a:rPr lang="en-IN" dirty="0"/>
            </a:br>
            <a:r>
              <a:rPr lang="en-IN" dirty="0"/>
              <a:t>    </a:t>
            </a:r>
            <a:r>
              <a:rPr lang="en-IN" b="1" dirty="0"/>
              <a:t>&lt;optgroup label="Europe"&gt;</a:t>
            </a:r>
            <a:r>
              <a:rPr lang="en-IN" dirty="0"/>
              <a:t> </a:t>
            </a:r>
            <a:br>
              <a:rPr lang="en-IN" dirty="0"/>
            </a:br>
            <a:r>
              <a:rPr lang="en-IN" dirty="0"/>
              <a:t>        &lt;option value="</a:t>
            </a:r>
            <a:r>
              <a:rPr lang="en-IN" dirty="0" err="1"/>
              <a:t>fra</a:t>
            </a:r>
            <a:r>
              <a:rPr lang="en-IN" dirty="0"/>
              <a:t>"&gt;France&lt;/option&gt; </a:t>
            </a:r>
            <a:br>
              <a:rPr lang="en-IN" dirty="0"/>
            </a:br>
            <a:r>
              <a:rPr lang="en-IN" dirty="0"/>
              <a:t>        &lt;option value="</a:t>
            </a:r>
            <a:r>
              <a:rPr lang="en-IN" dirty="0" err="1"/>
              <a:t>rus</a:t>
            </a:r>
            <a:r>
              <a:rPr lang="en-IN" dirty="0"/>
              <a:t>"&gt;Russia&lt;/option&gt; </a:t>
            </a:r>
            <a:br>
              <a:rPr lang="en-IN" dirty="0"/>
            </a:br>
            <a:r>
              <a:rPr lang="en-IN" dirty="0"/>
              <a:t>        &lt;option value="</a:t>
            </a:r>
            <a:r>
              <a:rPr lang="en-IN" dirty="0" err="1"/>
              <a:t>uk</a:t>
            </a:r>
            <a:r>
              <a:rPr lang="en-IN" dirty="0"/>
              <a:t>"&gt;UK&lt;/option&gt; </a:t>
            </a:r>
            <a:br>
              <a:rPr lang="en-IN" dirty="0"/>
            </a:br>
            <a:r>
              <a:rPr lang="en-IN" dirty="0"/>
              <a:t>    </a:t>
            </a:r>
            <a:r>
              <a:rPr lang="en-IN" b="1" dirty="0"/>
              <a:t>&lt;/optgroup&gt;</a:t>
            </a:r>
            <a:r>
              <a:rPr lang="en-IN" dirty="0"/>
              <a:t> </a:t>
            </a:r>
            <a:br>
              <a:rPr lang="en-IN" dirty="0"/>
            </a:br>
            <a:r>
              <a:rPr lang="en-IN" dirty="0"/>
              <a:t>    </a:t>
            </a:r>
            <a:r>
              <a:rPr lang="en-IN" b="1" dirty="0"/>
              <a:t>&lt;optgroup label="North America"&gt;</a:t>
            </a:r>
            <a:r>
              <a:rPr lang="en-IN" dirty="0"/>
              <a:t> </a:t>
            </a:r>
            <a:br>
              <a:rPr lang="en-IN" dirty="0"/>
            </a:br>
            <a:r>
              <a:rPr lang="en-IN" dirty="0"/>
              <a:t>        &lt;option value="can"&gt;Canada&lt;/option&gt; </a:t>
            </a:r>
            <a:br>
              <a:rPr lang="en-IN" dirty="0"/>
            </a:br>
            <a:r>
              <a:rPr lang="en-IN" dirty="0"/>
              <a:t>        &lt;option value="</a:t>
            </a:r>
            <a:r>
              <a:rPr lang="en-IN" dirty="0" err="1"/>
              <a:t>mex</a:t>
            </a:r>
            <a:r>
              <a:rPr lang="en-IN" dirty="0"/>
              <a:t>"&gt;Mexico&lt;/option&gt; </a:t>
            </a:r>
            <a:br>
              <a:rPr lang="en-IN" dirty="0"/>
            </a:br>
            <a:r>
              <a:rPr lang="en-IN" dirty="0"/>
              <a:t>        &lt;option value="</a:t>
            </a:r>
            <a:r>
              <a:rPr lang="en-IN" dirty="0" err="1"/>
              <a:t>usa</a:t>
            </a:r>
            <a:r>
              <a:rPr lang="en-IN" dirty="0"/>
              <a:t>"&gt;USA&lt;/option&gt; </a:t>
            </a:r>
            <a:br>
              <a:rPr lang="en-IN" dirty="0"/>
            </a:br>
            <a:r>
              <a:rPr lang="en-IN" dirty="0"/>
              <a:t>    </a:t>
            </a:r>
            <a:r>
              <a:rPr lang="en-IN" b="1" dirty="0"/>
              <a:t>&lt;/optgroup&gt;</a:t>
            </a:r>
            <a:r>
              <a:rPr lang="en-IN" dirty="0"/>
              <a:t> </a:t>
            </a:r>
            <a:br>
              <a:rPr lang="en-IN" dirty="0"/>
            </a:br>
            <a:r>
              <a:rPr lang="en-IN" dirty="0"/>
              <a:t>&lt;/select&gt; </a:t>
            </a:r>
            <a:endParaRPr lang="en-IN" dirty="0">
              <a:latin typeface="Courier New" pitchFamily="49" charset="0"/>
              <a:cs typeface="Courier New" pitchFamily="49" charset="0"/>
            </a:endParaRPr>
          </a:p>
        </p:txBody>
      </p:sp>
    </p:spTree>
    <p:extLst>
      <p:ext uri="{BB962C8B-B14F-4D97-AF65-F5344CB8AC3E}">
        <p14:creationId xmlns:p14="http://schemas.microsoft.com/office/powerpoint/2010/main" xmlns="" val="33333200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(X)HTML</a:t>
            </a:r>
            <a:endParaRPr lang="en-IN" dirty="0"/>
          </a:p>
        </p:txBody>
      </p:sp>
      <p:sp>
        <p:nvSpPr>
          <p:cNvPr id="3" name="Subtitle 2"/>
          <p:cNvSpPr>
            <a:spLocks noGrp="1"/>
          </p:cNvSpPr>
          <p:nvPr>
            <p:ph type="subTitle" idx="1"/>
          </p:nvPr>
        </p:nvSpPr>
        <p:spPr/>
        <p:txBody>
          <a:bodyPr/>
          <a:lstStyle/>
          <a:p>
            <a:r>
              <a:rPr lang="en-US" dirty="0" smtClean="0"/>
              <a:t>Done</a:t>
            </a:r>
            <a:endParaRPr lang="en-IN" dirty="0"/>
          </a:p>
        </p:txBody>
      </p:sp>
    </p:spTree>
    <p:extLst>
      <p:ext uri="{BB962C8B-B14F-4D97-AF65-F5344CB8AC3E}">
        <p14:creationId xmlns:p14="http://schemas.microsoft.com/office/powerpoint/2010/main" xmlns="" val="1889445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smtClean="0"/>
              <a:t>Declarations : </a:t>
            </a:r>
            <a:r>
              <a:rPr lang="en-IN" b="1" dirty="0"/>
              <a:t>Content </a:t>
            </a:r>
            <a:r>
              <a:rPr lang="en-IN" b="1" dirty="0" smtClean="0"/>
              <a:t>type</a:t>
            </a:r>
            <a:endParaRPr lang="en-IN" b="1" dirty="0"/>
          </a:p>
        </p:txBody>
      </p:sp>
      <p:sp>
        <p:nvSpPr>
          <p:cNvPr id="5" name="TextBox 4"/>
          <p:cNvSpPr txBox="1"/>
          <p:nvPr/>
        </p:nvSpPr>
        <p:spPr>
          <a:xfrm>
            <a:off x="395536" y="1700808"/>
            <a:ext cx="8424936" cy="646331"/>
          </a:xfrm>
          <a:prstGeom prst="rect">
            <a:avLst/>
          </a:prstGeom>
          <a:noFill/>
        </p:spPr>
        <p:txBody>
          <a:bodyPr wrap="square" rtlCol="0">
            <a:spAutoFit/>
          </a:bodyPr>
          <a:lstStyle/>
          <a:p>
            <a:r>
              <a:rPr lang="en-IN" dirty="0"/>
              <a:t/>
            </a:r>
            <a:br>
              <a:rPr lang="en-IN" dirty="0"/>
            </a:br>
            <a:r>
              <a:rPr lang="en-IN" dirty="0"/>
              <a:t>&lt;meta </a:t>
            </a:r>
            <a:r>
              <a:rPr lang="en-IN" b="1" dirty="0"/>
              <a:t>http-</a:t>
            </a:r>
            <a:r>
              <a:rPr lang="en-IN" b="1" dirty="0" err="1"/>
              <a:t>equiv</a:t>
            </a:r>
            <a:r>
              <a:rPr lang="en-IN" b="1" dirty="0"/>
              <a:t>="Content-Type" content="text/html; charset=UTF-8"</a:t>
            </a:r>
            <a:r>
              <a:rPr lang="en-IN" dirty="0"/>
              <a:t> /&gt; </a:t>
            </a:r>
          </a:p>
        </p:txBody>
      </p:sp>
    </p:spTree>
    <p:extLst>
      <p:ext uri="{BB962C8B-B14F-4D97-AF65-F5344CB8AC3E}">
        <p14:creationId xmlns:p14="http://schemas.microsoft.com/office/powerpoint/2010/main" xmlns="" val="26839421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a:t>Page Titles</a:t>
            </a:r>
          </a:p>
        </p:txBody>
      </p:sp>
      <p:sp>
        <p:nvSpPr>
          <p:cNvPr id="5" name="TextBox 4"/>
          <p:cNvSpPr txBox="1"/>
          <p:nvPr/>
        </p:nvSpPr>
        <p:spPr>
          <a:xfrm>
            <a:off x="395536" y="1700808"/>
            <a:ext cx="8424936" cy="4247317"/>
          </a:xfrm>
          <a:prstGeom prst="rect">
            <a:avLst/>
          </a:prstGeom>
          <a:noFill/>
        </p:spPr>
        <p:txBody>
          <a:bodyPr wrap="square" rtlCol="0">
            <a:spAutoFit/>
          </a:bodyPr>
          <a:lstStyle/>
          <a:p>
            <a:r>
              <a:rPr lang="en-IN" dirty="0"/>
              <a:t>&lt;!DOCTYPE html PUBLIC "-//W3C//DTD XHTML 1.0 Strict//EN" </a:t>
            </a:r>
            <a:br>
              <a:rPr lang="en-IN" dirty="0"/>
            </a:br>
            <a:r>
              <a:rPr lang="en-IN" dirty="0"/>
              <a:t>"http://www.w3.org/TR/xhtml1/DTD/xhtml1-strict.dtd"&gt; </a:t>
            </a:r>
            <a:br>
              <a:rPr lang="en-IN" dirty="0"/>
            </a:br>
            <a:endParaRPr lang="en-IN" dirty="0"/>
          </a:p>
          <a:p>
            <a:r>
              <a:rPr lang="en-IN" dirty="0"/>
              <a:t>&lt;html&gt; </a:t>
            </a:r>
            <a:br>
              <a:rPr lang="en-IN" dirty="0"/>
            </a:br>
            <a:endParaRPr lang="en-IN" dirty="0"/>
          </a:p>
          <a:p>
            <a:r>
              <a:rPr lang="en-IN" b="1" dirty="0"/>
              <a:t>&lt;head&gt;</a:t>
            </a:r>
            <a:r>
              <a:rPr lang="en-IN" dirty="0"/>
              <a:t> </a:t>
            </a:r>
            <a:br>
              <a:rPr lang="en-IN" dirty="0"/>
            </a:br>
            <a:r>
              <a:rPr lang="en-IN" dirty="0"/>
              <a:t>    </a:t>
            </a:r>
            <a:r>
              <a:rPr lang="en-IN" b="1" dirty="0"/>
              <a:t>&lt;title&gt;My first web page&lt;/title&gt;</a:t>
            </a:r>
            <a:r>
              <a:rPr lang="en-IN" dirty="0"/>
              <a:t> </a:t>
            </a:r>
            <a:br>
              <a:rPr lang="en-IN" dirty="0"/>
            </a:br>
            <a:r>
              <a:rPr lang="en-IN" b="1" dirty="0"/>
              <a:t>&lt;/head&gt;</a:t>
            </a:r>
            <a:r>
              <a:rPr lang="en-IN" dirty="0"/>
              <a:t> </a:t>
            </a:r>
            <a:br>
              <a:rPr lang="en-IN" dirty="0"/>
            </a:br>
            <a:endParaRPr lang="en-IN" dirty="0"/>
          </a:p>
          <a:p>
            <a:r>
              <a:rPr lang="en-IN" dirty="0"/>
              <a:t>&lt;body&gt; </a:t>
            </a:r>
            <a:br>
              <a:rPr lang="en-IN" dirty="0"/>
            </a:br>
            <a:r>
              <a:rPr lang="en-IN" dirty="0"/>
              <a:t>    This is my first web page </a:t>
            </a:r>
            <a:br>
              <a:rPr lang="en-IN" dirty="0"/>
            </a:br>
            <a:r>
              <a:rPr lang="en-IN" dirty="0"/>
              <a:t>&lt;/body&gt; </a:t>
            </a:r>
            <a:br>
              <a:rPr lang="en-IN" dirty="0"/>
            </a:br>
            <a:endParaRPr lang="en-IN" dirty="0"/>
          </a:p>
          <a:p>
            <a:r>
              <a:rPr lang="en-IN" dirty="0"/>
              <a:t>&lt;/html&gt; </a:t>
            </a:r>
            <a:br>
              <a:rPr lang="en-IN" dirty="0"/>
            </a:br>
            <a:endParaRPr lang="en-IN" dirty="0"/>
          </a:p>
        </p:txBody>
      </p:sp>
    </p:spTree>
    <p:extLst>
      <p:ext uri="{BB962C8B-B14F-4D97-AF65-F5344CB8AC3E}">
        <p14:creationId xmlns:p14="http://schemas.microsoft.com/office/powerpoint/2010/main" xmlns="" val="4193631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a:t>Paragraphs</a:t>
            </a:r>
          </a:p>
        </p:txBody>
      </p:sp>
      <p:sp>
        <p:nvSpPr>
          <p:cNvPr id="5" name="TextBox 4"/>
          <p:cNvSpPr txBox="1"/>
          <p:nvPr/>
        </p:nvSpPr>
        <p:spPr>
          <a:xfrm>
            <a:off x="395536" y="1700808"/>
            <a:ext cx="8424936" cy="4801314"/>
          </a:xfrm>
          <a:prstGeom prst="rect">
            <a:avLst/>
          </a:prstGeom>
          <a:noFill/>
        </p:spPr>
        <p:txBody>
          <a:bodyPr wrap="square" rtlCol="0">
            <a:spAutoFit/>
          </a:bodyPr>
          <a:lstStyle/>
          <a:p>
            <a:r>
              <a:rPr lang="en-IN" dirty="0"/>
              <a:t>&lt;!DOCTYPE html PUBLIC "-//W3C//DTD XHTML 1.0 Strict//EN" </a:t>
            </a:r>
            <a:br>
              <a:rPr lang="en-IN" dirty="0"/>
            </a:br>
            <a:r>
              <a:rPr lang="en-IN" dirty="0"/>
              <a:t>"http://www.w3.org/TR/xhtml1/DTD/xhtml1-strict.dtd"&gt; </a:t>
            </a:r>
            <a:br>
              <a:rPr lang="en-IN" dirty="0"/>
            </a:br>
            <a:endParaRPr lang="en-IN" dirty="0"/>
          </a:p>
          <a:p>
            <a:r>
              <a:rPr lang="en-IN" dirty="0"/>
              <a:t>&lt;html&gt; </a:t>
            </a:r>
            <a:br>
              <a:rPr lang="en-IN" dirty="0"/>
            </a:br>
            <a:endParaRPr lang="en-IN" dirty="0"/>
          </a:p>
          <a:p>
            <a:r>
              <a:rPr lang="en-IN" dirty="0"/>
              <a:t>&lt;head&gt; </a:t>
            </a:r>
            <a:br>
              <a:rPr lang="en-IN" dirty="0"/>
            </a:br>
            <a:r>
              <a:rPr lang="en-IN" dirty="0"/>
              <a:t>    &lt;title&gt;My first web page&lt;/title&gt; </a:t>
            </a:r>
            <a:br>
              <a:rPr lang="en-IN" dirty="0"/>
            </a:br>
            <a:r>
              <a:rPr lang="en-IN" dirty="0"/>
              <a:t>&lt;/head&gt; </a:t>
            </a:r>
            <a:br>
              <a:rPr lang="en-IN" dirty="0"/>
            </a:br>
            <a:endParaRPr lang="en-IN" dirty="0"/>
          </a:p>
          <a:p>
            <a:r>
              <a:rPr lang="en-IN" dirty="0"/>
              <a:t>&lt;body&gt; </a:t>
            </a:r>
            <a:br>
              <a:rPr lang="en-IN" dirty="0"/>
            </a:br>
            <a:r>
              <a:rPr lang="en-IN" dirty="0"/>
              <a:t>    This is my first web page </a:t>
            </a:r>
            <a:br>
              <a:rPr lang="en-IN" dirty="0"/>
            </a:br>
            <a:r>
              <a:rPr lang="en-IN" dirty="0"/>
              <a:t>    </a:t>
            </a:r>
            <a:r>
              <a:rPr lang="en-IN" b="1" dirty="0"/>
              <a:t>How exciting</a:t>
            </a:r>
            <a:r>
              <a:rPr lang="en-IN" dirty="0"/>
              <a:t> </a:t>
            </a:r>
            <a:br>
              <a:rPr lang="en-IN" dirty="0"/>
            </a:br>
            <a:r>
              <a:rPr lang="en-IN" dirty="0"/>
              <a:t>&lt;/body&gt; </a:t>
            </a:r>
            <a:br>
              <a:rPr lang="en-IN" dirty="0"/>
            </a:br>
            <a:endParaRPr lang="en-IN" dirty="0"/>
          </a:p>
          <a:p>
            <a:r>
              <a:rPr lang="en-IN" dirty="0"/>
              <a:t>&lt;/html&gt; </a:t>
            </a:r>
            <a:br>
              <a:rPr lang="en-IN" dirty="0"/>
            </a:br>
            <a:r>
              <a:rPr lang="en-IN" dirty="0"/>
              <a:t/>
            </a:r>
            <a:br>
              <a:rPr lang="en-IN" dirty="0"/>
            </a:br>
            <a:endParaRPr lang="en-IN" dirty="0"/>
          </a:p>
        </p:txBody>
      </p:sp>
    </p:spTree>
    <p:extLst>
      <p:ext uri="{BB962C8B-B14F-4D97-AF65-F5344CB8AC3E}">
        <p14:creationId xmlns:p14="http://schemas.microsoft.com/office/powerpoint/2010/main" xmlns="" val="2885738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a:t>Paragraphs</a:t>
            </a:r>
          </a:p>
        </p:txBody>
      </p:sp>
      <p:sp>
        <p:nvSpPr>
          <p:cNvPr id="5" name="TextBox 4"/>
          <p:cNvSpPr txBox="1"/>
          <p:nvPr/>
        </p:nvSpPr>
        <p:spPr>
          <a:xfrm>
            <a:off x="395536" y="1700808"/>
            <a:ext cx="8424936" cy="1200329"/>
          </a:xfrm>
          <a:prstGeom prst="rect">
            <a:avLst/>
          </a:prstGeom>
          <a:noFill/>
        </p:spPr>
        <p:txBody>
          <a:bodyPr wrap="square" rtlCol="0">
            <a:spAutoFit/>
          </a:bodyPr>
          <a:lstStyle/>
          <a:p>
            <a:r>
              <a:rPr lang="en-IN" b="1" dirty="0"/>
              <a:t>This is my first web page How exciting.</a:t>
            </a:r>
            <a:endParaRPr lang="en-IN" dirty="0"/>
          </a:p>
          <a:p>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xmlns="" val="1456838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ank Presentation">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F31BC6725678499B873552DB2E17F4" ma:contentTypeVersion="0" ma:contentTypeDescription="Create a new document." ma:contentTypeScope="" ma:versionID="80f229b991a288a3192306f5c5431ed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5FD37AF-8F87-4087-9201-CC766AF75AFE}"/>
</file>

<file path=customXml/itemProps2.xml><?xml version="1.0" encoding="utf-8"?>
<ds:datastoreItem xmlns:ds="http://schemas.openxmlformats.org/officeDocument/2006/customXml" ds:itemID="{9B67BEFA-F3C3-4501-B564-B85376DDE03F}"/>
</file>

<file path=customXml/itemProps3.xml><?xml version="1.0" encoding="utf-8"?>
<ds:datastoreItem xmlns:ds="http://schemas.openxmlformats.org/officeDocument/2006/customXml" ds:itemID="{A170CDCB-4C7B-4D08-8A82-4A2C0A747315}"/>
</file>

<file path=docProps/app.xml><?xml version="1.0" encoding="utf-8"?>
<Properties xmlns="http://schemas.openxmlformats.org/officeDocument/2006/extended-properties" xmlns:vt="http://schemas.openxmlformats.org/officeDocument/2006/docPropsVTypes">
  <TotalTime>119</TotalTime>
  <Words>1783</Words>
  <Application>Microsoft Office PowerPoint</Application>
  <PresentationFormat>On-screen Show (4:3)</PresentationFormat>
  <Paragraphs>313</Paragraphs>
  <Slides>57</Slides>
  <Notes>57</Notes>
  <HiddenSlides>0</HiddenSlides>
  <MMClips>0</MMClips>
  <ScaleCrop>false</ScaleCrop>
  <HeadingPairs>
    <vt:vector size="4" baseType="variant">
      <vt:variant>
        <vt:lpstr>Theme</vt:lpstr>
      </vt:variant>
      <vt:variant>
        <vt:i4>2</vt:i4>
      </vt:variant>
      <vt:variant>
        <vt:lpstr>Slide Titles</vt:lpstr>
      </vt:variant>
      <vt:variant>
        <vt:i4>57</vt:i4>
      </vt:variant>
    </vt:vector>
  </HeadingPairs>
  <TitlesOfParts>
    <vt:vector size="59" baseType="lpstr">
      <vt:lpstr>Office Theme</vt:lpstr>
      <vt:lpstr>1_Blank Presentation</vt:lpstr>
      <vt:lpstr>(X)HTML</vt:lpstr>
      <vt:lpstr>Getting Started</vt:lpstr>
      <vt:lpstr>Tags, Attributes, and Elements</vt:lpstr>
      <vt:lpstr>Declarations</vt:lpstr>
      <vt:lpstr>Declarations : Language </vt:lpstr>
      <vt:lpstr>Declarations : Content type</vt:lpstr>
      <vt:lpstr>Page Titles</vt:lpstr>
      <vt:lpstr>Paragraphs</vt:lpstr>
      <vt:lpstr>Paragraphs</vt:lpstr>
      <vt:lpstr>Paragraphs</vt:lpstr>
      <vt:lpstr>Emphasis</vt:lpstr>
      <vt:lpstr>Line breaks</vt:lpstr>
      <vt:lpstr>Headings</vt:lpstr>
      <vt:lpstr>Headings</vt:lpstr>
      <vt:lpstr>Lists</vt:lpstr>
      <vt:lpstr>Lists</vt:lpstr>
      <vt:lpstr>Lists</vt:lpstr>
      <vt:lpstr>Links</vt:lpstr>
      <vt:lpstr>Links</vt:lpstr>
      <vt:lpstr>Links</vt:lpstr>
      <vt:lpstr>Images</vt:lpstr>
      <vt:lpstr>Tables</vt:lpstr>
      <vt:lpstr>Forms</vt:lpstr>
      <vt:lpstr>Forms</vt:lpstr>
      <vt:lpstr>Forms</vt:lpstr>
      <vt:lpstr>Forms</vt:lpstr>
      <vt:lpstr>(X)HTML</vt:lpstr>
      <vt:lpstr>Span and Div</vt:lpstr>
      <vt:lpstr>Span and Div</vt:lpstr>
      <vt:lpstr>Span and Div</vt:lpstr>
      <vt:lpstr>Meta Tags</vt:lpstr>
      <vt:lpstr>Meta Tags</vt:lpstr>
      <vt:lpstr>HTML Tables II</vt:lpstr>
      <vt:lpstr>HTML Tables II</vt:lpstr>
      <vt:lpstr>Definition Lists</vt:lpstr>
      <vt:lpstr>Javascript</vt:lpstr>
      <vt:lpstr>Javascript</vt:lpstr>
      <vt:lpstr>Bad Tags</vt:lpstr>
      <vt:lpstr>Bad Attributes</vt:lpstr>
      <vt:lpstr>(X)HTML</vt:lpstr>
      <vt:lpstr>Accessible Links</vt:lpstr>
      <vt:lpstr>Accessible Links</vt:lpstr>
      <vt:lpstr>Accessible Links</vt:lpstr>
      <vt:lpstr>Accessible Links</vt:lpstr>
      <vt:lpstr>Accessible Links</vt:lpstr>
      <vt:lpstr>Accessible Links</vt:lpstr>
      <vt:lpstr>Mastering Tables</vt:lpstr>
      <vt:lpstr>Mastering Tables</vt:lpstr>
      <vt:lpstr>Mastering Tables</vt:lpstr>
      <vt:lpstr>Mastering Tables</vt:lpstr>
      <vt:lpstr>Mastering Tables</vt:lpstr>
      <vt:lpstr>Accessible Forms</vt:lpstr>
      <vt:lpstr>Accessible Forms</vt:lpstr>
      <vt:lpstr>Accessible Forms</vt:lpstr>
      <vt:lpstr>Accessible Forms</vt:lpstr>
      <vt:lpstr>Accessible Forms</vt:lpstr>
      <vt:lpstr>(X)HTML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Sv</dc:creator>
  <cp:lastModifiedBy>306490</cp:lastModifiedBy>
  <cp:revision>13</cp:revision>
  <dcterms:created xsi:type="dcterms:W3CDTF">2011-07-03T18:49:19Z</dcterms:created>
  <dcterms:modified xsi:type="dcterms:W3CDTF">2012-09-28T14:47:17Z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0x010100D0F31BC6725678499B873552DB2E17F4</vt:lpwstr>
  </property>
</Properties>
</file>