
<file path=[Content_Types].xml><?xml version="1.0" encoding="utf-8"?>
<Types xmlns="http://schemas.openxmlformats.org/package/2006/content-types">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customXml/itemProps1.xml" ContentType="application/vnd.openxmlformats-officedocument.customXmlProperties+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diagrams/layout1.xml" ContentType="application/vnd.openxmlformats-officedocument.drawingml.diagramLayout+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customXml/itemProps2.xml" ContentType="application/vnd.openxmlformats-officedocument.customXmlProperties+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diagrams/data1.xml" ContentType="application/vnd.openxmlformats-officedocument.drawingml.diagramData+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customXml/itemProps3.xml" ContentType="application/vnd.openxmlformats-officedocument.customXmlProperties+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notesSlides/notesSlide25.xml" ContentType="application/vnd.openxmlformats-officedocument.presentationml.notesSlide+xml"/>
  <Override PartName="/ppt/slides/slide12.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257" r:id="rId2"/>
    <p:sldId id="256"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58"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ustomXml" Target="../customXml/item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D942864-E87F-4173-AEFA-64F8BBA25D64}" type="doc">
      <dgm:prSet loTypeId="urn:microsoft.com/office/officeart/2005/8/layout/radial6" loCatId="cycle" qsTypeId="urn:microsoft.com/office/officeart/2005/8/quickstyle/simple1" qsCatId="simple" csTypeId="urn:microsoft.com/office/officeart/2005/8/colors/accent1_2" csCatId="accent1" phldr="1"/>
      <dgm:spPr/>
      <dgm:t>
        <a:bodyPr/>
        <a:lstStyle/>
        <a:p>
          <a:endParaRPr lang="en-US"/>
        </a:p>
      </dgm:t>
    </dgm:pt>
    <dgm:pt modelId="{E4600B7D-31B6-427E-90DC-706D30CABE4C}">
      <dgm:prSet phldrT="[Text]" custT="1">
        <dgm:style>
          <a:lnRef idx="1">
            <a:schemeClr val="accent6"/>
          </a:lnRef>
          <a:fillRef idx="3">
            <a:schemeClr val="accent6"/>
          </a:fillRef>
          <a:effectRef idx="2">
            <a:schemeClr val="accent6"/>
          </a:effectRef>
          <a:fontRef idx="minor">
            <a:schemeClr val="lt1"/>
          </a:fontRef>
        </dgm:style>
      </dgm:prSet>
      <dgm:spPr/>
      <dgm:t>
        <a:bodyPr/>
        <a:lstStyle/>
        <a:p>
          <a:r>
            <a:rPr lang="en-US" sz="1600" b="1" dirty="0" smtClean="0"/>
            <a:t>Information</a:t>
          </a:r>
          <a:endParaRPr lang="en-US" sz="1600" b="1" dirty="0"/>
        </a:p>
      </dgm:t>
    </dgm:pt>
    <dgm:pt modelId="{2968ED6B-34A4-4486-82A8-9477328DC520}" type="parTrans" cxnId="{579C6B0A-C01D-4900-A4D9-9EC2721603B6}">
      <dgm:prSet/>
      <dgm:spPr/>
      <dgm:t>
        <a:bodyPr/>
        <a:lstStyle/>
        <a:p>
          <a:endParaRPr lang="en-US"/>
        </a:p>
      </dgm:t>
    </dgm:pt>
    <dgm:pt modelId="{59FB5C52-90D3-40C8-9DF8-09A68ABDB654}" type="sibTrans" cxnId="{579C6B0A-C01D-4900-A4D9-9EC2721603B6}">
      <dgm:prSet/>
      <dgm:spPr/>
      <dgm:t>
        <a:bodyPr/>
        <a:lstStyle/>
        <a:p>
          <a:endParaRPr lang="en-US"/>
        </a:p>
      </dgm:t>
    </dgm:pt>
    <dgm:pt modelId="{938026CB-C406-429E-9853-C3750B75C572}">
      <dgm:prSet phldrT="[Text]" custT="1">
        <dgm:style>
          <a:lnRef idx="1">
            <a:schemeClr val="accent6"/>
          </a:lnRef>
          <a:fillRef idx="3">
            <a:schemeClr val="accent6"/>
          </a:fillRef>
          <a:effectRef idx="2">
            <a:schemeClr val="accent6"/>
          </a:effectRef>
          <a:fontRef idx="minor">
            <a:schemeClr val="lt1"/>
          </a:fontRef>
        </dgm:style>
      </dgm:prSet>
      <dgm:spPr/>
      <dgm:t>
        <a:bodyPr/>
        <a:lstStyle/>
        <a:p>
          <a:r>
            <a:rPr lang="en-US" sz="1400" dirty="0" smtClean="0"/>
            <a:t>Modified</a:t>
          </a:r>
          <a:endParaRPr lang="en-US" sz="1400" dirty="0"/>
        </a:p>
      </dgm:t>
    </dgm:pt>
    <dgm:pt modelId="{C21100A4-336D-4620-AC00-F05470ED91E0}" type="parTrans" cxnId="{209949AD-FB12-4B92-A768-A8D25416C0B6}">
      <dgm:prSet/>
      <dgm:spPr/>
      <dgm:t>
        <a:bodyPr/>
        <a:lstStyle/>
        <a:p>
          <a:endParaRPr lang="en-US"/>
        </a:p>
      </dgm:t>
    </dgm:pt>
    <dgm:pt modelId="{45C242BA-0C22-4241-8702-0E5E8F91F6BC}" type="sibTrans" cxnId="{209949AD-FB12-4B92-A768-A8D25416C0B6}">
      <dgm:prSet>
        <dgm:style>
          <a:lnRef idx="1">
            <a:schemeClr val="accent5"/>
          </a:lnRef>
          <a:fillRef idx="3">
            <a:schemeClr val="accent5"/>
          </a:fillRef>
          <a:effectRef idx="2">
            <a:schemeClr val="accent5"/>
          </a:effectRef>
          <a:fontRef idx="minor">
            <a:schemeClr val="lt1"/>
          </a:fontRef>
        </dgm:style>
      </dgm:prSet>
      <dgm:spPr/>
      <dgm:t>
        <a:bodyPr/>
        <a:lstStyle/>
        <a:p>
          <a:endParaRPr lang="en-US"/>
        </a:p>
      </dgm:t>
    </dgm:pt>
    <dgm:pt modelId="{C1AF8230-A4DE-4147-8093-28D7C1BFA3E5}">
      <dgm:prSet phldrT="[Text]" custT="1">
        <dgm:style>
          <a:lnRef idx="1">
            <a:schemeClr val="accent6"/>
          </a:lnRef>
          <a:fillRef idx="3">
            <a:schemeClr val="accent6"/>
          </a:fillRef>
          <a:effectRef idx="2">
            <a:schemeClr val="accent6"/>
          </a:effectRef>
          <a:fontRef idx="minor">
            <a:schemeClr val="lt1"/>
          </a:fontRef>
        </dgm:style>
      </dgm:prSet>
      <dgm:spPr/>
      <dgm:t>
        <a:bodyPr/>
        <a:lstStyle/>
        <a:p>
          <a:r>
            <a:rPr lang="en-US" sz="1200" dirty="0" smtClean="0"/>
            <a:t>Interpreted</a:t>
          </a:r>
          <a:endParaRPr lang="en-US" sz="1200" dirty="0"/>
        </a:p>
      </dgm:t>
    </dgm:pt>
    <dgm:pt modelId="{F0A7C891-BE57-4566-AD78-67778F801A3B}" type="parTrans" cxnId="{8B55BDF4-1354-467B-BFA1-9175E57A1459}">
      <dgm:prSet/>
      <dgm:spPr/>
      <dgm:t>
        <a:bodyPr/>
        <a:lstStyle/>
        <a:p>
          <a:endParaRPr lang="en-US"/>
        </a:p>
      </dgm:t>
    </dgm:pt>
    <dgm:pt modelId="{63FBB56D-66AA-4213-8131-CB9583192148}" type="sibTrans" cxnId="{8B55BDF4-1354-467B-BFA1-9175E57A1459}">
      <dgm:prSet>
        <dgm:style>
          <a:lnRef idx="1">
            <a:schemeClr val="accent5"/>
          </a:lnRef>
          <a:fillRef idx="3">
            <a:schemeClr val="accent5"/>
          </a:fillRef>
          <a:effectRef idx="2">
            <a:schemeClr val="accent5"/>
          </a:effectRef>
          <a:fontRef idx="minor">
            <a:schemeClr val="lt1"/>
          </a:fontRef>
        </dgm:style>
      </dgm:prSet>
      <dgm:spPr/>
      <dgm:t>
        <a:bodyPr/>
        <a:lstStyle/>
        <a:p>
          <a:endParaRPr lang="en-US"/>
        </a:p>
      </dgm:t>
    </dgm:pt>
    <dgm:pt modelId="{C516C088-2F27-4A33-825C-9916817CB2E2}">
      <dgm:prSet phldrT="[Text]" custT="1">
        <dgm:style>
          <a:lnRef idx="1">
            <a:schemeClr val="accent6"/>
          </a:lnRef>
          <a:fillRef idx="3">
            <a:schemeClr val="accent6"/>
          </a:fillRef>
          <a:effectRef idx="2">
            <a:schemeClr val="accent6"/>
          </a:effectRef>
          <a:fontRef idx="minor">
            <a:schemeClr val="lt1"/>
          </a:fontRef>
        </dgm:style>
      </dgm:prSet>
      <dgm:spPr/>
      <dgm:t>
        <a:bodyPr/>
        <a:lstStyle/>
        <a:p>
          <a:r>
            <a:rPr lang="en-US" sz="1800" dirty="0" smtClean="0"/>
            <a:t>Filtered</a:t>
          </a:r>
          <a:endParaRPr lang="en-US" sz="1800" dirty="0"/>
        </a:p>
      </dgm:t>
    </dgm:pt>
    <dgm:pt modelId="{9B127F01-3D96-4C8A-9AD5-674C11B68C77}" type="parTrans" cxnId="{11BCE1F6-1206-4202-9CDF-BAC71068F6DB}">
      <dgm:prSet/>
      <dgm:spPr/>
      <dgm:t>
        <a:bodyPr/>
        <a:lstStyle/>
        <a:p>
          <a:endParaRPr lang="en-US"/>
        </a:p>
      </dgm:t>
    </dgm:pt>
    <dgm:pt modelId="{2E12C8C9-477D-43A5-B04E-3F6AC2116374}" type="sibTrans" cxnId="{11BCE1F6-1206-4202-9CDF-BAC71068F6DB}">
      <dgm:prSet>
        <dgm:style>
          <a:lnRef idx="1">
            <a:schemeClr val="accent5"/>
          </a:lnRef>
          <a:fillRef idx="3">
            <a:schemeClr val="accent5"/>
          </a:fillRef>
          <a:effectRef idx="2">
            <a:schemeClr val="accent5"/>
          </a:effectRef>
          <a:fontRef idx="minor">
            <a:schemeClr val="lt1"/>
          </a:fontRef>
        </dgm:style>
      </dgm:prSet>
      <dgm:spPr/>
      <dgm:t>
        <a:bodyPr/>
        <a:lstStyle/>
        <a:p>
          <a:endParaRPr lang="en-US"/>
        </a:p>
      </dgm:t>
    </dgm:pt>
    <dgm:pt modelId="{DEA40CF4-5805-46E0-BCBA-6F39046BDEE6}" type="pres">
      <dgm:prSet presAssocID="{6D942864-E87F-4173-AEFA-64F8BBA25D64}" presName="Name0" presStyleCnt="0">
        <dgm:presLayoutVars>
          <dgm:chMax val="1"/>
          <dgm:dir/>
          <dgm:animLvl val="ctr"/>
          <dgm:resizeHandles val="exact"/>
        </dgm:presLayoutVars>
      </dgm:prSet>
      <dgm:spPr/>
      <dgm:t>
        <a:bodyPr/>
        <a:lstStyle/>
        <a:p>
          <a:endParaRPr lang="en-US"/>
        </a:p>
      </dgm:t>
    </dgm:pt>
    <dgm:pt modelId="{2F01DEF9-A1E5-4A4A-8080-1579A2BE7FF8}" type="pres">
      <dgm:prSet presAssocID="{E4600B7D-31B6-427E-90DC-706D30CABE4C}" presName="centerShape" presStyleLbl="node0" presStyleIdx="0" presStyleCnt="1"/>
      <dgm:spPr/>
      <dgm:t>
        <a:bodyPr/>
        <a:lstStyle/>
        <a:p>
          <a:endParaRPr lang="en-US"/>
        </a:p>
      </dgm:t>
    </dgm:pt>
    <dgm:pt modelId="{1B21FC4C-3946-49C8-AAF8-558EAD3CA4B1}" type="pres">
      <dgm:prSet presAssocID="{938026CB-C406-429E-9853-C3750B75C572}" presName="node" presStyleLbl="node1" presStyleIdx="0" presStyleCnt="3">
        <dgm:presLayoutVars>
          <dgm:bulletEnabled val="1"/>
        </dgm:presLayoutVars>
      </dgm:prSet>
      <dgm:spPr/>
      <dgm:t>
        <a:bodyPr/>
        <a:lstStyle/>
        <a:p>
          <a:endParaRPr lang="en-US"/>
        </a:p>
      </dgm:t>
    </dgm:pt>
    <dgm:pt modelId="{9D434AC3-6714-41E5-B7BF-1B5BA05F3435}" type="pres">
      <dgm:prSet presAssocID="{938026CB-C406-429E-9853-C3750B75C572}" presName="dummy" presStyleCnt="0"/>
      <dgm:spPr/>
    </dgm:pt>
    <dgm:pt modelId="{4AADC820-3564-4265-AF0B-1774716F85D1}" type="pres">
      <dgm:prSet presAssocID="{45C242BA-0C22-4241-8702-0E5E8F91F6BC}" presName="sibTrans" presStyleLbl="sibTrans2D1" presStyleIdx="0" presStyleCnt="3"/>
      <dgm:spPr/>
      <dgm:t>
        <a:bodyPr/>
        <a:lstStyle/>
        <a:p>
          <a:endParaRPr lang="en-US"/>
        </a:p>
      </dgm:t>
    </dgm:pt>
    <dgm:pt modelId="{A16DEAC9-0766-4286-AA42-62ECE4742B41}" type="pres">
      <dgm:prSet presAssocID="{C1AF8230-A4DE-4147-8093-28D7C1BFA3E5}" presName="node" presStyleLbl="node1" presStyleIdx="1" presStyleCnt="3">
        <dgm:presLayoutVars>
          <dgm:bulletEnabled val="1"/>
        </dgm:presLayoutVars>
      </dgm:prSet>
      <dgm:spPr/>
      <dgm:t>
        <a:bodyPr/>
        <a:lstStyle/>
        <a:p>
          <a:endParaRPr lang="en-US"/>
        </a:p>
      </dgm:t>
    </dgm:pt>
    <dgm:pt modelId="{FA0345CB-704C-4260-B8C9-6493EF0D2952}" type="pres">
      <dgm:prSet presAssocID="{C1AF8230-A4DE-4147-8093-28D7C1BFA3E5}" presName="dummy" presStyleCnt="0"/>
      <dgm:spPr/>
    </dgm:pt>
    <dgm:pt modelId="{462C5092-0803-4866-8DF8-A6C37E3CAFCB}" type="pres">
      <dgm:prSet presAssocID="{63FBB56D-66AA-4213-8131-CB9583192148}" presName="sibTrans" presStyleLbl="sibTrans2D1" presStyleIdx="1" presStyleCnt="3"/>
      <dgm:spPr/>
      <dgm:t>
        <a:bodyPr/>
        <a:lstStyle/>
        <a:p>
          <a:endParaRPr lang="en-US"/>
        </a:p>
      </dgm:t>
    </dgm:pt>
    <dgm:pt modelId="{649D1B0E-75CA-4F86-9805-9150C610F662}" type="pres">
      <dgm:prSet presAssocID="{C516C088-2F27-4A33-825C-9916817CB2E2}" presName="node" presStyleLbl="node1" presStyleIdx="2" presStyleCnt="3">
        <dgm:presLayoutVars>
          <dgm:bulletEnabled val="1"/>
        </dgm:presLayoutVars>
      </dgm:prSet>
      <dgm:spPr/>
      <dgm:t>
        <a:bodyPr/>
        <a:lstStyle/>
        <a:p>
          <a:endParaRPr lang="en-US"/>
        </a:p>
      </dgm:t>
    </dgm:pt>
    <dgm:pt modelId="{0E130315-1EFE-4E94-91FF-12921DD94FFA}" type="pres">
      <dgm:prSet presAssocID="{C516C088-2F27-4A33-825C-9916817CB2E2}" presName="dummy" presStyleCnt="0"/>
      <dgm:spPr/>
    </dgm:pt>
    <dgm:pt modelId="{EE1D6C58-3C02-428E-A0C2-6C177BCCCEA5}" type="pres">
      <dgm:prSet presAssocID="{2E12C8C9-477D-43A5-B04E-3F6AC2116374}" presName="sibTrans" presStyleLbl="sibTrans2D1" presStyleIdx="2" presStyleCnt="3"/>
      <dgm:spPr/>
      <dgm:t>
        <a:bodyPr/>
        <a:lstStyle/>
        <a:p>
          <a:endParaRPr lang="en-US"/>
        </a:p>
      </dgm:t>
    </dgm:pt>
  </dgm:ptLst>
  <dgm:cxnLst>
    <dgm:cxn modelId="{11BCE1F6-1206-4202-9CDF-BAC71068F6DB}" srcId="{E4600B7D-31B6-427E-90DC-706D30CABE4C}" destId="{C516C088-2F27-4A33-825C-9916817CB2E2}" srcOrd="2" destOrd="0" parTransId="{9B127F01-3D96-4C8A-9AD5-674C11B68C77}" sibTransId="{2E12C8C9-477D-43A5-B04E-3F6AC2116374}"/>
    <dgm:cxn modelId="{3ACEBFB5-D776-44BE-8406-985C42CDD4E0}" type="presOf" srcId="{E4600B7D-31B6-427E-90DC-706D30CABE4C}" destId="{2F01DEF9-A1E5-4A4A-8080-1579A2BE7FF8}" srcOrd="0" destOrd="0" presId="urn:microsoft.com/office/officeart/2005/8/layout/radial6"/>
    <dgm:cxn modelId="{7745983F-4B09-45DA-A0DE-1A4CE5E21526}" type="presOf" srcId="{63FBB56D-66AA-4213-8131-CB9583192148}" destId="{462C5092-0803-4866-8DF8-A6C37E3CAFCB}" srcOrd="0" destOrd="0" presId="urn:microsoft.com/office/officeart/2005/8/layout/radial6"/>
    <dgm:cxn modelId="{770FFC01-470C-4C49-BE6B-06CF3104ECE7}" type="presOf" srcId="{C516C088-2F27-4A33-825C-9916817CB2E2}" destId="{649D1B0E-75CA-4F86-9805-9150C610F662}" srcOrd="0" destOrd="0" presId="urn:microsoft.com/office/officeart/2005/8/layout/radial6"/>
    <dgm:cxn modelId="{5E88C675-1556-4A5B-9FD0-140786E1A5B8}" type="presOf" srcId="{6D942864-E87F-4173-AEFA-64F8BBA25D64}" destId="{DEA40CF4-5805-46E0-BCBA-6F39046BDEE6}" srcOrd="0" destOrd="0" presId="urn:microsoft.com/office/officeart/2005/8/layout/radial6"/>
    <dgm:cxn modelId="{132C333A-D0D2-4C53-A6AA-502555683A96}" type="presOf" srcId="{45C242BA-0C22-4241-8702-0E5E8F91F6BC}" destId="{4AADC820-3564-4265-AF0B-1774716F85D1}" srcOrd="0" destOrd="0" presId="urn:microsoft.com/office/officeart/2005/8/layout/radial6"/>
    <dgm:cxn modelId="{8B55BDF4-1354-467B-BFA1-9175E57A1459}" srcId="{E4600B7D-31B6-427E-90DC-706D30CABE4C}" destId="{C1AF8230-A4DE-4147-8093-28D7C1BFA3E5}" srcOrd="1" destOrd="0" parTransId="{F0A7C891-BE57-4566-AD78-67778F801A3B}" sibTransId="{63FBB56D-66AA-4213-8131-CB9583192148}"/>
    <dgm:cxn modelId="{6A709265-EE5C-45AB-90D8-08CD4A29B933}" type="presOf" srcId="{938026CB-C406-429E-9853-C3750B75C572}" destId="{1B21FC4C-3946-49C8-AAF8-558EAD3CA4B1}" srcOrd="0" destOrd="0" presId="urn:microsoft.com/office/officeart/2005/8/layout/radial6"/>
    <dgm:cxn modelId="{209949AD-FB12-4B92-A768-A8D25416C0B6}" srcId="{E4600B7D-31B6-427E-90DC-706D30CABE4C}" destId="{938026CB-C406-429E-9853-C3750B75C572}" srcOrd="0" destOrd="0" parTransId="{C21100A4-336D-4620-AC00-F05470ED91E0}" sibTransId="{45C242BA-0C22-4241-8702-0E5E8F91F6BC}"/>
    <dgm:cxn modelId="{579C6B0A-C01D-4900-A4D9-9EC2721603B6}" srcId="{6D942864-E87F-4173-AEFA-64F8BBA25D64}" destId="{E4600B7D-31B6-427E-90DC-706D30CABE4C}" srcOrd="0" destOrd="0" parTransId="{2968ED6B-34A4-4486-82A8-9477328DC520}" sibTransId="{59FB5C52-90D3-40C8-9DF8-09A68ABDB654}"/>
    <dgm:cxn modelId="{961CAD9D-DA93-4948-BFBB-303714A46EC2}" type="presOf" srcId="{2E12C8C9-477D-43A5-B04E-3F6AC2116374}" destId="{EE1D6C58-3C02-428E-A0C2-6C177BCCCEA5}" srcOrd="0" destOrd="0" presId="urn:microsoft.com/office/officeart/2005/8/layout/radial6"/>
    <dgm:cxn modelId="{88AFEF49-3D75-4625-9D7E-2291F729DC26}" type="presOf" srcId="{C1AF8230-A4DE-4147-8093-28D7C1BFA3E5}" destId="{A16DEAC9-0766-4286-AA42-62ECE4742B41}" srcOrd="0" destOrd="0" presId="urn:microsoft.com/office/officeart/2005/8/layout/radial6"/>
    <dgm:cxn modelId="{B9307A61-BBD6-480D-8924-3F4564DD4323}" type="presParOf" srcId="{DEA40CF4-5805-46E0-BCBA-6F39046BDEE6}" destId="{2F01DEF9-A1E5-4A4A-8080-1579A2BE7FF8}" srcOrd="0" destOrd="0" presId="urn:microsoft.com/office/officeart/2005/8/layout/radial6"/>
    <dgm:cxn modelId="{7BAA9C78-5149-4EF4-844E-255745EE6719}" type="presParOf" srcId="{DEA40CF4-5805-46E0-BCBA-6F39046BDEE6}" destId="{1B21FC4C-3946-49C8-AAF8-558EAD3CA4B1}" srcOrd="1" destOrd="0" presId="urn:microsoft.com/office/officeart/2005/8/layout/radial6"/>
    <dgm:cxn modelId="{A27A7440-C191-4591-AD41-26E3F796D49A}" type="presParOf" srcId="{DEA40CF4-5805-46E0-BCBA-6F39046BDEE6}" destId="{9D434AC3-6714-41E5-B7BF-1B5BA05F3435}" srcOrd="2" destOrd="0" presId="urn:microsoft.com/office/officeart/2005/8/layout/radial6"/>
    <dgm:cxn modelId="{933FF157-5524-42F2-866D-CB77682B7F95}" type="presParOf" srcId="{DEA40CF4-5805-46E0-BCBA-6F39046BDEE6}" destId="{4AADC820-3564-4265-AF0B-1774716F85D1}" srcOrd="3" destOrd="0" presId="urn:microsoft.com/office/officeart/2005/8/layout/radial6"/>
    <dgm:cxn modelId="{5A71CC26-4A7A-4B58-9445-160822D2BA47}" type="presParOf" srcId="{DEA40CF4-5805-46E0-BCBA-6F39046BDEE6}" destId="{A16DEAC9-0766-4286-AA42-62ECE4742B41}" srcOrd="4" destOrd="0" presId="urn:microsoft.com/office/officeart/2005/8/layout/radial6"/>
    <dgm:cxn modelId="{927A7AF8-8659-4A25-A586-40EA55C764B2}" type="presParOf" srcId="{DEA40CF4-5805-46E0-BCBA-6F39046BDEE6}" destId="{FA0345CB-704C-4260-B8C9-6493EF0D2952}" srcOrd="5" destOrd="0" presId="urn:microsoft.com/office/officeart/2005/8/layout/radial6"/>
    <dgm:cxn modelId="{09BE91EA-4B0F-496A-9B32-E7AC92B48B42}" type="presParOf" srcId="{DEA40CF4-5805-46E0-BCBA-6F39046BDEE6}" destId="{462C5092-0803-4866-8DF8-A6C37E3CAFCB}" srcOrd="6" destOrd="0" presId="urn:microsoft.com/office/officeart/2005/8/layout/radial6"/>
    <dgm:cxn modelId="{B4FC9EA2-19D6-40F8-9295-6498ACDBA0DE}" type="presParOf" srcId="{DEA40CF4-5805-46E0-BCBA-6F39046BDEE6}" destId="{649D1B0E-75CA-4F86-9805-9150C610F662}" srcOrd="7" destOrd="0" presId="urn:microsoft.com/office/officeart/2005/8/layout/radial6"/>
    <dgm:cxn modelId="{EC78364C-922C-45C1-A409-9D6DAA2A41D3}" type="presParOf" srcId="{DEA40CF4-5805-46E0-BCBA-6F39046BDEE6}" destId="{0E130315-1EFE-4E94-91FF-12921DD94FFA}" srcOrd="8" destOrd="0" presId="urn:microsoft.com/office/officeart/2005/8/layout/radial6"/>
    <dgm:cxn modelId="{931274DD-405F-4200-A502-90780CF8FFB9}" type="presParOf" srcId="{DEA40CF4-5805-46E0-BCBA-6F39046BDEE6}" destId="{EE1D6C58-3C02-428E-A0C2-6C177BCCCEA5}" srcOrd="9" destOrd="0" presId="urn:microsoft.com/office/officeart/2005/8/layout/radial6"/>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EE1D6C58-3C02-428E-A0C2-6C177BCCCEA5}">
      <dsp:nvSpPr>
        <dsp:cNvPr id="0" name=""/>
        <dsp:cNvSpPr/>
      </dsp:nvSpPr>
      <dsp:spPr>
        <a:xfrm>
          <a:off x="1374925" y="501235"/>
          <a:ext cx="3346149" cy="3346149"/>
        </a:xfrm>
        <a:prstGeom prst="blockArc">
          <a:avLst>
            <a:gd name="adj1" fmla="val 9000000"/>
            <a:gd name="adj2" fmla="val 16200000"/>
            <a:gd name="adj3" fmla="val 4636"/>
          </a:avLst>
        </a:prstGeom>
        <a:gradFill rotWithShape="1">
          <a:gsLst>
            <a:gs pos="0">
              <a:schemeClr val="accent5">
                <a:tint val="100000"/>
                <a:shade val="100000"/>
                <a:satMod val="130000"/>
              </a:schemeClr>
            </a:gs>
            <a:gs pos="100000">
              <a:schemeClr val="accent5">
                <a:tint val="50000"/>
                <a:shade val="100000"/>
                <a:satMod val="350000"/>
              </a:schemeClr>
            </a:gs>
          </a:gsLst>
          <a:lin ang="16200000" scaled="0"/>
        </a:gradFill>
        <a:ln w="9525" cap="flat" cmpd="sng" algn="ctr">
          <a:solidFill>
            <a:schemeClr val="accent5">
              <a:shade val="95000"/>
              <a:satMod val="105000"/>
            </a:schemeClr>
          </a:solidFill>
          <a:prstDash val="solid"/>
        </a:ln>
        <a:effectLst>
          <a:outerShdw blurRad="40000" dist="23000" dir="5400000" rotWithShape="0">
            <a:srgbClr val="000000">
              <a:alpha val="35000"/>
            </a:srgbClr>
          </a:outerShdw>
        </a:effectLst>
      </dsp:spPr>
      <dsp:style>
        <a:lnRef idx="1">
          <a:schemeClr val="accent5"/>
        </a:lnRef>
        <a:fillRef idx="3">
          <a:schemeClr val="accent5"/>
        </a:fillRef>
        <a:effectRef idx="2">
          <a:schemeClr val="accent5"/>
        </a:effectRef>
        <a:fontRef idx="minor">
          <a:schemeClr val="lt1"/>
        </a:fontRef>
      </dsp:style>
    </dsp:sp>
    <dsp:sp modelId="{462C5092-0803-4866-8DF8-A6C37E3CAFCB}">
      <dsp:nvSpPr>
        <dsp:cNvPr id="0" name=""/>
        <dsp:cNvSpPr/>
      </dsp:nvSpPr>
      <dsp:spPr>
        <a:xfrm>
          <a:off x="1374925" y="501235"/>
          <a:ext cx="3346149" cy="3346149"/>
        </a:xfrm>
        <a:prstGeom prst="blockArc">
          <a:avLst>
            <a:gd name="adj1" fmla="val 1800000"/>
            <a:gd name="adj2" fmla="val 9000000"/>
            <a:gd name="adj3" fmla="val 4636"/>
          </a:avLst>
        </a:prstGeom>
        <a:gradFill rotWithShape="1">
          <a:gsLst>
            <a:gs pos="0">
              <a:schemeClr val="accent5">
                <a:tint val="100000"/>
                <a:shade val="100000"/>
                <a:satMod val="130000"/>
              </a:schemeClr>
            </a:gs>
            <a:gs pos="100000">
              <a:schemeClr val="accent5">
                <a:tint val="50000"/>
                <a:shade val="100000"/>
                <a:satMod val="350000"/>
              </a:schemeClr>
            </a:gs>
          </a:gsLst>
          <a:lin ang="16200000" scaled="0"/>
        </a:gradFill>
        <a:ln w="9525" cap="flat" cmpd="sng" algn="ctr">
          <a:solidFill>
            <a:schemeClr val="accent5">
              <a:shade val="95000"/>
              <a:satMod val="105000"/>
            </a:schemeClr>
          </a:solidFill>
          <a:prstDash val="solid"/>
        </a:ln>
        <a:effectLst>
          <a:outerShdw blurRad="40000" dist="23000" dir="5400000" rotWithShape="0">
            <a:srgbClr val="000000">
              <a:alpha val="35000"/>
            </a:srgbClr>
          </a:outerShdw>
        </a:effectLst>
      </dsp:spPr>
      <dsp:style>
        <a:lnRef idx="1">
          <a:schemeClr val="accent5"/>
        </a:lnRef>
        <a:fillRef idx="3">
          <a:schemeClr val="accent5"/>
        </a:fillRef>
        <a:effectRef idx="2">
          <a:schemeClr val="accent5"/>
        </a:effectRef>
        <a:fontRef idx="minor">
          <a:schemeClr val="lt1"/>
        </a:fontRef>
      </dsp:style>
    </dsp:sp>
    <dsp:sp modelId="{4AADC820-3564-4265-AF0B-1774716F85D1}">
      <dsp:nvSpPr>
        <dsp:cNvPr id="0" name=""/>
        <dsp:cNvSpPr/>
      </dsp:nvSpPr>
      <dsp:spPr>
        <a:xfrm>
          <a:off x="1374925" y="501235"/>
          <a:ext cx="3346149" cy="3346149"/>
        </a:xfrm>
        <a:prstGeom prst="blockArc">
          <a:avLst>
            <a:gd name="adj1" fmla="val 16200000"/>
            <a:gd name="adj2" fmla="val 1800000"/>
            <a:gd name="adj3" fmla="val 4636"/>
          </a:avLst>
        </a:prstGeom>
        <a:gradFill rotWithShape="1">
          <a:gsLst>
            <a:gs pos="0">
              <a:schemeClr val="accent5">
                <a:tint val="100000"/>
                <a:shade val="100000"/>
                <a:satMod val="130000"/>
              </a:schemeClr>
            </a:gs>
            <a:gs pos="100000">
              <a:schemeClr val="accent5">
                <a:tint val="50000"/>
                <a:shade val="100000"/>
                <a:satMod val="350000"/>
              </a:schemeClr>
            </a:gs>
          </a:gsLst>
          <a:lin ang="16200000" scaled="0"/>
        </a:gradFill>
        <a:ln w="9525" cap="flat" cmpd="sng" algn="ctr">
          <a:solidFill>
            <a:schemeClr val="accent5">
              <a:shade val="95000"/>
              <a:satMod val="105000"/>
            </a:schemeClr>
          </a:solidFill>
          <a:prstDash val="solid"/>
        </a:ln>
        <a:effectLst>
          <a:outerShdw blurRad="40000" dist="23000" dir="5400000" rotWithShape="0">
            <a:srgbClr val="000000">
              <a:alpha val="35000"/>
            </a:srgbClr>
          </a:outerShdw>
        </a:effectLst>
      </dsp:spPr>
      <dsp:style>
        <a:lnRef idx="1">
          <a:schemeClr val="accent5"/>
        </a:lnRef>
        <a:fillRef idx="3">
          <a:schemeClr val="accent5"/>
        </a:fillRef>
        <a:effectRef idx="2">
          <a:schemeClr val="accent5"/>
        </a:effectRef>
        <a:fontRef idx="minor">
          <a:schemeClr val="lt1"/>
        </a:fontRef>
      </dsp:style>
    </dsp:sp>
    <dsp:sp modelId="{2F01DEF9-A1E5-4A4A-8080-1579A2BE7FF8}">
      <dsp:nvSpPr>
        <dsp:cNvPr id="0" name=""/>
        <dsp:cNvSpPr/>
      </dsp:nvSpPr>
      <dsp:spPr>
        <a:xfrm>
          <a:off x="2278558" y="1404868"/>
          <a:ext cx="1538882" cy="1538882"/>
        </a:xfrm>
        <a:prstGeom prst="ellipse">
          <a:avLst/>
        </a:prstGeom>
        <a:gradFill rotWithShape="1">
          <a:gsLst>
            <a:gs pos="0">
              <a:schemeClr val="accent6">
                <a:tint val="100000"/>
                <a:shade val="100000"/>
                <a:satMod val="130000"/>
              </a:schemeClr>
            </a:gs>
            <a:gs pos="100000">
              <a:schemeClr val="accent6">
                <a:tint val="50000"/>
                <a:shade val="100000"/>
                <a:satMod val="350000"/>
              </a:schemeClr>
            </a:gs>
          </a:gsLst>
          <a:lin ang="16200000" scaled="0"/>
        </a:gradFill>
        <a:ln w="9525" cap="flat" cmpd="sng" algn="ctr">
          <a:solidFill>
            <a:schemeClr val="accent6">
              <a:shade val="95000"/>
              <a:satMod val="105000"/>
            </a:schemeClr>
          </a:solidFill>
          <a:prstDash val="solid"/>
        </a:ln>
        <a:effectLst>
          <a:outerShdw blurRad="40000" dist="23000" dir="5400000" rotWithShape="0">
            <a:srgbClr val="000000">
              <a:alpha val="35000"/>
            </a:srgbClr>
          </a:outerShdw>
        </a:effectLst>
      </dsp:spPr>
      <dsp:style>
        <a:lnRef idx="1">
          <a:schemeClr val="accent6"/>
        </a:lnRef>
        <a:fillRef idx="3">
          <a:schemeClr val="accent6"/>
        </a:fillRef>
        <a:effectRef idx="2">
          <a:schemeClr val="accent6"/>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b="1" kern="1200" dirty="0" smtClean="0"/>
            <a:t>Information</a:t>
          </a:r>
          <a:endParaRPr lang="en-US" sz="1600" b="1" kern="1200" dirty="0"/>
        </a:p>
      </dsp:txBody>
      <dsp:txXfrm>
        <a:off x="2278558" y="1404868"/>
        <a:ext cx="1538882" cy="1538882"/>
      </dsp:txXfrm>
    </dsp:sp>
    <dsp:sp modelId="{1B21FC4C-3946-49C8-AAF8-558EAD3CA4B1}">
      <dsp:nvSpPr>
        <dsp:cNvPr id="0" name=""/>
        <dsp:cNvSpPr/>
      </dsp:nvSpPr>
      <dsp:spPr>
        <a:xfrm>
          <a:off x="2509391" y="1406"/>
          <a:ext cx="1077217" cy="1077217"/>
        </a:xfrm>
        <a:prstGeom prst="ellipse">
          <a:avLst/>
        </a:prstGeom>
        <a:gradFill rotWithShape="1">
          <a:gsLst>
            <a:gs pos="0">
              <a:schemeClr val="accent6">
                <a:tint val="100000"/>
                <a:shade val="100000"/>
                <a:satMod val="130000"/>
              </a:schemeClr>
            </a:gs>
            <a:gs pos="100000">
              <a:schemeClr val="accent6">
                <a:tint val="50000"/>
                <a:shade val="100000"/>
                <a:satMod val="350000"/>
              </a:schemeClr>
            </a:gs>
          </a:gsLst>
          <a:lin ang="16200000" scaled="0"/>
        </a:gradFill>
        <a:ln w="9525" cap="flat" cmpd="sng" algn="ctr">
          <a:solidFill>
            <a:schemeClr val="accent6">
              <a:shade val="95000"/>
              <a:satMod val="105000"/>
            </a:schemeClr>
          </a:solidFill>
          <a:prstDash val="solid"/>
        </a:ln>
        <a:effectLst>
          <a:outerShdw blurRad="40000" dist="23000" dir="5400000" rotWithShape="0">
            <a:srgbClr val="000000">
              <a:alpha val="35000"/>
            </a:srgbClr>
          </a:outerShdw>
        </a:effectLst>
      </dsp:spPr>
      <dsp:style>
        <a:lnRef idx="1">
          <a:schemeClr val="accent6"/>
        </a:lnRef>
        <a:fillRef idx="3">
          <a:schemeClr val="accent6"/>
        </a:fillRef>
        <a:effectRef idx="2">
          <a:schemeClr val="accent6"/>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kern="1200" dirty="0" smtClean="0"/>
            <a:t>Modified</a:t>
          </a:r>
          <a:endParaRPr lang="en-US" sz="1400" kern="1200" dirty="0"/>
        </a:p>
      </dsp:txBody>
      <dsp:txXfrm>
        <a:off x="2509391" y="1406"/>
        <a:ext cx="1077217" cy="1077217"/>
      </dsp:txXfrm>
    </dsp:sp>
    <dsp:sp modelId="{A16DEAC9-0766-4286-AA42-62ECE4742B41}">
      <dsp:nvSpPr>
        <dsp:cNvPr id="0" name=""/>
        <dsp:cNvSpPr/>
      </dsp:nvSpPr>
      <dsp:spPr>
        <a:xfrm>
          <a:off x="3924731" y="2452848"/>
          <a:ext cx="1077217" cy="1077217"/>
        </a:xfrm>
        <a:prstGeom prst="ellipse">
          <a:avLst/>
        </a:prstGeom>
        <a:gradFill rotWithShape="1">
          <a:gsLst>
            <a:gs pos="0">
              <a:schemeClr val="accent6">
                <a:tint val="100000"/>
                <a:shade val="100000"/>
                <a:satMod val="130000"/>
              </a:schemeClr>
            </a:gs>
            <a:gs pos="100000">
              <a:schemeClr val="accent6">
                <a:tint val="50000"/>
                <a:shade val="100000"/>
                <a:satMod val="350000"/>
              </a:schemeClr>
            </a:gs>
          </a:gsLst>
          <a:lin ang="16200000" scaled="0"/>
        </a:gradFill>
        <a:ln w="9525" cap="flat" cmpd="sng" algn="ctr">
          <a:solidFill>
            <a:schemeClr val="accent6">
              <a:shade val="95000"/>
              <a:satMod val="105000"/>
            </a:schemeClr>
          </a:solidFill>
          <a:prstDash val="solid"/>
        </a:ln>
        <a:effectLst>
          <a:outerShdw blurRad="40000" dist="23000" dir="5400000" rotWithShape="0">
            <a:srgbClr val="000000">
              <a:alpha val="35000"/>
            </a:srgbClr>
          </a:outerShdw>
        </a:effectLst>
      </dsp:spPr>
      <dsp:style>
        <a:lnRef idx="1">
          <a:schemeClr val="accent6"/>
        </a:lnRef>
        <a:fillRef idx="3">
          <a:schemeClr val="accent6"/>
        </a:fillRef>
        <a:effectRef idx="2">
          <a:schemeClr val="accent6"/>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smtClean="0"/>
            <a:t>Interpreted</a:t>
          </a:r>
          <a:endParaRPr lang="en-US" sz="1200" kern="1200" dirty="0"/>
        </a:p>
      </dsp:txBody>
      <dsp:txXfrm>
        <a:off x="3924731" y="2452848"/>
        <a:ext cx="1077217" cy="1077217"/>
      </dsp:txXfrm>
    </dsp:sp>
    <dsp:sp modelId="{649D1B0E-75CA-4F86-9805-9150C610F662}">
      <dsp:nvSpPr>
        <dsp:cNvPr id="0" name=""/>
        <dsp:cNvSpPr/>
      </dsp:nvSpPr>
      <dsp:spPr>
        <a:xfrm>
          <a:off x="1094050" y="2452848"/>
          <a:ext cx="1077217" cy="1077217"/>
        </a:xfrm>
        <a:prstGeom prst="ellipse">
          <a:avLst/>
        </a:prstGeom>
        <a:gradFill rotWithShape="1">
          <a:gsLst>
            <a:gs pos="0">
              <a:schemeClr val="accent6">
                <a:tint val="100000"/>
                <a:shade val="100000"/>
                <a:satMod val="130000"/>
              </a:schemeClr>
            </a:gs>
            <a:gs pos="100000">
              <a:schemeClr val="accent6">
                <a:tint val="50000"/>
                <a:shade val="100000"/>
                <a:satMod val="350000"/>
              </a:schemeClr>
            </a:gs>
          </a:gsLst>
          <a:lin ang="16200000" scaled="0"/>
        </a:gradFill>
        <a:ln w="9525" cap="flat" cmpd="sng" algn="ctr">
          <a:solidFill>
            <a:schemeClr val="accent6">
              <a:shade val="95000"/>
              <a:satMod val="105000"/>
            </a:schemeClr>
          </a:solidFill>
          <a:prstDash val="solid"/>
        </a:ln>
        <a:effectLst>
          <a:outerShdw blurRad="40000" dist="23000" dir="5400000" rotWithShape="0">
            <a:srgbClr val="000000">
              <a:alpha val="35000"/>
            </a:srgbClr>
          </a:outerShdw>
        </a:effectLst>
      </dsp:spPr>
      <dsp:style>
        <a:lnRef idx="1">
          <a:schemeClr val="accent6"/>
        </a:lnRef>
        <a:fillRef idx="3">
          <a:schemeClr val="accent6"/>
        </a:fillRef>
        <a:effectRef idx="2">
          <a:schemeClr val="accent6"/>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kern="1200" dirty="0" smtClean="0"/>
            <a:t>Filtered</a:t>
          </a:r>
          <a:endParaRPr lang="en-US" sz="1800" kern="1200" dirty="0"/>
        </a:p>
      </dsp:txBody>
      <dsp:txXfrm>
        <a:off x="1094050" y="2452848"/>
        <a:ext cx="1077217" cy="1077217"/>
      </dsp:txXfrm>
    </dsp:sp>
  </dsp:spTree>
</dsp:drawing>
</file>

<file path=ppt/diagrams/layout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1D949FC-C49C-4C3A-9679-DBB7A9E55FB3}" type="datetimeFigureOut">
              <a:rPr lang="en-US" smtClean="0"/>
              <a:pPr/>
              <a:t>9/27/2012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87C2644-4C7C-4959-BEF8-68D099BC90E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C7C908B-F62C-471F-9F49-635D38ED652D}"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87C2644-4C7C-4959-BEF8-68D099BC90E6}"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87C2644-4C7C-4959-BEF8-68D099BC90E6}"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87C2644-4C7C-4959-BEF8-68D099BC90E6}"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87C2644-4C7C-4959-BEF8-68D099BC90E6}"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87C2644-4C7C-4959-BEF8-68D099BC90E6}"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87C2644-4C7C-4959-BEF8-68D099BC90E6}"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87C2644-4C7C-4959-BEF8-68D099BC90E6}"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87C2644-4C7C-4959-BEF8-68D099BC90E6}"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87C2644-4C7C-4959-BEF8-68D099BC90E6}"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87C2644-4C7C-4959-BEF8-68D099BC90E6}"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87C2644-4C7C-4959-BEF8-68D099BC90E6}"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87C2644-4C7C-4959-BEF8-68D099BC90E6}"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87C2644-4C7C-4959-BEF8-68D099BC90E6}" type="slidenum">
              <a:rPr lang="en-US" smtClean="0"/>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87C2644-4C7C-4959-BEF8-68D099BC90E6}" type="slidenum">
              <a:rPr lang="en-US" smtClean="0"/>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87C2644-4C7C-4959-BEF8-68D099BC90E6}" type="slidenum">
              <a:rPr lang="en-US" smtClean="0"/>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87C2644-4C7C-4959-BEF8-68D099BC90E6}" type="slidenum">
              <a:rPr lang="en-US" smtClean="0"/>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C7C908B-F62C-471F-9F49-635D38ED652D}" type="slidenum">
              <a:rPr lang="en-US" smtClean="0"/>
              <a:pPr/>
              <a:t>25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87C2644-4C7C-4959-BEF8-68D099BC90E6}"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87C2644-4C7C-4959-BEF8-68D099BC90E6}"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87C2644-4C7C-4959-BEF8-68D099BC90E6}"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87C2644-4C7C-4959-BEF8-68D099BC90E6}"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87C2644-4C7C-4959-BEF8-68D099BC90E6}"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87C2644-4C7C-4959-BEF8-68D099BC90E6}"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87C2644-4C7C-4959-BEF8-68D099BC90E6}"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0_Title Slide">
    <p:spTree>
      <p:nvGrpSpPr>
        <p:cNvPr id="1" name=""/>
        <p:cNvGrpSpPr/>
        <p:nvPr/>
      </p:nvGrpSpPr>
      <p:grpSpPr>
        <a:xfrm>
          <a:off x="0" y="0"/>
          <a:ext cx="0" cy="0"/>
          <a:chOff x="0" y="0"/>
          <a:chExt cx="0" cy="0"/>
        </a:xfrm>
      </p:grpSpPr>
      <p:pic>
        <p:nvPicPr>
          <p:cNvPr id="4" name="Picture 4" descr="11.jpg"/>
          <p:cNvPicPr>
            <a:picLocks noChangeAspect="1"/>
          </p:cNvPicPr>
          <p:nvPr userDrawn="1"/>
        </p:nvPicPr>
        <p:blipFill>
          <a:blip r:embed="rId2" cstate="print"/>
          <a:srcRect/>
          <a:stretch>
            <a:fillRect/>
          </a:stretch>
        </p:blipFill>
        <p:spPr bwMode="auto">
          <a:xfrm>
            <a:off x="0" y="3429000"/>
            <a:ext cx="5200650" cy="3432175"/>
          </a:xfrm>
          <a:prstGeom prst="rect">
            <a:avLst/>
          </a:prstGeom>
          <a:noFill/>
          <a:ln w="9525">
            <a:noFill/>
            <a:miter lim="800000"/>
            <a:headEnd/>
            <a:tailEnd/>
          </a:ln>
        </p:spPr>
      </p:pic>
      <p:pic>
        <p:nvPicPr>
          <p:cNvPr id="5" name="Picture 9" descr="Cognizant_36x84_04D.png"/>
          <p:cNvPicPr>
            <a:picLocks noChangeAspect="1"/>
          </p:cNvPicPr>
          <p:nvPr userDrawn="1"/>
        </p:nvPicPr>
        <p:blipFill>
          <a:blip r:embed="rId3" cstate="print"/>
          <a:srcRect/>
          <a:stretch>
            <a:fillRect/>
          </a:stretch>
        </p:blipFill>
        <p:spPr bwMode="auto">
          <a:xfrm>
            <a:off x="200025" y="0"/>
            <a:ext cx="557213" cy="3492500"/>
          </a:xfrm>
          <a:prstGeom prst="rect">
            <a:avLst/>
          </a:prstGeom>
          <a:noFill/>
          <a:ln w="9525">
            <a:noFill/>
            <a:miter lim="800000"/>
            <a:headEnd/>
            <a:tailEnd/>
          </a:ln>
        </p:spPr>
      </p:pic>
      <p:pic>
        <p:nvPicPr>
          <p:cNvPr id="6" name="Picture 7" descr="side_circles.png"/>
          <p:cNvPicPr>
            <a:picLocks noChangeAspect="1"/>
          </p:cNvPicPr>
          <p:nvPr userDrawn="1"/>
        </p:nvPicPr>
        <p:blipFill>
          <a:blip r:embed="rId4" cstate="print"/>
          <a:srcRect/>
          <a:stretch>
            <a:fillRect/>
          </a:stretch>
        </p:blipFill>
        <p:spPr bwMode="auto">
          <a:xfrm>
            <a:off x="8882063" y="1981200"/>
            <a:ext cx="261937" cy="2578100"/>
          </a:xfrm>
          <a:prstGeom prst="rect">
            <a:avLst/>
          </a:prstGeom>
          <a:noFill/>
          <a:ln w="9525">
            <a:noFill/>
            <a:miter lim="800000"/>
            <a:headEnd/>
            <a:tailEnd/>
          </a:ln>
        </p:spPr>
      </p:pic>
      <p:pic>
        <p:nvPicPr>
          <p:cNvPr id="7" name="Picture 3" descr="C:\Users\288718\Desktop\1.png"/>
          <p:cNvPicPr>
            <a:picLocks noChangeAspect="1" noChangeArrowheads="1"/>
          </p:cNvPicPr>
          <p:nvPr userDrawn="1"/>
        </p:nvPicPr>
        <p:blipFill>
          <a:blip r:embed="rId5" cstate="print"/>
          <a:srcRect/>
          <a:stretch>
            <a:fillRect/>
          </a:stretch>
        </p:blipFill>
        <p:spPr bwMode="auto">
          <a:xfrm>
            <a:off x="6619875" y="6235700"/>
            <a:ext cx="2271713" cy="395288"/>
          </a:xfrm>
          <a:prstGeom prst="rect">
            <a:avLst/>
          </a:prstGeom>
          <a:noFill/>
          <a:ln w="9525">
            <a:noFill/>
            <a:miter lim="800000"/>
            <a:headEnd/>
            <a:tailEnd/>
          </a:ln>
        </p:spPr>
      </p:pic>
      <p:sp>
        <p:nvSpPr>
          <p:cNvPr id="8" name="Footer Placeholder 4"/>
          <p:cNvSpPr txBox="1">
            <a:spLocks/>
          </p:cNvSpPr>
          <p:nvPr userDrawn="1"/>
        </p:nvSpPr>
        <p:spPr>
          <a:xfrm>
            <a:off x="555625" y="6437313"/>
            <a:ext cx="3119438" cy="244475"/>
          </a:xfrm>
          <a:prstGeom prst="rect">
            <a:avLst/>
          </a:prstGeom>
        </p:spPr>
        <p:txBody>
          <a:bodyPr lIns="0" rIns="0" bIns="0"/>
          <a:lstStyle>
            <a:lvl1pPr>
              <a:defRPr sz="900">
                <a:solidFill>
                  <a:schemeClr val="bg1">
                    <a:lumMod val="65000"/>
                  </a:schemeClr>
                </a:solidFill>
              </a:defRPr>
            </a:lvl1pPr>
          </a:lstStyle>
          <a:p>
            <a:pPr>
              <a:defRPr/>
            </a:pPr>
            <a:r>
              <a:rPr lang="en-US" dirty="0" smtClean="0">
                <a:solidFill>
                  <a:schemeClr val="tx1">
                    <a:lumMod val="85000"/>
                    <a:lumOff val="15000"/>
                  </a:schemeClr>
                </a:solidFill>
              </a:rPr>
              <a:t>     © 2012, Cognizant Technology Solutions</a:t>
            </a:r>
            <a:endParaRPr lang="en-US" dirty="0">
              <a:solidFill>
                <a:schemeClr val="tx1">
                  <a:lumMod val="85000"/>
                  <a:lumOff val="15000"/>
                </a:schemeClr>
              </a:solidFill>
            </a:endParaRPr>
          </a:p>
        </p:txBody>
      </p:sp>
      <p:sp>
        <p:nvSpPr>
          <p:cNvPr id="16" name="Rectangle 3"/>
          <p:cNvSpPr>
            <a:spLocks noGrp="1" noChangeArrowheads="1"/>
          </p:cNvSpPr>
          <p:nvPr>
            <p:ph type="subTitle" idx="1"/>
          </p:nvPr>
        </p:nvSpPr>
        <p:spPr>
          <a:xfrm>
            <a:off x="1816100" y="3365500"/>
            <a:ext cx="5181600" cy="368300"/>
          </a:xfrm>
        </p:spPr>
        <p:txBody>
          <a:bodyPr lIns="0" tIns="0" rIns="0" bIns="0"/>
          <a:lstStyle>
            <a:lvl1pPr marL="0" indent="0">
              <a:defRPr sz="2400">
                <a:solidFill>
                  <a:srgbClr val="3E9AC0"/>
                </a:solidFill>
                <a:latin typeface="Calibri" pitchFamily="34" charset="0"/>
                <a:cs typeface="Calibri" pitchFamily="34" charset="0"/>
              </a:defRPr>
            </a:lvl1pPr>
          </a:lstStyle>
          <a:p>
            <a:r>
              <a:rPr lang="en-US" dirty="0" smtClean="0"/>
              <a:t>Click to edit Master subtitle style</a:t>
            </a:r>
            <a:endParaRPr lang="en-US" dirty="0"/>
          </a:p>
        </p:txBody>
      </p:sp>
      <p:sp>
        <p:nvSpPr>
          <p:cNvPr id="17" name="Rectangle 2"/>
          <p:cNvSpPr>
            <a:spLocks noGrp="1" noChangeArrowheads="1"/>
          </p:cNvSpPr>
          <p:nvPr>
            <p:ph type="ctrTitle"/>
          </p:nvPr>
        </p:nvSpPr>
        <p:spPr>
          <a:xfrm>
            <a:off x="1816100" y="2047875"/>
            <a:ext cx="6045200" cy="1241425"/>
          </a:xfrm>
        </p:spPr>
        <p:txBody>
          <a:bodyPr anchor="ctr"/>
          <a:lstStyle>
            <a:lvl1pPr marL="0" marR="0" indent="0" algn="l" defTabSz="914400" rtl="0" eaLnBrk="0" fontAlgn="base" latinLnBrk="0" hangingPunct="0">
              <a:lnSpc>
                <a:spcPct val="100000"/>
              </a:lnSpc>
              <a:spcBef>
                <a:spcPct val="0"/>
              </a:spcBef>
              <a:spcAft>
                <a:spcPct val="0"/>
              </a:spcAft>
              <a:buClrTx/>
              <a:buSzTx/>
              <a:buFontTx/>
              <a:buNone/>
              <a:tabLst/>
              <a:defRPr sz="4000" b="1">
                <a:solidFill>
                  <a:schemeClr val="tx1"/>
                </a:solidFill>
                <a:latin typeface="Calibri" pitchFamily="34" charset="0"/>
                <a:cs typeface="Calibri" pitchFamily="34" charset="0"/>
              </a:defRPr>
            </a:lvl1pPr>
          </a:lstStyle>
          <a:p>
            <a:r>
              <a:rPr lang="en-US" smtClean="0"/>
              <a:t>Click to edit Master title style</a:t>
            </a:r>
            <a:endParaRPr lang="en-US" dirty="0"/>
          </a:p>
        </p:txBody>
      </p:sp>
      <p:sp>
        <p:nvSpPr>
          <p:cNvPr id="9" name="Footer Placeholder 4"/>
          <p:cNvSpPr>
            <a:spLocks noGrp="1"/>
          </p:cNvSpPr>
          <p:nvPr>
            <p:ph type="ftr" sz="quarter" idx="10"/>
          </p:nvPr>
        </p:nvSpPr>
        <p:spPr>
          <a:xfrm>
            <a:off x="587375" y="6437313"/>
            <a:ext cx="2520950" cy="244475"/>
          </a:xfrm>
          <a:prstGeom prst="rect">
            <a:avLst/>
          </a:prstGeom>
        </p:spPr>
        <p:txBody>
          <a:bodyPr lIns="0" rIns="0" bIns="0" anchor="t" anchorCtr="0"/>
          <a:lstStyle>
            <a:lvl1pPr>
              <a:defRPr sz="900">
                <a:solidFill>
                  <a:schemeClr val="tx1">
                    <a:lumMod val="65000"/>
                    <a:lumOff val="35000"/>
                  </a:schemeClr>
                </a:solidFill>
                <a:cs typeface="+mn-cs"/>
              </a:defRPr>
            </a:lvl1pPr>
          </a:lstStyle>
          <a:p>
            <a:pPr>
              <a:defRPr/>
            </a:pPr>
            <a:r>
              <a:rPr lang="en-US"/>
              <a:t> </a:t>
            </a:r>
            <a:r>
              <a:rPr lang="en-US" smtClean="0"/>
              <a:t>   </a:t>
            </a:r>
            <a:r>
              <a:rPr lang="en-US"/>
              <a:t>© 2012, Cognizant Technology Solutions</a:t>
            </a:r>
          </a:p>
        </p:txBody>
      </p:sp>
      <p:sp>
        <p:nvSpPr>
          <p:cNvPr id="10" name="Slide Number Placeholder 5"/>
          <p:cNvSpPr>
            <a:spLocks noGrp="1"/>
          </p:cNvSpPr>
          <p:nvPr>
            <p:ph type="sldNum" sz="quarter" idx="11"/>
          </p:nvPr>
        </p:nvSpPr>
        <p:spPr>
          <a:xfrm>
            <a:off x="250825" y="6459538"/>
            <a:ext cx="238125" cy="222250"/>
          </a:xfrm>
          <a:prstGeom prst="rect">
            <a:avLst/>
          </a:prstGeom>
        </p:spPr>
        <p:txBody>
          <a:bodyPr lIns="0" tIns="0" rIns="0" bIns="0"/>
          <a:lstStyle>
            <a:lvl1pPr algn="ctr">
              <a:defRPr sz="900">
                <a:solidFill>
                  <a:schemeClr val="tx1">
                    <a:lumMod val="85000"/>
                    <a:lumOff val="15000"/>
                  </a:schemeClr>
                </a:solidFill>
                <a:cs typeface="+mn-cs"/>
              </a:defRPr>
            </a:lvl1pPr>
          </a:lstStyle>
          <a:p>
            <a:pPr>
              <a:defRPr/>
            </a:pPr>
            <a:fld id="{BFDF1E02-6924-4A84-9425-CCE380479AA7}" type="slidenum">
              <a:rPr lang="en-US"/>
              <a:pPr>
                <a:defRPr/>
              </a:pPr>
              <a:t>‹#›</a:t>
            </a:fld>
            <a:endParaRPr lang="en-US" dirty="0"/>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7_Title Only">
    <p:spTree>
      <p:nvGrpSpPr>
        <p:cNvPr id="1" name=""/>
        <p:cNvGrpSpPr/>
        <p:nvPr/>
      </p:nvGrpSpPr>
      <p:grpSpPr>
        <a:xfrm>
          <a:off x="0" y="0"/>
          <a:ext cx="0" cy="0"/>
          <a:chOff x="0" y="0"/>
          <a:chExt cx="0" cy="0"/>
        </a:xfrm>
      </p:grpSpPr>
      <p:sp>
        <p:nvSpPr>
          <p:cNvPr id="3" name="Rectangle 2"/>
          <p:cNvSpPr>
            <a:spLocks noChangeArrowheads="1"/>
          </p:cNvSpPr>
          <p:nvPr userDrawn="1"/>
        </p:nvSpPr>
        <p:spPr bwMode="auto">
          <a:xfrm rot="10800000">
            <a:off x="0" y="0"/>
            <a:ext cx="9144000" cy="762000"/>
          </a:xfrm>
          <a:prstGeom prst="rect">
            <a:avLst/>
          </a:prstGeom>
          <a:gradFill flip="none" rotWithShape="1">
            <a:gsLst>
              <a:gs pos="0">
                <a:schemeClr val="accent1">
                  <a:lumMod val="40000"/>
                  <a:lumOff val="60000"/>
                  <a:alpha val="50000"/>
                </a:schemeClr>
              </a:gs>
              <a:gs pos="25000">
                <a:schemeClr val="accent1">
                  <a:lumMod val="20000"/>
                  <a:lumOff val="80000"/>
                  <a:alpha val="50000"/>
                </a:schemeClr>
              </a:gs>
              <a:gs pos="84000">
                <a:schemeClr val="bg1">
                  <a:alpha val="50000"/>
                </a:schemeClr>
              </a:gs>
            </a:gsLst>
            <a:lin ang="16200000" scaled="1"/>
            <a:tileRec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a:p>
        </p:txBody>
      </p:sp>
      <p:sp>
        <p:nvSpPr>
          <p:cNvPr id="4" name="Rectangle 3"/>
          <p:cNvSpPr>
            <a:spLocks noChangeArrowheads="1"/>
          </p:cNvSpPr>
          <p:nvPr userDrawn="1"/>
        </p:nvSpPr>
        <p:spPr bwMode="auto">
          <a:xfrm>
            <a:off x="0" y="5715000"/>
            <a:ext cx="9144000" cy="1143000"/>
          </a:xfrm>
          <a:prstGeom prst="rect">
            <a:avLst/>
          </a:prstGeom>
          <a:gradFill>
            <a:gsLst>
              <a:gs pos="0">
                <a:schemeClr val="accent1">
                  <a:lumMod val="40000"/>
                  <a:lumOff val="60000"/>
                  <a:alpha val="50000"/>
                </a:schemeClr>
              </a:gs>
              <a:gs pos="25000">
                <a:schemeClr val="accent1">
                  <a:lumMod val="20000"/>
                  <a:lumOff val="80000"/>
                </a:schemeClr>
              </a:gs>
              <a:gs pos="84000">
                <a:schemeClr val="bg1">
                  <a:alpha val="50000"/>
                </a:schemeClr>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a:p>
        </p:txBody>
      </p:sp>
      <p:sp>
        <p:nvSpPr>
          <p:cNvPr id="5" name="Rectangle 33"/>
          <p:cNvSpPr>
            <a:spLocks noChangeArrowheads="1"/>
          </p:cNvSpPr>
          <p:nvPr/>
        </p:nvSpPr>
        <p:spPr bwMode="auto">
          <a:xfrm>
            <a:off x="228600" y="6248400"/>
            <a:ext cx="5181600" cy="228600"/>
          </a:xfrm>
          <a:prstGeom prst="rect">
            <a:avLst/>
          </a:prstGeom>
          <a:noFill/>
          <a:ln w="9525">
            <a:noFill/>
            <a:miter lim="800000"/>
            <a:headEnd/>
            <a:tailEnd/>
          </a:ln>
        </p:spPr>
        <p:txBody>
          <a:bodyPr/>
          <a:lstStyle/>
          <a:p>
            <a:pPr eaLnBrk="0" hangingPunct="0">
              <a:lnSpc>
                <a:spcPct val="190000"/>
              </a:lnSpc>
            </a:pPr>
            <a:r>
              <a:rPr lang="en-US" sz="900">
                <a:solidFill>
                  <a:srgbClr val="000000"/>
                </a:solidFill>
                <a:latin typeface="Verdana" pitchFamily="34" charset="0"/>
              </a:rPr>
              <a:t>      </a:t>
            </a:r>
            <a:r>
              <a:rPr lang="en-US" sz="800">
                <a:solidFill>
                  <a:srgbClr val="000000"/>
                </a:solidFill>
                <a:latin typeface="Verdana" pitchFamily="34" charset="0"/>
              </a:rPr>
              <a:t>|  </a:t>
            </a:r>
            <a:r>
              <a:rPr lang="en-US" sz="800" b="0">
                <a:solidFill>
                  <a:srgbClr val="000000"/>
                </a:solidFill>
                <a:latin typeface="Verdana" pitchFamily="34" charset="0"/>
              </a:rPr>
              <a:t>©2012, Cognizant 		</a:t>
            </a:r>
            <a:endParaRPr lang="en-US" sz="900" b="0">
              <a:solidFill>
                <a:srgbClr val="000000"/>
              </a:solidFill>
              <a:latin typeface="Verdana" pitchFamily="34" charset="0"/>
            </a:endParaRPr>
          </a:p>
        </p:txBody>
      </p:sp>
      <p:pic>
        <p:nvPicPr>
          <p:cNvPr id="6" name="CG_logoReflect_RGB.png" descr="/Users/jason_feuilly/Desktop/CG_logoReflect_RGB.png"/>
          <p:cNvPicPr>
            <a:picLocks noChangeAspect="1"/>
          </p:cNvPicPr>
          <p:nvPr userDrawn="1"/>
        </p:nvPicPr>
        <p:blipFill>
          <a:blip r:embed="rId2" cstate="print"/>
          <a:srcRect/>
          <a:stretch>
            <a:fillRect/>
          </a:stretch>
        </p:blipFill>
        <p:spPr bwMode="auto">
          <a:xfrm>
            <a:off x="7104063" y="6137275"/>
            <a:ext cx="1963737" cy="720725"/>
          </a:xfrm>
          <a:prstGeom prst="rect">
            <a:avLst/>
          </a:prstGeom>
          <a:noFill/>
          <a:ln w="9525">
            <a:noFill/>
            <a:miter lim="800000"/>
            <a:headEnd/>
            <a:tailEnd/>
          </a:ln>
        </p:spPr>
      </p:pic>
      <p:sp>
        <p:nvSpPr>
          <p:cNvPr id="2" name="Title 1"/>
          <p:cNvSpPr>
            <a:spLocks noGrp="1"/>
          </p:cNvSpPr>
          <p:nvPr>
            <p:ph type="title"/>
          </p:nvPr>
        </p:nvSpPr>
        <p:spPr>
          <a:xfrm>
            <a:off x="152400" y="228600"/>
            <a:ext cx="8610600" cy="685800"/>
          </a:xfrm>
        </p:spPr>
        <p:txBody>
          <a:bodyPr/>
          <a:lstStyle>
            <a:lvl1pPr>
              <a:defRPr sz="2800"/>
            </a:lvl1pPr>
          </a:lstStyle>
          <a:p>
            <a:r>
              <a:rPr lang="en-US" smtClean="0"/>
              <a:t>Click to edit Master title style</a:t>
            </a:r>
            <a:endParaRPr lang="en-US" dirty="0"/>
          </a:p>
        </p:txBody>
      </p:sp>
      <p:sp>
        <p:nvSpPr>
          <p:cNvPr id="7" name="Rectangle 42"/>
          <p:cNvSpPr>
            <a:spLocks noGrp="1" noChangeArrowheads="1"/>
          </p:cNvSpPr>
          <p:nvPr>
            <p:ph type="sldNum" sz="quarter" idx="10"/>
          </p:nvPr>
        </p:nvSpPr>
        <p:spPr>
          <a:xfrm>
            <a:off x="76200" y="6324600"/>
            <a:ext cx="457200" cy="457200"/>
          </a:xfrm>
          <a:prstGeom prst="rect">
            <a:avLst/>
          </a:prstGeom>
        </p:spPr>
        <p:txBody>
          <a:bodyPr/>
          <a:lstStyle>
            <a:lvl1pPr>
              <a:defRPr sz="1200">
                <a:solidFill>
                  <a:srgbClr val="6DB23F"/>
                </a:solidFill>
                <a:cs typeface="Arial" charset="0"/>
              </a:defRPr>
            </a:lvl1pPr>
          </a:lstStyle>
          <a:p>
            <a:pPr>
              <a:defRPr/>
            </a:pPr>
            <a:fld id="{2AB1E8DC-F7DF-4D4F-B3C6-E3FB899832E7}"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53D5D9D4-ED65-4314-9DE4-3162AC6A30F7}" type="datetimeFigureOut">
              <a:rPr lang="en-US" smtClean="0"/>
              <a:pPr/>
              <a:t>9/27/2012</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1E1B7754-AE7B-40D5-9FED-10A1F70D70C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3" name="Picture 4" descr="22.jpg"/>
          <p:cNvPicPr>
            <a:picLocks noChangeAspect="1"/>
          </p:cNvPicPr>
          <p:nvPr userDrawn="1"/>
        </p:nvPicPr>
        <p:blipFill>
          <a:blip r:embed="rId2" cstate="print"/>
          <a:srcRect/>
          <a:stretch>
            <a:fillRect/>
          </a:stretch>
        </p:blipFill>
        <p:spPr bwMode="auto">
          <a:xfrm>
            <a:off x="5784850" y="0"/>
            <a:ext cx="3349625" cy="3209925"/>
          </a:xfrm>
          <a:prstGeom prst="rect">
            <a:avLst/>
          </a:prstGeom>
          <a:noFill/>
          <a:ln w="9525">
            <a:noFill/>
            <a:miter lim="800000"/>
            <a:headEnd/>
            <a:tailEnd/>
          </a:ln>
        </p:spPr>
      </p:pic>
      <p:pic>
        <p:nvPicPr>
          <p:cNvPr id="4" name="Picture 4" descr="C:\Users\288718\Desktop\1.png"/>
          <p:cNvPicPr>
            <a:picLocks noChangeAspect="1" noChangeArrowheads="1"/>
          </p:cNvPicPr>
          <p:nvPr userDrawn="1"/>
        </p:nvPicPr>
        <p:blipFill>
          <a:blip r:embed="rId3" cstate="print"/>
          <a:srcRect/>
          <a:stretch>
            <a:fillRect/>
          </a:stretch>
        </p:blipFill>
        <p:spPr bwMode="auto">
          <a:xfrm>
            <a:off x="6619875" y="6235700"/>
            <a:ext cx="2271713" cy="395288"/>
          </a:xfrm>
          <a:prstGeom prst="rect">
            <a:avLst/>
          </a:prstGeom>
          <a:noFill/>
          <a:ln w="9525">
            <a:noFill/>
            <a:miter lim="800000"/>
            <a:headEnd/>
            <a:tailEnd/>
          </a:ln>
        </p:spPr>
      </p:pic>
      <p:cxnSp>
        <p:nvCxnSpPr>
          <p:cNvPr id="5" name="Straight Connector 4"/>
          <p:cNvCxnSpPr/>
          <p:nvPr userDrawn="1"/>
        </p:nvCxnSpPr>
        <p:spPr bwMode="auto">
          <a:xfrm>
            <a:off x="440377" y="615950"/>
            <a:ext cx="8242300" cy="0"/>
          </a:xfrm>
          <a:prstGeom prst="line">
            <a:avLst/>
          </a:prstGeom>
          <a:solidFill>
            <a:schemeClr val="accent1"/>
          </a:solidFill>
          <a:ln w="9525" cap="flat" cmpd="sng" algn="ctr">
            <a:gradFill flip="none" rotWithShape="1">
              <a:gsLst>
                <a:gs pos="10000">
                  <a:schemeClr val="bg1">
                    <a:lumMod val="85000"/>
                    <a:alpha val="0"/>
                  </a:schemeClr>
                </a:gs>
                <a:gs pos="60000">
                  <a:schemeClr val="bg1">
                    <a:lumMod val="65000"/>
                    <a:alpha val="38000"/>
                  </a:schemeClr>
                </a:gs>
              </a:gsLst>
              <a:path path="circle">
                <a:fillToRect l="100000" t="100000"/>
              </a:path>
              <a:tileRect r="-100000" b="-100000"/>
            </a:gradFill>
            <a:prstDash val="solid"/>
            <a:round/>
            <a:headEnd type="none" w="med" len="med"/>
            <a:tailEnd type="none" w="med" len="med"/>
          </a:ln>
          <a:effectLst/>
        </p:spPr>
      </p:cxnSp>
      <p:sp>
        <p:nvSpPr>
          <p:cNvPr id="9" name="Title 1"/>
          <p:cNvSpPr>
            <a:spLocks noGrp="1"/>
          </p:cNvSpPr>
          <p:nvPr>
            <p:ph type="title"/>
          </p:nvPr>
        </p:nvSpPr>
        <p:spPr>
          <a:xfrm>
            <a:off x="431800" y="406400"/>
            <a:ext cx="5486400" cy="495300"/>
          </a:xfrm>
        </p:spPr>
        <p:txBody>
          <a:bodyPr/>
          <a:lstStyle>
            <a:lvl1pPr>
              <a:defRPr b="0">
                <a:solidFill>
                  <a:srgbClr val="3D96AC"/>
                </a:solidFill>
                <a:latin typeface="Calibri" pitchFamily="34" charset="0"/>
                <a:cs typeface="Calibri" pitchFamily="34" charset="0"/>
              </a:defRPr>
            </a:lvl1pPr>
          </a:lstStyle>
          <a:p>
            <a:r>
              <a:rPr lang="en-US" smtClean="0"/>
              <a:t>Click to edit Master title style</a:t>
            </a:r>
            <a:endParaRPr lang="en-US" dirty="0"/>
          </a:p>
        </p:txBody>
      </p:sp>
      <p:sp>
        <p:nvSpPr>
          <p:cNvPr id="6" name="Footer Placeholder 4"/>
          <p:cNvSpPr>
            <a:spLocks noGrp="1"/>
          </p:cNvSpPr>
          <p:nvPr>
            <p:ph type="ftr" sz="quarter" idx="10"/>
          </p:nvPr>
        </p:nvSpPr>
        <p:spPr>
          <a:xfrm>
            <a:off x="514350" y="6437313"/>
            <a:ext cx="2520950" cy="244475"/>
          </a:xfrm>
          <a:prstGeom prst="rect">
            <a:avLst/>
          </a:prstGeom>
        </p:spPr>
        <p:txBody>
          <a:bodyPr lIns="0" rIns="0" bIns="0" anchor="t" anchorCtr="0"/>
          <a:lstStyle>
            <a:lvl1pPr>
              <a:defRPr sz="900">
                <a:solidFill>
                  <a:schemeClr val="bg1">
                    <a:lumMod val="65000"/>
                  </a:schemeClr>
                </a:solidFill>
                <a:cs typeface="+mn-cs"/>
              </a:defRPr>
            </a:lvl1pPr>
          </a:lstStyle>
          <a:p>
            <a:pPr>
              <a:defRPr/>
            </a:pPr>
            <a:r>
              <a:rPr lang="en-US"/>
              <a:t> l    © 2012, Cognizant Technology Solutions</a:t>
            </a:r>
          </a:p>
        </p:txBody>
      </p:sp>
      <p:sp>
        <p:nvSpPr>
          <p:cNvPr id="7" name="Slide Number Placeholder 5"/>
          <p:cNvSpPr>
            <a:spLocks noGrp="1"/>
          </p:cNvSpPr>
          <p:nvPr>
            <p:ph type="sldNum" sz="quarter" idx="11"/>
          </p:nvPr>
        </p:nvSpPr>
        <p:spPr>
          <a:xfrm>
            <a:off x="236538" y="6475413"/>
            <a:ext cx="238125" cy="222250"/>
          </a:xfrm>
          <a:prstGeom prst="rect">
            <a:avLst/>
          </a:prstGeom>
        </p:spPr>
        <p:txBody>
          <a:bodyPr lIns="0" tIns="0" rIns="0" bIns="0"/>
          <a:lstStyle>
            <a:lvl1pPr algn="ctr">
              <a:defRPr sz="900">
                <a:solidFill>
                  <a:schemeClr val="tx1">
                    <a:lumMod val="75000"/>
                    <a:lumOff val="25000"/>
                  </a:schemeClr>
                </a:solidFill>
                <a:cs typeface="+mn-cs"/>
              </a:defRPr>
            </a:lvl1pPr>
          </a:lstStyle>
          <a:p>
            <a:pPr>
              <a:defRPr/>
            </a:pPr>
            <a:fld id="{F7BD0848-76BE-4ED1-B7DD-82F9BE379653}"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4" name="Picture 3" descr="C:\Users\288718\Desktop\1.png"/>
          <p:cNvPicPr>
            <a:picLocks noChangeAspect="1" noChangeArrowheads="1"/>
          </p:cNvPicPr>
          <p:nvPr userDrawn="1"/>
        </p:nvPicPr>
        <p:blipFill>
          <a:blip r:embed="rId2" cstate="print"/>
          <a:srcRect/>
          <a:stretch>
            <a:fillRect/>
          </a:stretch>
        </p:blipFill>
        <p:spPr bwMode="auto">
          <a:xfrm>
            <a:off x="6619875" y="6235700"/>
            <a:ext cx="2271713" cy="395288"/>
          </a:xfrm>
          <a:prstGeom prst="rect">
            <a:avLst/>
          </a:prstGeom>
          <a:noFill/>
          <a:ln w="9525">
            <a:noFill/>
            <a:miter lim="800000"/>
            <a:headEnd/>
            <a:tailEnd/>
          </a:ln>
        </p:spPr>
      </p:pic>
      <p:sp>
        <p:nvSpPr>
          <p:cNvPr id="5" name="Footer Placeholder 4"/>
          <p:cNvSpPr txBox="1">
            <a:spLocks/>
          </p:cNvSpPr>
          <p:nvPr userDrawn="1"/>
        </p:nvSpPr>
        <p:spPr>
          <a:xfrm>
            <a:off x="514350" y="6437313"/>
            <a:ext cx="2520950" cy="244475"/>
          </a:xfrm>
          <a:prstGeom prst="rect">
            <a:avLst/>
          </a:prstGeom>
        </p:spPr>
        <p:txBody>
          <a:bodyPr lIns="0" rIns="0" bIns="0"/>
          <a:lstStyle>
            <a:lvl1pPr>
              <a:defRPr sz="900">
                <a:solidFill>
                  <a:schemeClr val="bg1">
                    <a:lumMod val="65000"/>
                  </a:schemeClr>
                </a:solidFill>
              </a:defRPr>
            </a:lvl1pPr>
          </a:lstStyle>
          <a:p>
            <a:pPr>
              <a:defRPr/>
            </a:pPr>
            <a:r>
              <a:rPr lang="en-US" smtClean="0"/>
              <a:t> l    © 2012, Cognizant Technology Solutions</a:t>
            </a:r>
            <a:endParaRPr lang="en-US" dirty="0"/>
          </a:p>
        </p:txBody>
      </p:sp>
      <p:sp>
        <p:nvSpPr>
          <p:cNvPr id="6" name="Slide Number Placeholder 5"/>
          <p:cNvSpPr txBox="1">
            <a:spLocks/>
          </p:cNvSpPr>
          <p:nvPr userDrawn="1"/>
        </p:nvSpPr>
        <p:spPr>
          <a:xfrm>
            <a:off x="236538" y="6475413"/>
            <a:ext cx="238125" cy="222250"/>
          </a:xfrm>
          <a:prstGeom prst="rect">
            <a:avLst/>
          </a:prstGeom>
        </p:spPr>
        <p:txBody>
          <a:bodyPr lIns="0" tIns="0" rIns="0" bIns="0"/>
          <a:lstStyle>
            <a:lvl1pPr algn="ctr">
              <a:defRPr sz="900">
                <a:solidFill>
                  <a:schemeClr val="tx1">
                    <a:lumMod val="75000"/>
                    <a:lumOff val="25000"/>
                  </a:schemeClr>
                </a:solidFill>
              </a:defRPr>
            </a:lvl1pPr>
          </a:lstStyle>
          <a:p>
            <a:pPr>
              <a:defRPr/>
            </a:pPr>
            <a:fld id="{7120079C-BF55-4BC2-9BCB-4696F2278739}" type="slidenum">
              <a:rPr lang="en-US" smtClean="0"/>
              <a:pPr>
                <a:defRPr/>
              </a:pPr>
              <a:t>‹#›</a:t>
            </a:fld>
            <a:endParaRPr lang="en-US" dirty="0"/>
          </a:p>
        </p:txBody>
      </p:sp>
      <p:cxnSp>
        <p:nvCxnSpPr>
          <p:cNvPr id="7" name="Straight Connector 6"/>
          <p:cNvCxnSpPr/>
          <p:nvPr userDrawn="1"/>
        </p:nvCxnSpPr>
        <p:spPr bwMode="auto">
          <a:xfrm>
            <a:off x="440377" y="615950"/>
            <a:ext cx="8242300" cy="0"/>
          </a:xfrm>
          <a:prstGeom prst="line">
            <a:avLst/>
          </a:prstGeom>
          <a:solidFill>
            <a:schemeClr val="accent1"/>
          </a:solidFill>
          <a:ln w="9525" cap="flat" cmpd="sng" algn="ctr">
            <a:gradFill flip="none" rotWithShape="1">
              <a:gsLst>
                <a:gs pos="10000">
                  <a:schemeClr val="bg1">
                    <a:lumMod val="85000"/>
                    <a:alpha val="0"/>
                  </a:schemeClr>
                </a:gs>
                <a:gs pos="60000">
                  <a:schemeClr val="bg1">
                    <a:lumMod val="65000"/>
                    <a:alpha val="38000"/>
                  </a:schemeClr>
                </a:gs>
              </a:gsLst>
              <a:path path="circle">
                <a:fillToRect l="100000" t="100000"/>
              </a:path>
              <a:tileRect r="-100000" b="-100000"/>
            </a:gradFill>
            <a:prstDash val="solid"/>
            <a:round/>
            <a:headEnd type="none" w="med" len="med"/>
            <a:tailEnd type="none" w="med" len="med"/>
          </a:ln>
          <a:effectLst/>
        </p:spPr>
      </p:cxnSp>
      <p:sp>
        <p:nvSpPr>
          <p:cNvPr id="2" name="Title 1"/>
          <p:cNvSpPr>
            <a:spLocks noGrp="1"/>
          </p:cNvSpPr>
          <p:nvPr>
            <p:ph type="title"/>
          </p:nvPr>
        </p:nvSpPr>
        <p:spPr>
          <a:xfrm>
            <a:off x="431800" y="406400"/>
            <a:ext cx="5486400" cy="495300"/>
          </a:xfrm>
        </p:spPr>
        <p:txBody>
          <a:bodyPr/>
          <a:lstStyle>
            <a:lvl1pPr>
              <a:defRPr b="0">
                <a:solidFill>
                  <a:srgbClr val="3D96AC"/>
                </a:solidFill>
                <a:latin typeface="Calibri" pitchFamily="34" charset="0"/>
                <a:cs typeface="Calibri" pitchFamily="34" charset="0"/>
              </a:defRPr>
            </a:lvl1pPr>
          </a:lstStyle>
          <a:p>
            <a:r>
              <a:rPr lang="en-US" smtClean="0"/>
              <a:t>Click to edit Master title style</a:t>
            </a:r>
            <a:endParaRPr lang="en-US" dirty="0"/>
          </a:p>
        </p:txBody>
      </p:sp>
      <p:sp>
        <p:nvSpPr>
          <p:cNvPr id="9" name="Content Placeholder 2"/>
          <p:cNvSpPr>
            <a:spLocks noGrp="1"/>
          </p:cNvSpPr>
          <p:nvPr>
            <p:ph idx="1"/>
          </p:nvPr>
        </p:nvSpPr>
        <p:spPr>
          <a:xfrm>
            <a:off x="454025" y="1320799"/>
            <a:ext cx="8242300" cy="4778375"/>
          </a:xfrm>
        </p:spPr>
        <p:txBody>
          <a:bodyPr/>
          <a:lstStyle>
            <a:lvl1pPr>
              <a:defRPr>
                <a:solidFill>
                  <a:schemeClr val="tx1">
                    <a:lumMod val="75000"/>
                    <a:lumOff val="25000"/>
                  </a:schemeClr>
                </a:solidFill>
                <a:latin typeface="Calibri" pitchFamily="34" charset="0"/>
                <a:cs typeface="Calibri" pitchFamily="34" charset="0"/>
              </a:defRPr>
            </a:lvl1pPr>
            <a:lvl2pPr>
              <a:defRPr>
                <a:solidFill>
                  <a:schemeClr val="tx1">
                    <a:lumMod val="65000"/>
                    <a:lumOff val="35000"/>
                  </a:schemeClr>
                </a:solidFill>
                <a:latin typeface="Calibri" pitchFamily="34" charset="0"/>
                <a:cs typeface="Calibri" pitchFamily="34" charset="0"/>
              </a:defRPr>
            </a:lvl2pPr>
            <a:lvl3pPr>
              <a:defRPr>
                <a:solidFill>
                  <a:schemeClr val="tx1">
                    <a:lumMod val="50000"/>
                    <a:lumOff val="50000"/>
                  </a:schemeClr>
                </a:solidFill>
                <a:latin typeface="Calibri" pitchFamily="34" charset="0"/>
                <a:cs typeface="Calibri" pitchFamily="34" charset="0"/>
              </a:defRPr>
            </a:lvl3pPr>
            <a:lvl4pPr>
              <a:defRPr>
                <a:solidFill>
                  <a:schemeClr val="tx1">
                    <a:lumMod val="50000"/>
                    <a:lumOff val="50000"/>
                  </a:schemeClr>
                </a:solidFill>
                <a:latin typeface="Calibri" pitchFamily="34" charset="0"/>
                <a:cs typeface="Calibri" pitchFamily="34" charset="0"/>
              </a:defRPr>
            </a:lvl4pPr>
            <a:lvl5pPr>
              <a:defRPr>
                <a:solidFill>
                  <a:schemeClr val="tx1">
                    <a:lumMod val="50000"/>
                    <a:lumOff val="50000"/>
                  </a:schemeClr>
                </a:solidFill>
                <a:latin typeface="Calibri" pitchFamily="34" charset="0"/>
                <a:cs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 Only">
    <p:spTree>
      <p:nvGrpSpPr>
        <p:cNvPr id="1" name=""/>
        <p:cNvGrpSpPr/>
        <p:nvPr/>
      </p:nvGrpSpPr>
      <p:grpSpPr>
        <a:xfrm>
          <a:off x="0" y="0"/>
          <a:ext cx="0" cy="0"/>
          <a:chOff x="0" y="0"/>
          <a:chExt cx="0" cy="0"/>
        </a:xfrm>
      </p:grpSpPr>
      <p:pic>
        <p:nvPicPr>
          <p:cNvPr id="4" name="Picture 4" descr="22.jpg"/>
          <p:cNvPicPr>
            <a:picLocks noChangeAspect="1"/>
          </p:cNvPicPr>
          <p:nvPr userDrawn="1"/>
        </p:nvPicPr>
        <p:blipFill>
          <a:blip r:embed="rId2" cstate="print"/>
          <a:srcRect/>
          <a:stretch>
            <a:fillRect/>
          </a:stretch>
        </p:blipFill>
        <p:spPr bwMode="auto">
          <a:xfrm>
            <a:off x="6092825" y="0"/>
            <a:ext cx="3041650" cy="3086100"/>
          </a:xfrm>
          <a:prstGeom prst="rect">
            <a:avLst/>
          </a:prstGeom>
          <a:noFill/>
          <a:ln w="9525">
            <a:noFill/>
            <a:miter lim="800000"/>
            <a:headEnd/>
            <a:tailEnd/>
          </a:ln>
        </p:spPr>
      </p:pic>
      <p:cxnSp>
        <p:nvCxnSpPr>
          <p:cNvPr id="5" name="Straight Connector 4"/>
          <p:cNvCxnSpPr/>
          <p:nvPr userDrawn="1"/>
        </p:nvCxnSpPr>
        <p:spPr bwMode="auto">
          <a:xfrm>
            <a:off x="440377" y="579438"/>
            <a:ext cx="8242300" cy="0"/>
          </a:xfrm>
          <a:prstGeom prst="line">
            <a:avLst/>
          </a:prstGeom>
          <a:solidFill>
            <a:schemeClr val="accent1"/>
          </a:solidFill>
          <a:ln w="9525" cap="flat" cmpd="sng" algn="ctr">
            <a:gradFill flip="none" rotWithShape="1">
              <a:gsLst>
                <a:gs pos="10000">
                  <a:schemeClr val="bg1">
                    <a:lumMod val="85000"/>
                    <a:alpha val="0"/>
                  </a:schemeClr>
                </a:gs>
                <a:gs pos="60000">
                  <a:schemeClr val="bg1">
                    <a:lumMod val="65000"/>
                    <a:alpha val="38000"/>
                  </a:schemeClr>
                </a:gs>
              </a:gsLst>
              <a:path path="circle">
                <a:fillToRect l="100000" t="100000"/>
              </a:path>
              <a:tileRect r="-100000" b="-100000"/>
            </a:gradFill>
            <a:prstDash val="solid"/>
            <a:round/>
            <a:headEnd type="none" w="med" len="med"/>
            <a:tailEnd type="none" w="med" len="med"/>
          </a:ln>
          <a:effectLst/>
        </p:spPr>
      </p:cxnSp>
      <p:pic>
        <p:nvPicPr>
          <p:cNvPr id="6" name="Picture 3" descr="C:\Users\288718\Desktop\1.png"/>
          <p:cNvPicPr>
            <a:picLocks noChangeAspect="1" noChangeArrowheads="1"/>
          </p:cNvPicPr>
          <p:nvPr userDrawn="1"/>
        </p:nvPicPr>
        <p:blipFill>
          <a:blip r:embed="rId3" cstate="print"/>
          <a:srcRect/>
          <a:stretch>
            <a:fillRect/>
          </a:stretch>
        </p:blipFill>
        <p:spPr bwMode="auto">
          <a:xfrm>
            <a:off x="6619875" y="6235700"/>
            <a:ext cx="2271713" cy="395288"/>
          </a:xfrm>
          <a:prstGeom prst="rect">
            <a:avLst/>
          </a:prstGeom>
          <a:noFill/>
          <a:ln w="9525">
            <a:noFill/>
            <a:miter lim="800000"/>
            <a:headEnd/>
            <a:tailEnd/>
          </a:ln>
        </p:spPr>
      </p:pic>
      <p:sp>
        <p:nvSpPr>
          <p:cNvPr id="2" name="Title 1"/>
          <p:cNvSpPr>
            <a:spLocks noGrp="1"/>
          </p:cNvSpPr>
          <p:nvPr>
            <p:ph type="title"/>
          </p:nvPr>
        </p:nvSpPr>
        <p:spPr>
          <a:xfrm>
            <a:off x="431800" y="406400"/>
            <a:ext cx="5486400" cy="495300"/>
          </a:xfrm>
        </p:spPr>
        <p:txBody>
          <a:bodyPr/>
          <a:lstStyle>
            <a:lvl1pPr>
              <a:defRPr b="0">
                <a:solidFill>
                  <a:srgbClr val="3D96AC"/>
                </a:solidFill>
                <a:latin typeface="Calibri" pitchFamily="34" charset="0"/>
                <a:cs typeface="Calibri" pitchFamily="34" charset="0"/>
              </a:defRPr>
            </a:lvl1pPr>
          </a:lstStyle>
          <a:p>
            <a:r>
              <a:rPr lang="en-US" smtClean="0"/>
              <a:t>Click to edit Master title style</a:t>
            </a:r>
            <a:endParaRPr lang="en-US" dirty="0"/>
          </a:p>
        </p:txBody>
      </p:sp>
      <p:sp>
        <p:nvSpPr>
          <p:cNvPr id="9" name="Content Placeholder 2"/>
          <p:cNvSpPr>
            <a:spLocks noGrp="1"/>
          </p:cNvSpPr>
          <p:nvPr>
            <p:ph idx="1"/>
          </p:nvPr>
        </p:nvSpPr>
        <p:spPr>
          <a:xfrm>
            <a:off x="454025" y="1320799"/>
            <a:ext cx="8242300" cy="4778375"/>
          </a:xfrm>
        </p:spPr>
        <p:txBody>
          <a:bodyPr/>
          <a:lstStyle>
            <a:lvl1pPr>
              <a:defRPr>
                <a:solidFill>
                  <a:schemeClr val="tx1">
                    <a:lumMod val="75000"/>
                    <a:lumOff val="25000"/>
                  </a:schemeClr>
                </a:solidFill>
                <a:latin typeface="Calibri" pitchFamily="34" charset="0"/>
                <a:cs typeface="Calibri" pitchFamily="34" charset="0"/>
              </a:defRPr>
            </a:lvl1pPr>
            <a:lvl2pPr>
              <a:defRPr>
                <a:solidFill>
                  <a:schemeClr val="tx1">
                    <a:lumMod val="65000"/>
                    <a:lumOff val="35000"/>
                  </a:schemeClr>
                </a:solidFill>
                <a:latin typeface="Calibri" pitchFamily="34" charset="0"/>
                <a:cs typeface="Calibri" pitchFamily="34" charset="0"/>
              </a:defRPr>
            </a:lvl2pPr>
            <a:lvl3pPr>
              <a:defRPr>
                <a:solidFill>
                  <a:schemeClr val="tx1">
                    <a:lumMod val="50000"/>
                    <a:lumOff val="50000"/>
                  </a:schemeClr>
                </a:solidFill>
                <a:latin typeface="Calibri" pitchFamily="34" charset="0"/>
                <a:cs typeface="Calibri" pitchFamily="34" charset="0"/>
              </a:defRPr>
            </a:lvl3pPr>
            <a:lvl4pPr>
              <a:defRPr>
                <a:solidFill>
                  <a:schemeClr val="tx1">
                    <a:lumMod val="50000"/>
                    <a:lumOff val="50000"/>
                  </a:schemeClr>
                </a:solidFill>
                <a:latin typeface="Calibri" pitchFamily="34" charset="0"/>
                <a:cs typeface="Calibri" pitchFamily="34" charset="0"/>
              </a:defRPr>
            </a:lvl4pPr>
            <a:lvl5pPr>
              <a:defRPr>
                <a:solidFill>
                  <a:schemeClr val="tx1">
                    <a:lumMod val="50000"/>
                    <a:lumOff val="50000"/>
                  </a:schemeClr>
                </a:solidFill>
                <a:latin typeface="Calibri" pitchFamily="34" charset="0"/>
                <a:cs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Footer Placeholder 4"/>
          <p:cNvSpPr>
            <a:spLocks noGrp="1"/>
          </p:cNvSpPr>
          <p:nvPr>
            <p:ph type="ftr" sz="quarter" idx="10"/>
          </p:nvPr>
        </p:nvSpPr>
        <p:spPr>
          <a:xfrm>
            <a:off x="514350" y="6437313"/>
            <a:ext cx="2520950" cy="244475"/>
          </a:xfrm>
          <a:prstGeom prst="rect">
            <a:avLst/>
          </a:prstGeom>
        </p:spPr>
        <p:txBody>
          <a:bodyPr lIns="0" rIns="0" bIns="0" anchor="t" anchorCtr="0"/>
          <a:lstStyle>
            <a:lvl1pPr>
              <a:defRPr sz="900">
                <a:solidFill>
                  <a:schemeClr val="bg1">
                    <a:lumMod val="65000"/>
                  </a:schemeClr>
                </a:solidFill>
                <a:cs typeface="+mn-cs"/>
              </a:defRPr>
            </a:lvl1pPr>
          </a:lstStyle>
          <a:p>
            <a:pPr>
              <a:defRPr/>
            </a:pPr>
            <a:r>
              <a:rPr lang="en-US"/>
              <a:t> l    © 2012, Cognizant Technology Solutions</a:t>
            </a:r>
          </a:p>
        </p:txBody>
      </p:sp>
      <p:sp>
        <p:nvSpPr>
          <p:cNvPr id="8" name="Slide Number Placeholder 5"/>
          <p:cNvSpPr>
            <a:spLocks noGrp="1"/>
          </p:cNvSpPr>
          <p:nvPr>
            <p:ph type="sldNum" sz="quarter" idx="11"/>
          </p:nvPr>
        </p:nvSpPr>
        <p:spPr>
          <a:xfrm>
            <a:off x="236538" y="6475413"/>
            <a:ext cx="238125" cy="222250"/>
          </a:xfrm>
          <a:prstGeom prst="rect">
            <a:avLst/>
          </a:prstGeom>
        </p:spPr>
        <p:txBody>
          <a:bodyPr lIns="0" tIns="0" rIns="0" bIns="0"/>
          <a:lstStyle>
            <a:lvl1pPr algn="ctr">
              <a:defRPr sz="900">
                <a:solidFill>
                  <a:schemeClr val="tx1">
                    <a:lumMod val="75000"/>
                    <a:lumOff val="25000"/>
                  </a:schemeClr>
                </a:solidFill>
                <a:cs typeface="+mn-cs"/>
              </a:defRPr>
            </a:lvl1pPr>
          </a:lstStyle>
          <a:p>
            <a:pPr>
              <a:defRPr/>
            </a:pPr>
            <a:fld id="{CE956619-E71F-4399-A56E-DB28639A4AC9}"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pic>
        <p:nvPicPr>
          <p:cNvPr id="5" name="Picture 3" descr="C:\Users\288718\Desktop\1.png"/>
          <p:cNvPicPr>
            <a:picLocks noChangeAspect="1" noChangeArrowheads="1"/>
          </p:cNvPicPr>
          <p:nvPr userDrawn="1"/>
        </p:nvPicPr>
        <p:blipFill>
          <a:blip r:embed="rId2" cstate="print"/>
          <a:srcRect/>
          <a:stretch>
            <a:fillRect/>
          </a:stretch>
        </p:blipFill>
        <p:spPr bwMode="auto">
          <a:xfrm>
            <a:off x="6619875" y="6235700"/>
            <a:ext cx="2271713" cy="395288"/>
          </a:xfrm>
          <a:prstGeom prst="rect">
            <a:avLst/>
          </a:prstGeom>
          <a:noFill/>
          <a:ln w="9525">
            <a:noFill/>
            <a:miter lim="800000"/>
            <a:headEnd/>
            <a:tailEnd/>
          </a:ln>
        </p:spPr>
      </p:pic>
      <p:sp>
        <p:nvSpPr>
          <p:cNvPr id="6" name="Footer Placeholder 4"/>
          <p:cNvSpPr txBox="1">
            <a:spLocks/>
          </p:cNvSpPr>
          <p:nvPr userDrawn="1"/>
        </p:nvSpPr>
        <p:spPr>
          <a:xfrm>
            <a:off x="514350" y="6437313"/>
            <a:ext cx="2520950" cy="244475"/>
          </a:xfrm>
          <a:prstGeom prst="rect">
            <a:avLst/>
          </a:prstGeom>
        </p:spPr>
        <p:txBody>
          <a:bodyPr lIns="0" rIns="0" bIns="0"/>
          <a:lstStyle>
            <a:lvl1pPr>
              <a:defRPr sz="900">
                <a:solidFill>
                  <a:schemeClr val="bg1">
                    <a:lumMod val="65000"/>
                  </a:schemeClr>
                </a:solidFill>
              </a:defRPr>
            </a:lvl1pPr>
          </a:lstStyle>
          <a:p>
            <a:pPr>
              <a:defRPr/>
            </a:pPr>
            <a:r>
              <a:rPr lang="en-US" dirty="0" smtClean="0"/>
              <a:t> l    © 2012, Cognizant Technology Solutions</a:t>
            </a:r>
            <a:endParaRPr lang="en-US" dirty="0"/>
          </a:p>
        </p:txBody>
      </p:sp>
      <p:sp>
        <p:nvSpPr>
          <p:cNvPr id="7" name="Slide Number Placeholder 5"/>
          <p:cNvSpPr txBox="1">
            <a:spLocks/>
          </p:cNvSpPr>
          <p:nvPr userDrawn="1"/>
        </p:nvSpPr>
        <p:spPr>
          <a:xfrm>
            <a:off x="236538" y="6475413"/>
            <a:ext cx="238125" cy="222250"/>
          </a:xfrm>
          <a:prstGeom prst="rect">
            <a:avLst/>
          </a:prstGeom>
        </p:spPr>
        <p:txBody>
          <a:bodyPr lIns="0" tIns="0" rIns="0" bIns="0"/>
          <a:lstStyle>
            <a:lvl1pPr algn="ctr">
              <a:defRPr sz="900">
                <a:solidFill>
                  <a:schemeClr val="tx1">
                    <a:lumMod val="75000"/>
                    <a:lumOff val="25000"/>
                  </a:schemeClr>
                </a:solidFill>
              </a:defRPr>
            </a:lvl1pPr>
          </a:lstStyle>
          <a:p>
            <a:pPr>
              <a:defRPr/>
            </a:pPr>
            <a:fld id="{AB4F20C6-3003-4694-8E58-E2FD6F3AF8A9}" type="slidenum">
              <a:rPr lang="en-US" smtClean="0"/>
              <a:pPr>
                <a:defRPr/>
              </a:pPr>
              <a:t>‹#›</a:t>
            </a:fld>
            <a:endParaRPr lang="en-US" dirty="0"/>
          </a:p>
        </p:txBody>
      </p:sp>
      <p:cxnSp>
        <p:nvCxnSpPr>
          <p:cNvPr id="8" name="Straight Connector 7"/>
          <p:cNvCxnSpPr/>
          <p:nvPr userDrawn="1"/>
        </p:nvCxnSpPr>
        <p:spPr bwMode="auto">
          <a:xfrm>
            <a:off x="440377" y="615950"/>
            <a:ext cx="8242300" cy="0"/>
          </a:xfrm>
          <a:prstGeom prst="line">
            <a:avLst/>
          </a:prstGeom>
          <a:solidFill>
            <a:schemeClr val="accent1"/>
          </a:solidFill>
          <a:ln w="9525" cap="flat" cmpd="sng" algn="ctr">
            <a:gradFill flip="none" rotWithShape="1">
              <a:gsLst>
                <a:gs pos="10000">
                  <a:schemeClr val="bg1">
                    <a:lumMod val="85000"/>
                    <a:alpha val="0"/>
                  </a:schemeClr>
                </a:gs>
                <a:gs pos="60000">
                  <a:schemeClr val="bg1">
                    <a:lumMod val="65000"/>
                    <a:alpha val="38000"/>
                  </a:schemeClr>
                </a:gs>
              </a:gsLst>
              <a:path path="circle">
                <a:fillToRect l="100000" t="100000"/>
              </a:path>
              <a:tileRect r="-100000" b="-100000"/>
            </a:gradFill>
            <a:prstDash val="solid"/>
            <a:round/>
            <a:headEnd type="none" w="med" len="med"/>
            <a:tailEnd type="none" w="med" len="med"/>
          </a:ln>
          <a:effectLst/>
        </p:spPr>
      </p:cxnSp>
      <p:sp>
        <p:nvSpPr>
          <p:cNvPr id="10" name="Content Placeholder 2"/>
          <p:cNvSpPr>
            <a:spLocks noGrp="1"/>
          </p:cNvSpPr>
          <p:nvPr>
            <p:ph sz="half" idx="1"/>
          </p:nvPr>
        </p:nvSpPr>
        <p:spPr>
          <a:xfrm>
            <a:off x="454025" y="1573213"/>
            <a:ext cx="3962400" cy="4525962"/>
          </a:xfrm>
        </p:spPr>
        <p:txBody>
          <a:bodyPr/>
          <a:lstStyle>
            <a:lvl1pPr>
              <a:defRPr sz="2000">
                <a:solidFill>
                  <a:schemeClr val="tx1">
                    <a:lumMod val="85000"/>
                    <a:lumOff val="15000"/>
                  </a:schemeClr>
                </a:solidFill>
                <a:latin typeface="Calibri" pitchFamily="34" charset="0"/>
                <a:cs typeface="Calibri" pitchFamily="34" charset="0"/>
              </a:defRPr>
            </a:lvl1pPr>
            <a:lvl2pPr>
              <a:defRPr sz="1800">
                <a:solidFill>
                  <a:schemeClr val="tx1">
                    <a:lumMod val="85000"/>
                    <a:lumOff val="15000"/>
                  </a:schemeClr>
                </a:solidFill>
                <a:latin typeface="Calibri" pitchFamily="34" charset="0"/>
                <a:cs typeface="Calibri" pitchFamily="34" charset="0"/>
              </a:defRPr>
            </a:lvl2pPr>
            <a:lvl3pPr>
              <a:defRPr sz="1600">
                <a:solidFill>
                  <a:schemeClr val="tx1">
                    <a:lumMod val="85000"/>
                    <a:lumOff val="15000"/>
                  </a:schemeClr>
                </a:solidFill>
                <a:latin typeface="Calibri" pitchFamily="34" charset="0"/>
                <a:cs typeface="Calibri" pitchFamily="34" charset="0"/>
              </a:defRPr>
            </a:lvl3pPr>
            <a:lvl4pPr>
              <a:defRPr sz="1600">
                <a:solidFill>
                  <a:schemeClr val="tx1">
                    <a:lumMod val="85000"/>
                    <a:lumOff val="15000"/>
                  </a:schemeClr>
                </a:solidFill>
                <a:latin typeface="Calibri" pitchFamily="34" charset="0"/>
                <a:cs typeface="Calibri" pitchFamily="34" charset="0"/>
              </a:defRPr>
            </a:lvl4pPr>
            <a:lvl5pPr>
              <a:defRPr sz="1600">
                <a:solidFill>
                  <a:schemeClr val="tx1">
                    <a:lumMod val="85000"/>
                    <a:lumOff val="15000"/>
                  </a:schemeClr>
                </a:solidFill>
                <a:latin typeface="Calibri" pitchFamily="34" charset="0"/>
                <a:cs typeface="Calibri" pitchFamily="34" charset="0"/>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Content Placeholder 2"/>
          <p:cNvSpPr>
            <a:spLocks noGrp="1"/>
          </p:cNvSpPr>
          <p:nvPr>
            <p:ph sz="half" idx="12"/>
          </p:nvPr>
        </p:nvSpPr>
        <p:spPr>
          <a:xfrm>
            <a:off x="4733925" y="1573213"/>
            <a:ext cx="3962400" cy="4525962"/>
          </a:xfrm>
        </p:spPr>
        <p:txBody>
          <a:bodyPr/>
          <a:lstStyle>
            <a:lvl1pPr>
              <a:defRPr sz="2000">
                <a:solidFill>
                  <a:schemeClr val="tx1">
                    <a:lumMod val="85000"/>
                    <a:lumOff val="15000"/>
                  </a:schemeClr>
                </a:solidFill>
                <a:latin typeface="Calibri" pitchFamily="34" charset="0"/>
                <a:cs typeface="Calibri" pitchFamily="34" charset="0"/>
              </a:defRPr>
            </a:lvl1pPr>
            <a:lvl2pPr>
              <a:defRPr sz="1800">
                <a:solidFill>
                  <a:schemeClr val="tx1">
                    <a:lumMod val="85000"/>
                    <a:lumOff val="15000"/>
                  </a:schemeClr>
                </a:solidFill>
                <a:latin typeface="Calibri" pitchFamily="34" charset="0"/>
                <a:cs typeface="Calibri" pitchFamily="34" charset="0"/>
              </a:defRPr>
            </a:lvl2pPr>
            <a:lvl3pPr>
              <a:defRPr sz="1600">
                <a:solidFill>
                  <a:schemeClr val="tx1">
                    <a:lumMod val="85000"/>
                    <a:lumOff val="15000"/>
                  </a:schemeClr>
                </a:solidFill>
                <a:latin typeface="Calibri" pitchFamily="34" charset="0"/>
                <a:cs typeface="Calibri" pitchFamily="34" charset="0"/>
              </a:defRPr>
            </a:lvl3pPr>
            <a:lvl4pPr>
              <a:defRPr sz="1600">
                <a:solidFill>
                  <a:schemeClr val="tx1">
                    <a:lumMod val="85000"/>
                    <a:lumOff val="15000"/>
                  </a:schemeClr>
                </a:solidFill>
                <a:latin typeface="Calibri" pitchFamily="34" charset="0"/>
                <a:cs typeface="Calibri" pitchFamily="34" charset="0"/>
              </a:defRPr>
            </a:lvl4pPr>
            <a:lvl5pPr>
              <a:defRPr sz="1600">
                <a:solidFill>
                  <a:schemeClr val="tx1">
                    <a:lumMod val="85000"/>
                    <a:lumOff val="15000"/>
                  </a:schemeClr>
                </a:solidFill>
                <a:latin typeface="Calibri" pitchFamily="34" charset="0"/>
                <a:cs typeface="Calibri" pitchFamily="34" charset="0"/>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Title 1"/>
          <p:cNvSpPr>
            <a:spLocks noGrp="1"/>
          </p:cNvSpPr>
          <p:nvPr>
            <p:ph type="title"/>
          </p:nvPr>
        </p:nvSpPr>
        <p:spPr>
          <a:xfrm>
            <a:off x="431800" y="406400"/>
            <a:ext cx="5486400" cy="495300"/>
          </a:xfrm>
        </p:spPr>
        <p:txBody>
          <a:bodyPr/>
          <a:lstStyle>
            <a:lvl1pPr>
              <a:defRPr b="0">
                <a:solidFill>
                  <a:srgbClr val="3D96AC"/>
                </a:solidFill>
                <a:latin typeface="Calibri" pitchFamily="34" charset="0"/>
                <a:cs typeface="Calibri" pitchFamily="34" charset="0"/>
              </a:defRPr>
            </a:lvl1pPr>
          </a:lstStyle>
          <a:p>
            <a:r>
              <a:rPr lang="en-US" smtClean="0"/>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pic>
        <p:nvPicPr>
          <p:cNvPr id="4" name="Picture 4" descr="22.jpg"/>
          <p:cNvPicPr>
            <a:picLocks noChangeAspect="1"/>
          </p:cNvPicPr>
          <p:nvPr userDrawn="1"/>
        </p:nvPicPr>
        <p:blipFill>
          <a:blip r:embed="rId2" cstate="print"/>
          <a:srcRect/>
          <a:stretch>
            <a:fillRect/>
          </a:stretch>
        </p:blipFill>
        <p:spPr bwMode="auto">
          <a:xfrm>
            <a:off x="6040438" y="0"/>
            <a:ext cx="3094037" cy="3148013"/>
          </a:xfrm>
          <a:prstGeom prst="rect">
            <a:avLst/>
          </a:prstGeom>
          <a:noFill/>
          <a:ln w="9525">
            <a:noFill/>
            <a:miter lim="800000"/>
            <a:headEnd/>
            <a:tailEnd/>
          </a:ln>
        </p:spPr>
      </p:pic>
      <p:pic>
        <p:nvPicPr>
          <p:cNvPr id="5" name="Picture 10" descr="side_circles.png"/>
          <p:cNvPicPr>
            <a:picLocks noChangeAspect="1"/>
          </p:cNvPicPr>
          <p:nvPr userDrawn="1"/>
        </p:nvPicPr>
        <p:blipFill>
          <a:blip r:embed="rId3" cstate="print"/>
          <a:srcRect/>
          <a:stretch>
            <a:fillRect/>
          </a:stretch>
        </p:blipFill>
        <p:spPr bwMode="auto">
          <a:xfrm>
            <a:off x="8882063" y="1981200"/>
            <a:ext cx="261937" cy="2578100"/>
          </a:xfrm>
          <a:prstGeom prst="rect">
            <a:avLst/>
          </a:prstGeom>
          <a:noFill/>
          <a:ln w="9525">
            <a:noFill/>
            <a:miter lim="800000"/>
            <a:headEnd/>
            <a:tailEnd/>
          </a:ln>
        </p:spPr>
      </p:pic>
      <p:pic>
        <p:nvPicPr>
          <p:cNvPr id="6" name="Picture 3" descr="C:\Users\288718\Desktop\1.png"/>
          <p:cNvPicPr>
            <a:picLocks noChangeAspect="1" noChangeArrowheads="1"/>
          </p:cNvPicPr>
          <p:nvPr userDrawn="1"/>
        </p:nvPicPr>
        <p:blipFill>
          <a:blip r:embed="rId4" cstate="print"/>
          <a:srcRect/>
          <a:stretch>
            <a:fillRect/>
          </a:stretch>
        </p:blipFill>
        <p:spPr bwMode="auto">
          <a:xfrm>
            <a:off x="6619875" y="6235700"/>
            <a:ext cx="2271713" cy="395288"/>
          </a:xfrm>
          <a:prstGeom prst="rect">
            <a:avLst/>
          </a:prstGeom>
          <a:noFill/>
          <a:ln w="9525">
            <a:noFill/>
            <a:miter lim="800000"/>
            <a:headEnd/>
            <a:tailEnd/>
          </a:ln>
        </p:spPr>
      </p:pic>
      <p:cxnSp>
        <p:nvCxnSpPr>
          <p:cNvPr id="7" name="Straight Connector 6"/>
          <p:cNvCxnSpPr/>
          <p:nvPr userDrawn="1"/>
        </p:nvCxnSpPr>
        <p:spPr bwMode="auto">
          <a:xfrm>
            <a:off x="440377" y="579438"/>
            <a:ext cx="8242300" cy="0"/>
          </a:xfrm>
          <a:prstGeom prst="line">
            <a:avLst/>
          </a:prstGeom>
          <a:solidFill>
            <a:schemeClr val="accent1"/>
          </a:solidFill>
          <a:ln w="9525" cap="flat" cmpd="sng" algn="ctr">
            <a:gradFill flip="none" rotWithShape="1">
              <a:gsLst>
                <a:gs pos="10000">
                  <a:schemeClr val="bg1">
                    <a:lumMod val="85000"/>
                    <a:alpha val="0"/>
                  </a:schemeClr>
                </a:gs>
                <a:gs pos="60000">
                  <a:schemeClr val="bg1">
                    <a:lumMod val="65000"/>
                    <a:alpha val="38000"/>
                  </a:schemeClr>
                </a:gs>
              </a:gsLst>
              <a:path path="circle">
                <a:fillToRect l="100000" t="100000"/>
              </a:path>
              <a:tileRect r="-100000" b="-100000"/>
            </a:gradFill>
            <a:prstDash val="solid"/>
            <a:round/>
            <a:headEnd type="none" w="med" len="med"/>
            <a:tailEnd type="none" w="med" len="med"/>
          </a:ln>
          <a:effectLst/>
        </p:spPr>
      </p:cxnSp>
      <p:sp>
        <p:nvSpPr>
          <p:cNvPr id="17" name="Title 1"/>
          <p:cNvSpPr>
            <a:spLocks noGrp="1"/>
          </p:cNvSpPr>
          <p:nvPr>
            <p:ph type="title"/>
          </p:nvPr>
        </p:nvSpPr>
        <p:spPr>
          <a:xfrm>
            <a:off x="431800" y="406400"/>
            <a:ext cx="5486400" cy="495300"/>
          </a:xfrm>
        </p:spPr>
        <p:txBody>
          <a:bodyPr/>
          <a:lstStyle>
            <a:lvl1pPr>
              <a:defRPr b="0">
                <a:solidFill>
                  <a:srgbClr val="3D96AC"/>
                </a:solidFill>
                <a:latin typeface="Calibri" pitchFamily="34" charset="0"/>
                <a:cs typeface="Calibri" pitchFamily="34" charset="0"/>
              </a:defRPr>
            </a:lvl1pPr>
          </a:lstStyle>
          <a:p>
            <a:r>
              <a:rPr lang="en-US" smtClean="0"/>
              <a:t>Click to edit Master title style</a:t>
            </a:r>
            <a:endParaRPr lang="en-US" dirty="0"/>
          </a:p>
        </p:txBody>
      </p:sp>
      <p:sp>
        <p:nvSpPr>
          <p:cNvPr id="18" name="Content Placeholder 2"/>
          <p:cNvSpPr>
            <a:spLocks noGrp="1"/>
          </p:cNvSpPr>
          <p:nvPr>
            <p:ph idx="1"/>
          </p:nvPr>
        </p:nvSpPr>
        <p:spPr>
          <a:xfrm>
            <a:off x="454025" y="1320799"/>
            <a:ext cx="8242300" cy="4778375"/>
          </a:xfrm>
        </p:spPr>
        <p:txBody>
          <a:bodyPr/>
          <a:lstStyle>
            <a:lvl1pPr>
              <a:defRPr>
                <a:solidFill>
                  <a:schemeClr val="tx1">
                    <a:lumMod val="75000"/>
                    <a:lumOff val="25000"/>
                  </a:schemeClr>
                </a:solidFill>
                <a:latin typeface="Calibri" pitchFamily="34" charset="0"/>
                <a:cs typeface="Calibri" pitchFamily="34" charset="0"/>
              </a:defRPr>
            </a:lvl1pPr>
            <a:lvl2pPr>
              <a:defRPr>
                <a:solidFill>
                  <a:schemeClr val="tx1">
                    <a:lumMod val="65000"/>
                    <a:lumOff val="35000"/>
                  </a:schemeClr>
                </a:solidFill>
                <a:latin typeface="Calibri" pitchFamily="34" charset="0"/>
                <a:cs typeface="Calibri" pitchFamily="34" charset="0"/>
              </a:defRPr>
            </a:lvl2pPr>
            <a:lvl3pPr>
              <a:defRPr>
                <a:solidFill>
                  <a:schemeClr val="tx1">
                    <a:lumMod val="50000"/>
                    <a:lumOff val="50000"/>
                  </a:schemeClr>
                </a:solidFill>
                <a:latin typeface="Calibri" pitchFamily="34" charset="0"/>
                <a:cs typeface="Calibri" pitchFamily="34" charset="0"/>
              </a:defRPr>
            </a:lvl3pPr>
            <a:lvl4pPr>
              <a:defRPr>
                <a:solidFill>
                  <a:schemeClr val="tx1">
                    <a:lumMod val="50000"/>
                    <a:lumOff val="50000"/>
                  </a:schemeClr>
                </a:solidFill>
                <a:latin typeface="Calibri" pitchFamily="34" charset="0"/>
                <a:cs typeface="Calibri" pitchFamily="34" charset="0"/>
              </a:defRPr>
            </a:lvl4pPr>
            <a:lvl5pPr>
              <a:defRPr>
                <a:solidFill>
                  <a:schemeClr val="tx1">
                    <a:lumMod val="50000"/>
                    <a:lumOff val="50000"/>
                  </a:schemeClr>
                </a:solidFill>
                <a:latin typeface="Calibri" pitchFamily="34" charset="0"/>
                <a:cs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Footer Placeholder 4"/>
          <p:cNvSpPr>
            <a:spLocks noGrp="1"/>
          </p:cNvSpPr>
          <p:nvPr>
            <p:ph type="ftr" sz="quarter" idx="10"/>
          </p:nvPr>
        </p:nvSpPr>
        <p:spPr>
          <a:xfrm>
            <a:off x="514350" y="6437313"/>
            <a:ext cx="2520950" cy="244475"/>
          </a:xfrm>
          <a:prstGeom prst="rect">
            <a:avLst/>
          </a:prstGeom>
        </p:spPr>
        <p:txBody>
          <a:bodyPr lIns="0" rIns="0" bIns="0" anchor="t" anchorCtr="0"/>
          <a:lstStyle>
            <a:lvl1pPr>
              <a:defRPr sz="900">
                <a:solidFill>
                  <a:schemeClr val="bg1">
                    <a:lumMod val="65000"/>
                  </a:schemeClr>
                </a:solidFill>
                <a:cs typeface="+mn-cs"/>
              </a:defRPr>
            </a:lvl1pPr>
          </a:lstStyle>
          <a:p>
            <a:pPr>
              <a:defRPr/>
            </a:pPr>
            <a:r>
              <a:rPr lang="en-US"/>
              <a:t> l    © 2012, Cognizant Technology Solutions</a:t>
            </a:r>
          </a:p>
        </p:txBody>
      </p:sp>
      <p:sp>
        <p:nvSpPr>
          <p:cNvPr id="9" name="Slide Number Placeholder 5"/>
          <p:cNvSpPr>
            <a:spLocks noGrp="1"/>
          </p:cNvSpPr>
          <p:nvPr>
            <p:ph type="sldNum" sz="quarter" idx="11"/>
          </p:nvPr>
        </p:nvSpPr>
        <p:spPr>
          <a:xfrm>
            <a:off x="236538" y="6475413"/>
            <a:ext cx="238125" cy="222250"/>
          </a:xfrm>
          <a:prstGeom prst="rect">
            <a:avLst/>
          </a:prstGeom>
        </p:spPr>
        <p:txBody>
          <a:bodyPr lIns="0" tIns="0" rIns="0" bIns="0"/>
          <a:lstStyle>
            <a:lvl1pPr algn="ctr">
              <a:defRPr sz="900">
                <a:solidFill>
                  <a:schemeClr val="tx1">
                    <a:lumMod val="75000"/>
                    <a:lumOff val="25000"/>
                  </a:schemeClr>
                </a:solidFill>
                <a:cs typeface="+mn-cs"/>
              </a:defRPr>
            </a:lvl1pPr>
          </a:lstStyle>
          <a:p>
            <a:pPr>
              <a:defRPr/>
            </a:pPr>
            <a:fld id="{B5653458-6C02-401C-B0AB-1D1F365C1482}"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pic>
        <p:nvPicPr>
          <p:cNvPr id="3" name="Picture 4" descr="22.jpg"/>
          <p:cNvPicPr>
            <a:picLocks noChangeAspect="1"/>
          </p:cNvPicPr>
          <p:nvPr userDrawn="1"/>
        </p:nvPicPr>
        <p:blipFill>
          <a:blip r:embed="rId2" cstate="print"/>
          <a:srcRect/>
          <a:stretch>
            <a:fillRect/>
          </a:stretch>
        </p:blipFill>
        <p:spPr bwMode="auto">
          <a:xfrm>
            <a:off x="6119813" y="0"/>
            <a:ext cx="3014662" cy="3086100"/>
          </a:xfrm>
          <a:prstGeom prst="rect">
            <a:avLst/>
          </a:prstGeom>
          <a:noFill/>
          <a:ln w="9525">
            <a:noFill/>
            <a:miter lim="800000"/>
            <a:headEnd/>
            <a:tailEnd/>
          </a:ln>
        </p:spPr>
      </p:pic>
      <p:pic>
        <p:nvPicPr>
          <p:cNvPr id="4" name="Picture 10" descr="side_circles.png"/>
          <p:cNvPicPr>
            <a:picLocks noChangeAspect="1"/>
          </p:cNvPicPr>
          <p:nvPr userDrawn="1"/>
        </p:nvPicPr>
        <p:blipFill>
          <a:blip r:embed="rId3" cstate="print"/>
          <a:srcRect/>
          <a:stretch>
            <a:fillRect/>
          </a:stretch>
        </p:blipFill>
        <p:spPr bwMode="auto">
          <a:xfrm>
            <a:off x="8882063" y="1981200"/>
            <a:ext cx="261937" cy="2578100"/>
          </a:xfrm>
          <a:prstGeom prst="rect">
            <a:avLst/>
          </a:prstGeom>
          <a:noFill/>
          <a:ln w="9525">
            <a:noFill/>
            <a:miter lim="800000"/>
            <a:headEnd/>
            <a:tailEnd/>
          </a:ln>
        </p:spPr>
      </p:pic>
      <p:pic>
        <p:nvPicPr>
          <p:cNvPr id="5" name="Picture 3" descr="C:\Users\288718\Desktop\1.png"/>
          <p:cNvPicPr>
            <a:picLocks noChangeAspect="1" noChangeArrowheads="1"/>
          </p:cNvPicPr>
          <p:nvPr userDrawn="1"/>
        </p:nvPicPr>
        <p:blipFill>
          <a:blip r:embed="rId4" cstate="print"/>
          <a:srcRect/>
          <a:stretch>
            <a:fillRect/>
          </a:stretch>
        </p:blipFill>
        <p:spPr bwMode="auto">
          <a:xfrm>
            <a:off x="6619875" y="6235700"/>
            <a:ext cx="2271713" cy="395288"/>
          </a:xfrm>
          <a:prstGeom prst="rect">
            <a:avLst/>
          </a:prstGeom>
          <a:noFill/>
          <a:ln w="9525">
            <a:noFill/>
            <a:miter lim="800000"/>
            <a:headEnd/>
            <a:tailEnd/>
          </a:ln>
        </p:spPr>
      </p:pic>
      <p:sp>
        <p:nvSpPr>
          <p:cNvPr id="6" name="Footer Placeholder 4"/>
          <p:cNvSpPr txBox="1">
            <a:spLocks/>
          </p:cNvSpPr>
          <p:nvPr userDrawn="1"/>
        </p:nvSpPr>
        <p:spPr>
          <a:xfrm>
            <a:off x="514350" y="6437313"/>
            <a:ext cx="2520950" cy="244475"/>
          </a:xfrm>
          <a:prstGeom prst="rect">
            <a:avLst/>
          </a:prstGeom>
        </p:spPr>
        <p:txBody>
          <a:bodyPr lIns="0" rIns="0" bIns="0"/>
          <a:lstStyle>
            <a:lvl1pPr>
              <a:defRPr sz="900">
                <a:solidFill>
                  <a:schemeClr val="bg1">
                    <a:lumMod val="65000"/>
                  </a:schemeClr>
                </a:solidFill>
              </a:defRPr>
            </a:lvl1pPr>
          </a:lstStyle>
          <a:p>
            <a:pPr>
              <a:defRPr/>
            </a:pPr>
            <a:r>
              <a:rPr lang="en-US" smtClean="0"/>
              <a:t> l    © 2012, Cognizant Technology Solutions</a:t>
            </a:r>
            <a:endParaRPr lang="en-US" dirty="0"/>
          </a:p>
        </p:txBody>
      </p:sp>
      <p:sp>
        <p:nvSpPr>
          <p:cNvPr id="7" name="Slide Number Placeholder 5"/>
          <p:cNvSpPr txBox="1">
            <a:spLocks/>
          </p:cNvSpPr>
          <p:nvPr userDrawn="1"/>
        </p:nvSpPr>
        <p:spPr>
          <a:xfrm>
            <a:off x="236538" y="6475413"/>
            <a:ext cx="238125" cy="222250"/>
          </a:xfrm>
          <a:prstGeom prst="rect">
            <a:avLst/>
          </a:prstGeom>
        </p:spPr>
        <p:txBody>
          <a:bodyPr lIns="0" tIns="0" rIns="0" bIns="0"/>
          <a:lstStyle>
            <a:lvl1pPr algn="ctr">
              <a:defRPr sz="900">
                <a:solidFill>
                  <a:schemeClr val="tx1">
                    <a:lumMod val="75000"/>
                    <a:lumOff val="25000"/>
                  </a:schemeClr>
                </a:solidFill>
              </a:defRPr>
            </a:lvl1pPr>
          </a:lstStyle>
          <a:p>
            <a:pPr>
              <a:defRPr/>
            </a:pPr>
            <a:fld id="{5D84ECD5-30F8-46ED-9649-4AE203CBF6B6}" type="slidenum">
              <a:rPr lang="en-US" smtClean="0"/>
              <a:pPr>
                <a:defRPr/>
              </a:pPr>
              <a:t>‹#›</a:t>
            </a:fld>
            <a:endParaRPr lang="en-US" dirty="0"/>
          </a:p>
        </p:txBody>
      </p:sp>
      <p:sp>
        <p:nvSpPr>
          <p:cNvPr id="15" name="Title 1"/>
          <p:cNvSpPr>
            <a:spLocks noGrp="1"/>
          </p:cNvSpPr>
          <p:nvPr>
            <p:ph type="title"/>
          </p:nvPr>
        </p:nvSpPr>
        <p:spPr>
          <a:xfrm>
            <a:off x="1152525" y="2921001"/>
            <a:ext cx="5324475" cy="1028700"/>
          </a:xfrm>
        </p:spPr>
        <p:txBody>
          <a:bodyPr anchor="ctr"/>
          <a:lstStyle>
            <a:lvl1pPr algn="l">
              <a:defRPr sz="3200" b="1" cap="none">
                <a:latin typeface="Calibri" pitchFamily="34" charset="0"/>
                <a:cs typeface="Calibri" pitchFamily="34" charset="0"/>
              </a:defRPr>
            </a:lvl1pPr>
          </a:lstStyle>
          <a:p>
            <a:r>
              <a:rPr lang="en-US" smtClean="0"/>
              <a:t>Click to edit Master title style</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ftr" sz="quarter" idx="10"/>
          </p:nvPr>
        </p:nvSpPr>
        <p:spPr>
          <a:xfrm>
            <a:off x="2593975" y="6248400"/>
            <a:ext cx="4111625" cy="368300"/>
          </a:xfrm>
          <a:prstGeom prst="rect">
            <a:avLst/>
          </a:prstGeom>
        </p:spPr>
        <p:txBody>
          <a:bodyPr/>
          <a:lstStyle>
            <a:lvl1pPr>
              <a:defRPr sz="900">
                <a:latin typeface="Arial" pitchFamily="34" charset="0"/>
                <a:cs typeface="Arial" pitchFamily="34" charset="0"/>
              </a:defRPr>
            </a:lvl1pPr>
          </a:lstStyle>
          <a:p>
            <a:pPr>
              <a:defRPr/>
            </a:pPr>
            <a:r>
              <a:rPr lang="en-US"/>
              <a:t>© 2011, Cognizant Technology Solutions.                            Confidential</a:t>
            </a:r>
            <a:r>
              <a:rPr lang="en-US" sz="200"/>
              <a:t> </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Title Only">
    <p:spTree>
      <p:nvGrpSpPr>
        <p:cNvPr id="1" name=""/>
        <p:cNvGrpSpPr/>
        <p:nvPr/>
      </p:nvGrpSpPr>
      <p:grpSpPr>
        <a:xfrm>
          <a:off x="0" y="0"/>
          <a:ext cx="0" cy="0"/>
          <a:chOff x="0" y="0"/>
          <a:chExt cx="0" cy="0"/>
        </a:xfrm>
      </p:grpSpPr>
      <p:sp>
        <p:nvSpPr>
          <p:cNvPr id="4" name="Rectangle 3"/>
          <p:cNvSpPr>
            <a:spLocks noChangeArrowheads="1"/>
          </p:cNvSpPr>
          <p:nvPr userDrawn="1"/>
        </p:nvSpPr>
        <p:spPr bwMode="auto">
          <a:xfrm rot="10800000">
            <a:off x="0" y="0"/>
            <a:ext cx="9144000" cy="762000"/>
          </a:xfrm>
          <a:prstGeom prst="rect">
            <a:avLst/>
          </a:prstGeom>
          <a:gradFill flip="none" rotWithShape="1">
            <a:gsLst>
              <a:gs pos="0">
                <a:schemeClr val="accent1">
                  <a:lumMod val="40000"/>
                  <a:lumOff val="60000"/>
                  <a:alpha val="50000"/>
                </a:schemeClr>
              </a:gs>
              <a:gs pos="25000">
                <a:schemeClr val="accent1">
                  <a:lumMod val="20000"/>
                  <a:lumOff val="80000"/>
                  <a:alpha val="50000"/>
                </a:schemeClr>
              </a:gs>
              <a:gs pos="84000">
                <a:schemeClr val="bg1">
                  <a:alpha val="50000"/>
                </a:schemeClr>
              </a:gs>
            </a:gsLst>
            <a:lin ang="16200000" scaled="1"/>
            <a:tileRec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a:p>
        </p:txBody>
      </p:sp>
      <p:sp>
        <p:nvSpPr>
          <p:cNvPr id="5" name="Rectangle 4"/>
          <p:cNvSpPr>
            <a:spLocks noChangeArrowheads="1"/>
          </p:cNvSpPr>
          <p:nvPr userDrawn="1"/>
        </p:nvSpPr>
        <p:spPr bwMode="auto">
          <a:xfrm>
            <a:off x="0" y="5715000"/>
            <a:ext cx="9144000" cy="1143000"/>
          </a:xfrm>
          <a:prstGeom prst="rect">
            <a:avLst/>
          </a:prstGeom>
          <a:gradFill>
            <a:gsLst>
              <a:gs pos="0">
                <a:schemeClr val="accent1">
                  <a:lumMod val="40000"/>
                  <a:lumOff val="60000"/>
                  <a:alpha val="50000"/>
                </a:schemeClr>
              </a:gs>
              <a:gs pos="25000">
                <a:schemeClr val="accent1">
                  <a:lumMod val="20000"/>
                  <a:lumOff val="80000"/>
                </a:schemeClr>
              </a:gs>
              <a:gs pos="84000">
                <a:schemeClr val="bg1">
                  <a:alpha val="50000"/>
                </a:schemeClr>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a:p>
        </p:txBody>
      </p:sp>
      <p:sp>
        <p:nvSpPr>
          <p:cNvPr id="6" name="Rectangle 33"/>
          <p:cNvSpPr>
            <a:spLocks noChangeArrowheads="1"/>
          </p:cNvSpPr>
          <p:nvPr/>
        </p:nvSpPr>
        <p:spPr bwMode="auto">
          <a:xfrm>
            <a:off x="228600" y="6248400"/>
            <a:ext cx="5181600" cy="228600"/>
          </a:xfrm>
          <a:prstGeom prst="rect">
            <a:avLst/>
          </a:prstGeom>
          <a:noFill/>
          <a:ln w="9525">
            <a:noFill/>
            <a:miter lim="800000"/>
            <a:headEnd/>
            <a:tailEnd/>
          </a:ln>
        </p:spPr>
        <p:txBody>
          <a:bodyPr/>
          <a:lstStyle/>
          <a:p>
            <a:pPr eaLnBrk="0" hangingPunct="0">
              <a:lnSpc>
                <a:spcPct val="190000"/>
              </a:lnSpc>
            </a:pPr>
            <a:r>
              <a:rPr lang="en-US" sz="900">
                <a:solidFill>
                  <a:srgbClr val="000000"/>
                </a:solidFill>
                <a:latin typeface="Verdana" pitchFamily="34" charset="0"/>
              </a:rPr>
              <a:t>      </a:t>
            </a:r>
            <a:r>
              <a:rPr lang="en-US" sz="800">
                <a:solidFill>
                  <a:srgbClr val="000000"/>
                </a:solidFill>
                <a:latin typeface="Verdana" pitchFamily="34" charset="0"/>
              </a:rPr>
              <a:t>|  </a:t>
            </a:r>
            <a:r>
              <a:rPr lang="en-US" sz="800" b="0">
                <a:solidFill>
                  <a:srgbClr val="000000"/>
                </a:solidFill>
                <a:latin typeface="Verdana" pitchFamily="34" charset="0"/>
              </a:rPr>
              <a:t>©2012, Cognizant 		</a:t>
            </a:r>
            <a:endParaRPr lang="en-US" sz="900" b="0">
              <a:solidFill>
                <a:srgbClr val="000000"/>
              </a:solidFill>
              <a:latin typeface="Verdana" pitchFamily="34" charset="0"/>
            </a:endParaRPr>
          </a:p>
        </p:txBody>
      </p:sp>
      <p:pic>
        <p:nvPicPr>
          <p:cNvPr id="7" name="CG_logoReflect_RGB.png" descr="/Users/jason_feuilly/Desktop/CG_logoReflect_RGB.png"/>
          <p:cNvPicPr>
            <a:picLocks noChangeAspect="1"/>
          </p:cNvPicPr>
          <p:nvPr userDrawn="1"/>
        </p:nvPicPr>
        <p:blipFill>
          <a:blip r:embed="rId2" cstate="print"/>
          <a:srcRect/>
          <a:stretch>
            <a:fillRect/>
          </a:stretch>
        </p:blipFill>
        <p:spPr bwMode="auto">
          <a:xfrm>
            <a:off x="7104063" y="6137275"/>
            <a:ext cx="1963737" cy="720725"/>
          </a:xfrm>
          <a:prstGeom prst="rect">
            <a:avLst/>
          </a:prstGeom>
          <a:noFill/>
          <a:ln w="9525">
            <a:noFill/>
            <a:miter lim="800000"/>
            <a:headEnd/>
            <a:tailEnd/>
          </a:ln>
        </p:spPr>
      </p:pic>
      <p:sp>
        <p:nvSpPr>
          <p:cNvPr id="2" name="Title 1"/>
          <p:cNvSpPr>
            <a:spLocks noGrp="1"/>
          </p:cNvSpPr>
          <p:nvPr>
            <p:ph type="title"/>
          </p:nvPr>
        </p:nvSpPr>
        <p:spPr>
          <a:xfrm>
            <a:off x="152400" y="266700"/>
            <a:ext cx="8610600" cy="685800"/>
          </a:xfrm>
        </p:spPr>
        <p:txBody>
          <a:bodyPr/>
          <a:lstStyle>
            <a:lvl1pPr>
              <a:defRPr sz="2800"/>
            </a:lvl1pPr>
          </a:lstStyle>
          <a:p>
            <a:r>
              <a:rPr lang="en-US" smtClean="0"/>
              <a:t>Click to edit Master title style</a:t>
            </a:r>
            <a:endParaRPr lang="en-US" dirty="0"/>
          </a:p>
        </p:txBody>
      </p:sp>
      <p:sp>
        <p:nvSpPr>
          <p:cNvPr id="10" name="Text Placeholder 9"/>
          <p:cNvSpPr>
            <a:spLocks noGrp="1"/>
          </p:cNvSpPr>
          <p:nvPr>
            <p:ph type="body" sz="quarter" idx="11"/>
          </p:nvPr>
        </p:nvSpPr>
        <p:spPr>
          <a:xfrm>
            <a:off x="152400" y="1143000"/>
            <a:ext cx="8610600" cy="4876800"/>
          </a:xfrm>
        </p:spPr>
        <p:txBody>
          <a:bodyPr/>
          <a:lstStyle/>
          <a:p>
            <a:pPr lvl="0"/>
            <a:r>
              <a:rPr lang="en-US" smtClean="0"/>
              <a:t>Click to edit Master text styles</a:t>
            </a:r>
          </a:p>
          <a:p>
            <a:pPr lvl="1"/>
            <a:r>
              <a:rPr lang="en-US" smtClean="0"/>
              <a:t>Second level</a:t>
            </a:r>
          </a:p>
          <a:p>
            <a:pPr lvl="2"/>
            <a:r>
              <a:rPr lang="en-US" smtClean="0"/>
              <a:t>Third level</a:t>
            </a:r>
          </a:p>
        </p:txBody>
      </p:sp>
      <p:sp>
        <p:nvSpPr>
          <p:cNvPr id="8" name="Rectangle 42"/>
          <p:cNvSpPr>
            <a:spLocks noGrp="1" noChangeArrowheads="1"/>
          </p:cNvSpPr>
          <p:nvPr>
            <p:ph type="sldNum" sz="quarter" idx="12"/>
          </p:nvPr>
        </p:nvSpPr>
        <p:spPr>
          <a:xfrm>
            <a:off x="76200" y="6324600"/>
            <a:ext cx="457200" cy="457200"/>
          </a:xfrm>
          <a:prstGeom prst="rect">
            <a:avLst/>
          </a:prstGeom>
        </p:spPr>
        <p:txBody>
          <a:bodyPr/>
          <a:lstStyle>
            <a:lvl1pPr>
              <a:defRPr sz="1200">
                <a:solidFill>
                  <a:srgbClr val="6DB23F"/>
                </a:solidFill>
                <a:cs typeface="Arial" charset="0"/>
              </a:defRPr>
            </a:lvl1pPr>
          </a:lstStyle>
          <a:p>
            <a:pPr>
              <a:defRPr/>
            </a:pPr>
            <a:fld id="{280B9FA3-6217-4CFB-981F-308BA3BD6CC4}"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52400" y="457200"/>
            <a:ext cx="8839200" cy="99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152400" y="1600200"/>
            <a:ext cx="8839200"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p:titleStyle>
    <p:bodyStyle>
      <a:lvl1pPr marL="228600" indent="-228600" algn="l" rtl="0" eaLnBrk="0" fontAlgn="base" hangingPunct="0">
        <a:spcBef>
          <a:spcPct val="20000"/>
        </a:spcBef>
        <a:spcAft>
          <a:spcPct val="0"/>
        </a:spcAft>
        <a:buClr>
          <a:srgbClr val="6DB33F"/>
        </a:buClr>
        <a:buFont typeface="Wingdings" pitchFamily="2" charset="2"/>
        <a:tabLst>
          <a:tab pos="1022350" algn="l"/>
        </a:tabLst>
        <a:defRPr sz="2400">
          <a:solidFill>
            <a:schemeClr val="tx1"/>
          </a:solidFill>
          <a:latin typeface="+mn-lt"/>
          <a:ea typeface="ＭＳ Ｐゴシック" charset="-128"/>
          <a:cs typeface="ＭＳ Ｐゴシック" charset="-128"/>
        </a:defRPr>
      </a:lvl1pPr>
      <a:lvl2pPr marL="571500" indent="-228600" algn="l" rtl="0" eaLnBrk="0" fontAlgn="base" hangingPunct="0">
        <a:spcBef>
          <a:spcPct val="20000"/>
        </a:spcBef>
        <a:spcAft>
          <a:spcPct val="0"/>
        </a:spcAft>
        <a:buClr>
          <a:schemeClr val="bg2"/>
        </a:buClr>
        <a:buFont typeface="Arial" charset="0"/>
        <a:buChar char="•"/>
        <a:tabLst>
          <a:tab pos="1022350" algn="l"/>
        </a:tabLst>
        <a:defRPr sz="2400">
          <a:solidFill>
            <a:schemeClr val="tx1"/>
          </a:solidFill>
          <a:latin typeface="+mn-lt"/>
          <a:ea typeface="ＭＳ Ｐゴシック" charset="-128"/>
        </a:defRPr>
      </a:lvl2pPr>
      <a:lvl3pPr marL="914400" indent="-228600" algn="l" rtl="0" eaLnBrk="0" fontAlgn="base" hangingPunct="0">
        <a:spcBef>
          <a:spcPct val="20000"/>
        </a:spcBef>
        <a:spcAft>
          <a:spcPct val="0"/>
        </a:spcAft>
        <a:buClr>
          <a:schemeClr val="bg2"/>
        </a:buClr>
        <a:buFont typeface="Arial" charset="0"/>
        <a:buChar char="•"/>
        <a:tabLst>
          <a:tab pos="1022350" algn="l"/>
        </a:tabLst>
        <a:defRPr sz="2000">
          <a:solidFill>
            <a:schemeClr val="tx1"/>
          </a:solidFill>
          <a:latin typeface="+mn-lt"/>
          <a:ea typeface="ＭＳ Ｐゴシック" charset="-128"/>
        </a:defRPr>
      </a:lvl3pPr>
      <a:lvl4pPr marL="1257300" indent="-228600" algn="l" rtl="0" eaLnBrk="0" fontAlgn="base" hangingPunct="0">
        <a:spcBef>
          <a:spcPct val="20000"/>
        </a:spcBef>
        <a:spcAft>
          <a:spcPct val="0"/>
        </a:spcAft>
        <a:buClr>
          <a:schemeClr val="bg2"/>
        </a:buClr>
        <a:buFont typeface="Arial" charset="0"/>
        <a:buChar char="•"/>
        <a:tabLst>
          <a:tab pos="1022350" algn="l"/>
        </a:tabLst>
        <a:defRPr>
          <a:solidFill>
            <a:schemeClr val="tx1"/>
          </a:solidFill>
          <a:latin typeface="+mn-lt"/>
          <a:ea typeface="ＭＳ Ｐゴシック" charset="-128"/>
        </a:defRPr>
      </a:lvl4pPr>
      <a:lvl5pPr marL="1600200" indent="-228600" algn="l" rtl="0" eaLnBrk="0" fontAlgn="base" hangingPunct="0">
        <a:spcBef>
          <a:spcPct val="20000"/>
        </a:spcBef>
        <a:spcAft>
          <a:spcPct val="0"/>
        </a:spcAft>
        <a:buClr>
          <a:schemeClr val="bg2"/>
        </a:buClr>
        <a:buFont typeface="Arial" charset="0"/>
        <a:buChar char="•"/>
        <a:tabLst>
          <a:tab pos="1022350" algn="l"/>
        </a:tabLst>
        <a:defRPr>
          <a:solidFill>
            <a:schemeClr val="tx1"/>
          </a:solidFill>
          <a:latin typeface="+mn-lt"/>
          <a:ea typeface="ＭＳ Ｐゴシック" charset="-128"/>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JavaScript – Data and Variables</a:t>
            </a:r>
            <a:endParaRPr lang="en-US" dirty="0"/>
          </a:p>
        </p:txBody>
      </p:sp>
      <p:sp>
        <p:nvSpPr>
          <p:cNvPr id="5" name="Subtitle 4"/>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smtClean="0"/>
              <a:t>Text Data</a:t>
            </a:r>
          </a:p>
        </p:txBody>
      </p:sp>
      <p:graphicFrame>
        <p:nvGraphicFramePr>
          <p:cNvPr id="6" name="Content Placeholder 5"/>
          <p:cNvGraphicFramePr>
            <a:graphicFrameLocks noGrp="1"/>
          </p:cNvGraphicFramePr>
          <p:nvPr>
            <p:ph idx="1"/>
          </p:nvPr>
        </p:nvGraphicFramePr>
        <p:xfrm>
          <a:off x="454025" y="1320800"/>
          <a:ext cx="8242300" cy="4251960"/>
        </p:xfrm>
        <a:graphic>
          <a:graphicData uri="http://schemas.openxmlformats.org/drawingml/2006/table">
            <a:tbl>
              <a:tblPr firstRow="1" bandRow="1">
                <a:tableStyleId>{073A0DAA-6AF3-43AB-8588-CEC1D06C72B9}</a:tableStyleId>
              </a:tblPr>
              <a:tblGrid>
                <a:gridCol w="4121150"/>
                <a:gridCol w="4121150"/>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baseline="0" dirty="0" smtClean="0"/>
                        <a:t>Escape Sequences</a:t>
                      </a:r>
                      <a:endParaRPr lang="en-US" sz="1800" b="1" kern="1200" baseline="0" dirty="0" smtClean="0">
                        <a:solidFill>
                          <a:schemeClr val="lt1"/>
                        </a:solidFill>
                        <a:latin typeface="+mn-lt"/>
                        <a:ea typeface="+mn-ea"/>
                        <a:cs typeface="+mn-cs"/>
                      </a:endParaRPr>
                    </a:p>
                  </a:txBody>
                  <a:tcPr marL="91581" marR="9158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baseline="0" dirty="0" smtClean="0"/>
                        <a:t>Character Represented</a:t>
                      </a:r>
                      <a:endParaRPr lang="en-US" sz="1800" b="1" kern="1200" baseline="0" dirty="0" smtClean="0">
                        <a:solidFill>
                          <a:schemeClr val="lt1"/>
                        </a:solidFill>
                        <a:latin typeface="+mn-lt"/>
                        <a:ea typeface="+mn-ea"/>
                        <a:cs typeface="+mn-cs"/>
                      </a:endParaRPr>
                    </a:p>
                  </a:txBody>
                  <a:tcPr marL="91581" marR="91581"/>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baseline="0" dirty="0" smtClean="0"/>
                        <a:t>\b</a:t>
                      </a:r>
                      <a:endParaRPr lang="en-US" sz="1800" kern="1200" baseline="0" dirty="0" smtClean="0">
                        <a:solidFill>
                          <a:schemeClr val="dk1"/>
                        </a:solidFill>
                        <a:latin typeface="+mn-lt"/>
                        <a:ea typeface="+mn-ea"/>
                        <a:cs typeface="+mn-cs"/>
                      </a:endParaRPr>
                    </a:p>
                  </a:txBody>
                  <a:tcPr marL="91581" marR="9158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baseline="0" dirty="0" smtClean="0"/>
                        <a:t>Backspace</a:t>
                      </a:r>
                      <a:endParaRPr lang="en-US" sz="1800" kern="1200" baseline="0" dirty="0" smtClean="0">
                        <a:solidFill>
                          <a:schemeClr val="dk1"/>
                        </a:solidFill>
                        <a:latin typeface="+mn-lt"/>
                        <a:ea typeface="+mn-ea"/>
                        <a:cs typeface="+mn-cs"/>
                      </a:endParaRPr>
                    </a:p>
                  </a:txBody>
                  <a:tcPr marL="91581" marR="91581"/>
                </a:tc>
              </a:tr>
              <a:tr h="370840">
                <a:tc>
                  <a:txBody>
                    <a:bodyPr/>
                    <a:lstStyle/>
                    <a:p>
                      <a:r>
                        <a:rPr lang="en-US" dirty="0" smtClean="0"/>
                        <a:t>\f</a:t>
                      </a:r>
                      <a:endParaRPr lang="en-US" dirty="0"/>
                    </a:p>
                  </a:txBody>
                  <a:tcPr marL="91581" marR="9158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baseline="0" dirty="0" smtClean="0"/>
                        <a:t>Form feed</a:t>
                      </a:r>
                      <a:endParaRPr lang="en-US" sz="1800" kern="1200" baseline="0" dirty="0" smtClean="0">
                        <a:solidFill>
                          <a:schemeClr val="dk1"/>
                        </a:solidFill>
                        <a:latin typeface="+mn-lt"/>
                        <a:ea typeface="+mn-ea"/>
                        <a:cs typeface="+mn-cs"/>
                      </a:endParaRPr>
                    </a:p>
                  </a:txBody>
                  <a:tcPr marL="91581" marR="91581"/>
                </a:tc>
              </a:tr>
              <a:tr h="370840">
                <a:tc>
                  <a:txBody>
                    <a:bodyPr/>
                    <a:lstStyle/>
                    <a:p>
                      <a:r>
                        <a:rPr lang="en-US" dirty="0" smtClean="0"/>
                        <a:t>\n</a:t>
                      </a:r>
                      <a:endParaRPr lang="en-US" dirty="0"/>
                    </a:p>
                  </a:txBody>
                  <a:tcPr marL="91581" marR="9158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baseline="0" dirty="0" smtClean="0"/>
                        <a:t>New line</a:t>
                      </a:r>
                      <a:endParaRPr lang="en-US" sz="1800" kern="1200" baseline="0" dirty="0" smtClean="0">
                        <a:solidFill>
                          <a:schemeClr val="dk1"/>
                        </a:solidFill>
                        <a:latin typeface="+mn-lt"/>
                        <a:ea typeface="+mn-ea"/>
                        <a:cs typeface="+mn-cs"/>
                      </a:endParaRPr>
                    </a:p>
                  </a:txBody>
                  <a:tcPr marL="91581" marR="91581"/>
                </a:tc>
              </a:tr>
              <a:tr h="370840">
                <a:tc>
                  <a:txBody>
                    <a:bodyPr/>
                    <a:lstStyle/>
                    <a:p>
                      <a:r>
                        <a:rPr lang="en-US" dirty="0" smtClean="0"/>
                        <a:t>\r</a:t>
                      </a:r>
                      <a:endParaRPr lang="en-US" dirty="0"/>
                    </a:p>
                  </a:txBody>
                  <a:tcPr marL="91581" marR="9158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baseline="0" dirty="0" smtClean="0"/>
                        <a:t>Carriage return</a:t>
                      </a:r>
                      <a:endParaRPr lang="en-US" sz="1800" kern="1200" baseline="0" dirty="0" smtClean="0">
                        <a:solidFill>
                          <a:schemeClr val="dk1"/>
                        </a:solidFill>
                        <a:latin typeface="+mn-lt"/>
                        <a:ea typeface="+mn-ea"/>
                        <a:cs typeface="+mn-cs"/>
                      </a:endParaRPr>
                    </a:p>
                  </a:txBody>
                  <a:tcPr marL="91581" marR="91581"/>
                </a:tc>
              </a:tr>
              <a:tr h="370840">
                <a:tc>
                  <a:txBody>
                    <a:bodyPr/>
                    <a:lstStyle/>
                    <a:p>
                      <a:r>
                        <a:rPr lang="en-US" dirty="0" smtClean="0"/>
                        <a:t>\t</a:t>
                      </a:r>
                      <a:endParaRPr lang="en-US" dirty="0"/>
                    </a:p>
                  </a:txBody>
                  <a:tcPr marL="91581" marR="9158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baseline="0" dirty="0" smtClean="0"/>
                        <a:t>Tab</a:t>
                      </a:r>
                      <a:endParaRPr lang="en-US" sz="1800" kern="1200" baseline="0" dirty="0" smtClean="0">
                        <a:solidFill>
                          <a:schemeClr val="dk1"/>
                        </a:solidFill>
                        <a:latin typeface="+mn-lt"/>
                        <a:ea typeface="+mn-ea"/>
                        <a:cs typeface="+mn-cs"/>
                      </a:endParaRPr>
                    </a:p>
                  </a:txBody>
                  <a:tcPr marL="91581" marR="91581"/>
                </a:tc>
              </a:tr>
              <a:tr h="370840">
                <a:tc>
                  <a:txBody>
                    <a:bodyPr/>
                    <a:lstStyle/>
                    <a:p>
                      <a:r>
                        <a:rPr lang="en-US" dirty="0" smtClean="0"/>
                        <a:t>\’</a:t>
                      </a:r>
                      <a:endParaRPr lang="en-US" dirty="0"/>
                    </a:p>
                  </a:txBody>
                  <a:tcPr marL="91581" marR="9158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baseline="0" dirty="0" smtClean="0"/>
                        <a:t>Single quote</a:t>
                      </a:r>
                      <a:endParaRPr lang="en-US" sz="1800" kern="1200" baseline="0" dirty="0" smtClean="0">
                        <a:solidFill>
                          <a:schemeClr val="dk1"/>
                        </a:solidFill>
                        <a:latin typeface="+mn-lt"/>
                        <a:ea typeface="+mn-ea"/>
                        <a:cs typeface="+mn-cs"/>
                      </a:endParaRPr>
                    </a:p>
                  </a:txBody>
                  <a:tcPr marL="91581" marR="91581"/>
                </a:tc>
              </a:tr>
              <a:tr h="370840">
                <a:tc>
                  <a:txBody>
                    <a:bodyPr/>
                    <a:lstStyle/>
                    <a:p>
                      <a:r>
                        <a:rPr lang="en-US" dirty="0" smtClean="0"/>
                        <a:t>\”</a:t>
                      </a:r>
                      <a:endParaRPr lang="en-US" dirty="0"/>
                    </a:p>
                  </a:txBody>
                  <a:tcPr marL="91581" marR="9158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baseline="0" dirty="0" smtClean="0"/>
                        <a:t>Double quote</a:t>
                      </a:r>
                      <a:endParaRPr lang="en-US" sz="1800" kern="1200" baseline="0" dirty="0" smtClean="0">
                        <a:solidFill>
                          <a:schemeClr val="dk1"/>
                        </a:solidFill>
                        <a:latin typeface="+mn-lt"/>
                        <a:ea typeface="+mn-ea"/>
                        <a:cs typeface="+mn-cs"/>
                      </a:endParaRPr>
                    </a:p>
                  </a:txBody>
                  <a:tcPr marL="91581" marR="91581"/>
                </a:tc>
              </a:tr>
              <a:tr h="370840">
                <a:tc>
                  <a:txBody>
                    <a:bodyPr/>
                    <a:lstStyle/>
                    <a:p>
                      <a:r>
                        <a:rPr lang="en-US" dirty="0" smtClean="0"/>
                        <a:t>\\</a:t>
                      </a:r>
                      <a:endParaRPr lang="en-US" dirty="0"/>
                    </a:p>
                  </a:txBody>
                  <a:tcPr marL="91581" marR="9158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baseline="0" dirty="0" smtClean="0"/>
                        <a:t>Backslash</a:t>
                      </a:r>
                      <a:endParaRPr lang="en-US" sz="1800" kern="1200" baseline="0" dirty="0" smtClean="0">
                        <a:solidFill>
                          <a:schemeClr val="dk1"/>
                        </a:solidFill>
                        <a:latin typeface="+mn-lt"/>
                        <a:ea typeface="+mn-ea"/>
                        <a:cs typeface="+mn-cs"/>
                      </a:endParaRPr>
                    </a:p>
                  </a:txBody>
                  <a:tcPr marL="91581" marR="91581"/>
                </a:tc>
              </a:tr>
              <a:tr h="370840">
                <a:tc>
                  <a:txBody>
                    <a:bodyPr/>
                    <a:lstStyle/>
                    <a:p>
                      <a:r>
                        <a:rPr lang="en-US" dirty="0" smtClean="0"/>
                        <a:t>\</a:t>
                      </a:r>
                      <a:r>
                        <a:rPr lang="en-US" dirty="0" err="1" smtClean="0"/>
                        <a:t>xNN</a:t>
                      </a:r>
                      <a:endParaRPr lang="en-US" dirty="0"/>
                    </a:p>
                  </a:txBody>
                  <a:tcPr marL="91581" marR="91581"/>
                </a:tc>
                <a:tc>
                  <a:txBody>
                    <a:bodyPr/>
                    <a:lstStyle/>
                    <a:p>
                      <a:r>
                        <a:rPr lang="en-US" sz="1800" kern="1200" baseline="0" dirty="0" smtClean="0"/>
                        <a:t>NN is a hexadecimal number that identifies a character in</a:t>
                      </a:r>
                    </a:p>
                    <a:p>
                      <a:r>
                        <a:rPr lang="en-US" sz="1800" kern="1200" baseline="0" dirty="0" smtClean="0"/>
                        <a:t>the Latin-1 character set.</a:t>
                      </a:r>
                      <a:endParaRPr lang="en-US" sz="1800" kern="1200" baseline="0" dirty="0" smtClean="0">
                        <a:solidFill>
                          <a:schemeClr val="dk1"/>
                        </a:solidFill>
                        <a:latin typeface="+mn-lt"/>
                        <a:ea typeface="+mn-ea"/>
                        <a:cs typeface="+mn-cs"/>
                      </a:endParaRPr>
                    </a:p>
                  </a:txBody>
                  <a:tcPr marL="91581" marR="91581"/>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Text Data</a:t>
            </a:r>
            <a:endParaRPr lang="en-US" dirty="0">
              <a:solidFill>
                <a:schemeClr val="bg1"/>
              </a:solidFill>
            </a:endParaRPr>
          </a:p>
        </p:txBody>
      </p:sp>
      <p:sp>
        <p:nvSpPr>
          <p:cNvPr id="7" name="Content Placeholder 6"/>
          <p:cNvSpPr>
            <a:spLocks noGrp="1"/>
          </p:cNvSpPr>
          <p:nvPr>
            <p:ph idx="1"/>
          </p:nvPr>
        </p:nvSpPr>
        <p:spPr/>
        <p:txBody>
          <a:bodyPr/>
          <a:lstStyle/>
          <a:p>
            <a:endParaRPr lang="en-US"/>
          </a:p>
        </p:txBody>
      </p:sp>
      <p:sp>
        <p:nvSpPr>
          <p:cNvPr id="4" name="Rectangle 3"/>
          <p:cNvSpPr/>
          <p:nvPr/>
        </p:nvSpPr>
        <p:spPr>
          <a:xfrm>
            <a:off x="457200" y="1600200"/>
            <a:ext cx="8229600" cy="5029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dirty="0" err="1" smtClean="0">
                <a:solidFill>
                  <a:schemeClr val="bg1"/>
                </a:solidFill>
              </a:rPr>
              <a:t>var</a:t>
            </a:r>
            <a:r>
              <a:rPr lang="en-US" dirty="0" smtClean="0">
                <a:solidFill>
                  <a:schemeClr val="bg1"/>
                </a:solidFill>
              </a:rPr>
              <a:t> output = null;</a:t>
            </a:r>
            <a:br>
              <a:rPr lang="en-US" dirty="0" smtClean="0">
                <a:solidFill>
                  <a:schemeClr val="bg1"/>
                </a:solidFill>
              </a:rPr>
            </a:br>
            <a:r>
              <a:rPr lang="en-US" dirty="0" smtClean="0">
                <a:solidFill>
                  <a:schemeClr val="bg1"/>
                </a:solidFill>
              </a:rPr>
              <a:t>output = "Special Characters";</a:t>
            </a:r>
            <a:br>
              <a:rPr lang="en-US" dirty="0" smtClean="0">
                <a:solidFill>
                  <a:schemeClr val="bg1"/>
                </a:solidFill>
              </a:rPr>
            </a:br>
            <a:r>
              <a:rPr lang="en-US" dirty="0" smtClean="0">
                <a:solidFill>
                  <a:schemeClr val="bg1"/>
                </a:solidFill>
              </a:rPr>
              <a:t>output += "\n";</a:t>
            </a:r>
            <a:br>
              <a:rPr lang="en-US" dirty="0" smtClean="0">
                <a:solidFill>
                  <a:schemeClr val="bg1"/>
                </a:solidFill>
              </a:rPr>
            </a:br>
            <a:r>
              <a:rPr lang="en-US" dirty="0" smtClean="0">
                <a:solidFill>
                  <a:schemeClr val="bg1"/>
                </a:solidFill>
              </a:rPr>
              <a:t>output += "===============";</a:t>
            </a:r>
            <a:br>
              <a:rPr lang="en-US" dirty="0" smtClean="0">
                <a:solidFill>
                  <a:schemeClr val="bg1"/>
                </a:solidFill>
              </a:rPr>
            </a:br>
            <a:r>
              <a:rPr lang="en-US" dirty="0" smtClean="0">
                <a:solidFill>
                  <a:schemeClr val="bg1"/>
                </a:solidFill>
              </a:rPr>
              <a:t>output += "\n";</a:t>
            </a:r>
            <a:br>
              <a:rPr lang="en-US" dirty="0" smtClean="0">
                <a:solidFill>
                  <a:schemeClr val="bg1"/>
                </a:solidFill>
              </a:rPr>
            </a:br>
            <a:r>
              <a:rPr lang="en-US" dirty="0" smtClean="0">
                <a:solidFill>
                  <a:schemeClr val="bg1"/>
                </a:solidFill>
              </a:rPr>
              <a:t>output += "\\t - tab";</a:t>
            </a:r>
            <a:br>
              <a:rPr lang="en-US" dirty="0" smtClean="0">
                <a:solidFill>
                  <a:schemeClr val="bg1"/>
                </a:solidFill>
              </a:rPr>
            </a:br>
            <a:r>
              <a:rPr lang="en-US" dirty="0" smtClean="0">
                <a:solidFill>
                  <a:schemeClr val="bg1"/>
                </a:solidFill>
              </a:rPr>
              <a:t>output += "\n";</a:t>
            </a:r>
            <a:br>
              <a:rPr lang="en-US" dirty="0" smtClean="0">
                <a:solidFill>
                  <a:schemeClr val="bg1"/>
                </a:solidFill>
              </a:rPr>
            </a:br>
            <a:r>
              <a:rPr lang="en-US" dirty="0" smtClean="0">
                <a:solidFill>
                  <a:schemeClr val="bg1"/>
                </a:solidFill>
              </a:rPr>
              <a:t>output += "\\b - backspace/delete";</a:t>
            </a:r>
            <a:br>
              <a:rPr lang="en-US" dirty="0" smtClean="0">
                <a:solidFill>
                  <a:schemeClr val="bg1"/>
                </a:solidFill>
              </a:rPr>
            </a:br>
            <a:r>
              <a:rPr lang="en-US" dirty="0" smtClean="0">
                <a:solidFill>
                  <a:schemeClr val="bg1"/>
                </a:solidFill>
              </a:rPr>
              <a:t>output += "\n";</a:t>
            </a:r>
            <a:br>
              <a:rPr lang="en-US" dirty="0" smtClean="0">
                <a:solidFill>
                  <a:schemeClr val="bg1"/>
                </a:solidFill>
              </a:rPr>
            </a:br>
            <a:r>
              <a:rPr lang="en-US" dirty="0" smtClean="0">
                <a:solidFill>
                  <a:schemeClr val="bg1"/>
                </a:solidFill>
              </a:rPr>
              <a:t>output += "\\r - carriage return";</a:t>
            </a:r>
            <a:br>
              <a:rPr lang="en-US" dirty="0" smtClean="0">
                <a:solidFill>
                  <a:schemeClr val="bg1"/>
                </a:solidFill>
              </a:rPr>
            </a:br>
            <a:r>
              <a:rPr lang="en-US" dirty="0" smtClean="0">
                <a:solidFill>
                  <a:schemeClr val="bg1"/>
                </a:solidFill>
              </a:rPr>
              <a:t>output += "\n";</a:t>
            </a:r>
            <a:br>
              <a:rPr lang="en-US" dirty="0" smtClean="0">
                <a:solidFill>
                  <a:schemeClr val="bg1"/>
                </a:solidFill>
              </a:rPr>
            </a:br>
            <a:r>
              <a:rPr lang="en-US" dirty="0" smtClean="0">
                <a:solidFill>
                  <a:schemeClr val="bg1"/>
                </a:solidFill>
              </a:rPr>
              <a:t>output += "\\n - newline";</a:t>
            </a:r>
            <a:br>
              <a:rPr lang="en-US" dirty="0" smtClean="0">
                <a:solidFill>
                  <a:schemeClr val="bg1"/>
                </a:solidFill>
              </a:rPr>
            </a:br>
            <a:r>
              <a:rPr lang="en-US" dirty="0" smtClean="0">
                <a:solidFill>
                  <a:schemeClr val="bg1"/>
                </a:solidFill>
              </a:rPr>
              <a:t>output += "\n";</a:t>
            </a:r>
            <a:br>
              <a:rPr lang="en-US" dirty="0" smtClean="0">
                <a:solidFill>
                  <a:schemeClr val="bg1"/>
                </a:solidFill>
              </a:rPr>
            </a:br>
            <a:r>
              <a:rPr lang="en-US" dirty="0" smtClean="0">
                <a:solidFill>
                  <a:schemeClr val="bg1"/>
                </a:solidFill>
              </a:rPr>
              <a:t>output += "\\f - form feed";</a:t>
            </a:r>
            <a:br>
              <a:rPr lang="en-US" dirty="0" smtClean="0">
                <a:solidFill>
                  <a:schemeClr val="bg1"/>
                </a:solidFill>
              </a:rPr>
            </a:br>
            <a:r>
              <a:rPr lang="en-US" dirty="0" smtClean="0">
                <a:solidFill>
                  <a:schemeClr val="bg1"/>
                </a:solidFill>
              </a:rPr>
              <a:t>output += "\n";</a:t>
            </a:r>
            <a:br>
              <a:rPr lang="en-US" dirty="0" smtClean="0">
                <a:solidFill>
                  <a:schemeClr val="bg1"/>
                </a:solidFill>
              </a:rPr>
            </a:br>
            <a:r>
              <a:rPr lang="en-US" dirty="0" smtClean="0">
                <a:solidFill>
                  <a:schemeClr val="bg1"/>
                </a:solidFill>
              </a:rPr>
              <a:t>alert(output);</a:t>
            </a:r>
            <a:endParaRPr lang="en-US" dirty="0">
              <a:solidFill>
                <a:schemeClr val="bg1"/>
              </a:solidFill>
            </a:endParaRPr>
          </a:p>
        </p:txBody>
      </p:sp>
      <p:sp>
        <p:nvSpPr>
          <p:cNvPr id="5" name="TextBox 4"/>
          <p:cNvSpPr txBox="1"/>
          <p:nvPr/>
        </p:nvSpPr>
        <p:spPr>
          <a:xfrm>
            <a:off x="4724400" y="1981200"/>
            <a:ext cx="3429000" cy="923330"/>
          </a:xfrm>
          <a:prstGeom prst="rect">
            <a:avLst/>
          </a:prstGeom>
          <a:noFill/>
        </p:spPr>
        <p:txBody>
          <a:bodyPr wrap="square" rtlCol="0">
            <a:spAutoFit/>
          </a:bodyPr>
          <a:lstStyle/>
          <a:p>
            <a:r>
              <a:rPr lang="en-US" dirty="0" smtClean="0">
                <a:solidFill>
                  <a:schemeClr val="bg1"/>
                </a:solidFill>
              </a:rPr>
              <a:t>Alert(“Copy right symbol would look like \xA9 </a:t>
            </a:r>
            <a:r>
              <a:rPr lang="en-US" dirty="0" err="1" smtClean="0">
                <a:solidFill>
                  <a:schemeClr val="bg1"/>
                </a:solidFill>
              </a:rPr>
              <a:t>Javascript</a:t>
            </a:r>
            <a:r>
              <a:rPr lang="en-US" dirty="0" smtClean="0">
                <a:solidFill>
                  <a:schemeClr val="bg1"/>
                </a:solidFill>
              </a:rPr>
              <a:t>”)</a:t>
            </a:r>
          </a:p>
          <a:p>
            <a:endParaRPr lang="en-US" dirty="0">
              <a:solidFill>
                <a:schemeClr val="bg1"/>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Boolean Data</a:t>
            </a:r>
          </a:p>
        </p:txBody>
      </p:sp>
      <p:sp>
        <p:nvSpPr>
          <p:cNvPr id="3" name="Content Placeholder 2"/>
          <p:cNvSpPr>
            <a:spLocks noGrp="1"/>
          </p:cNvSpPr>
          <p:nvPr>
            <p:ph idx="1"/>
          </p:nvPr>
        </p:nvSpPr>
        <p:spPr/>
        <p:txBody>
          <a:bodyPr>
            <a:normAutofit fontScale="77500" lnSpcReduction="20000"/>
          </a:bodyPr>
          <a:lstStyle/>
          <a:p>
            <a:r>
              <a:rPr lang="en-US" dirty="0" smtClean="0"/>
              <a:t>The use of yes or no, positive or negative, and true or false is commonplace in the physical world. </a:t>
            </a:r>
          </a:p>
          <a:p>
            <a:r>
              <a:rPr lang="en-US" dirty="0" smtClean="0"/>
              <a:t>The idea of true and false is also fundamental to digital computers all data is n zeros and ones. </a:t>
            </a:r>
          </a:p>
          <a:p>
            <a:r>
              <a:rPr lang="en-US" dirty="0" smtClean="0"/>
              <a:t>The concept of “yes or no” is so useful it has its own data type in JavaScript: the </a:t>
            </a:r>
            <a:r>
              <a:rPr lang="en-US" i="1" dirty="0" smtClean="0"/>
              <a:t>Boolean </a:t>
            </a:r>
            <a:r>
              <a:rPr lang="en-US" dirty="0" smtClean="0"/>
              <a:t>data type. </a:t>
            </a:r>
          </a:p>
          <a:p>
            <a:r>
              <a:rPr lang="en-US" dirty="0" smtClean="0"/>
              <a:t>The Boolean type has two possible values: true for yes and false for no.</a:t>
            </a:r>
          </a:p>
          <a:p>
            <a:r>
              <a:rPr lang="en-US" dirty="0" smtClean="0"/>
              <a:t>For example, if you are asked,</a:t>
            </a:r>
          </a:p>
          <a:p>
            <a:pPr lvl="1"/>
            <a:r>
              <a:rPr lang="en-US" dirty="0" smtClean="0"/>
              <a:t>“Are we talking about JavaScript?” you would hopefully answer, </a:t>
            </a:r>
          </a:p>
          <a:p>
            <a:pPr lvl="2"/>
            <a:r>
              <a:rPr lang="en-US" dirty="0" smtClean="0"/>
              <a:t>“Yes it is,” or </a:t>
            </a:r>
          </a:p>
          <a:p>
            <a:pPr lvl="2"/>
            <a:r>
              <a:rPr lang="en-US" dirty="0" smtClean="0"/>
              <a:t>“That’s  true.”  or</a:t>
            </a:r>
          </a:p>
          <a:p>
            <a:pPr lvl="2"/>
            <a:r>
              <a:rPr lang="en-US" dirty="0" smtClean="0"/>
              <a:t>“If it’s false that the conversation here is on JavaScript, then we shall not be here.”</a:t>
            </a:r>
          </a:p>
          <a:p>
            <a:r>
              <a:rPr lang="en-US" dirty="0" smtClean="0"/>
              <a:t>Now its Boolean logic statement (named after its inventor George Boole), which asks a question and then does something based on whether the answer is true or false.</a:t>
            </a:r>
          </a:p>
          <a:p>
            <a:r>
              <a:rPr lang="en-US" dirty="0" smtClean="0"/>
              <a:t>In JavaScript, you can use the same sort of Boolean logic to give our programs decision-making abilities. </a:t>
            </a:r>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smtClean="0"/>
              <a:t>Variables — Storing Data in Memory</a:t>
            </a:r>
            <a:endParaRPr lang="en-US" dirty="0"/>
          </a:p>
        </p:txBody>
      </p:sp>
      <p:sp>
        <p:nvSpPr>
          <p:cNvPr id="3" name="Content Placeholder 2"/>
          <p:cNvSpPr>
            <a:spLocks noGrp="1"/>
          </p:cNvSpPr>
          <p:nvPr>
            <p:ph idx="1"/>
          </p:nvPr>
        </p:nvSpPr>
        <p:spPr/>
        <p:txBody>
          <a:bodyPr>
            <a:normAutofit/>
          </a:bodyPr>
          <a:lstStyle/>
          <a:p>
            <a:r>
              <a:rPr lang="en-US" dirty="0" smtClean="0"/>
              <a:t>Data can be stored either permanently or temporarily.</a:t>
            </a:r>
          </a:p>
          <a:p>
            <a:r>
              <a:rPr lang="en-US" dirty="0" smtClean="0"/>
              <a:t>Variables are </a:t>
            </a:r>
            <a:r>
              <a:rPr lang="en-US" dirty="0" err="1" smtClean="0"/>
              <a:t>strored</a:t>
            </a:r>
            <a:r>
              <a:rPr lang="en-US" dirty="0" smtClean="0"/>
              <a:t> in the computer’s memory. Which is a very fast method to store and retrieve the data.</a:t>
            </a:r>
          </a:p>
          <a:p>
            <a:r>
              <a:rPr lang="en-US" dirty="0" smtClean="0"/>
              <a:t>Why should we use the variable to store temporary data? </a:t>
            </a:r>
          </a:p>
          <a:p>
            <a:pPr lvl="1"/>
            <a:r>
              <a:rPr lang="en-US" dirty="0" smtClean="0"/>
              <a:t>Variables have a limited lifetime. </a:t>
            </a:r>
          </a:p>
          <a:p>
            <a:pPr lvl="1"/>
            <a:r>
              <a:rPr lang="en-US" dirty="0" smtClean="0"/>
              <a:t>When  the visitors close the page or move to a new page, the variables are lost, unless some steps are made to save them somewhere.</a:t>
            </a:r>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smtClean="0"/>
              <a:t>Variables — Storing Data in Memory</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Each variable is given a name so that you can refer to it elsewhere in your code. </a:t>
            </a:r>
          </a:p>
          <a:p>
            <a:r>
              <a:rPr lang="en-US" dirty="0" smtClean="0"/>
              <a:t>These names must follow certain rules.</a:t>
            </a:r>
          </a:p>
          <a:p>
            <a:pPr lvl="1"/>
            <a:r>
              <a:rPr lang="en-US" dirty="0" smtClean="0"/>
              <a:t>As with much of JavaScript code, you’ll find that variable names are case sensitive. </a:t>
            </a:r>
            <a:br>
              <a:rPr lang="en-US" dirty="0" smtClean="0"/>
            </a:br>
            <a:r>
              <a:rPr lang="en-US" dirty="0" smtClean="0"/>
              <a:t>For example,  </a:t>
            </a:r>
            <a:r>
              <a:rPr lang="en-US" b="1" dirty="0" err="1" smtClean="0"/>
              <a:t>myVariable</a:t>
            </a:r>
            <a:r>
              <a:rPr lang="en-US" dirty="0" smtClean="0"/>
              <a:t> is not the same as </a:t>
            </a:r>
            <a:r>
              <a:rPr lang="en-US" b="1" dirty="0" err="1" smtClean="0"/>
              <a:t>myvariable</a:t>
            </a:r>
            <a:r>
              <a:rPr lang="en-US" dirty="0" smtClean="0"/>
              <a:t>.  And end up in error.</a:t>
            </a:r>
          </a:p>
          <a:p>
            <a:pPr lvl="1"/>
            <a:r>
              <a:rPr lang="en-US" dirty="0" smtClean="0"/>
              <a:t>You cannot use certain names and characters</a:t>
            </a:r>
          </a:p>
          <a:p>
            <a:pPr lvl="2"/>
            <a:r>
              <a:rPr lang="en-US" dirty="0" smtClean="0"/>
              <a:t>Reserved words. Reserved words are words that JavaScript keeps for its own use, for example the word </a:t>
            </a:r>
            <a:r>
              <a:rPr lang="en-US" b="1" dirty="0" err="1" smtClean="0"/>
              <a:t>var</a:t>
            </a:r>
            <a:r>
              <a:rPr lang="en-US" dirty="0" smtClean="0"/>
              <a:t> or the word </a:t>
            </a:r>
            <a:r>
              <a:rPr lang="en-US" b="1" dirty="0" smtClean="0"/>
              <a:t>with</a:t>
            </a:r>
            <a:r>
              <a:rPr lang="en-US" dirty="0" smtClean="0"/>
              <a:t>. </a:t>
            </a:r>
          </a:p>
          <a:p>
            <a:pPr lvl="2"/>
            <a:r>
              <a:rPr lang="en-US" dirty="0" smtClean="0"/>
              <a:t>Certain characters are also forbidden in variable names; </a:t>
            </a:r>
            <a:br>
              <a:rPr lang="en-US" dirty="0" smtClean="0"/>
            </a:br>
            <a:r>
              <a:rPr lang="en-US" dirty="0" smtClean="0"/>
              <a:t>for example, the ampersand (&amp;) and the percent sign (%). </a:t>
            </a:r>
          </a:p>
          <a:p>
            <a:pPr lvl="2"/>
            <a:r>
              <a:rPr lang="en-US" dirty="0" smtClean="0"/>
              <a:t>Numbers are allowed, but the names must not begin with numbers. </a:t>
            </a:r>
            <a:br>
              <a:rPr lang="en-US" dirty="0" smtClean="0"/>
            </a:br>
            <a:r>
              <a:rPr lang="en-US" dirty="0" smtClean="0"/>
              <a:t>So 101myVariable is not okay, but myVariable101 is. Let’s look at some more examples.</a:t>
            </a:r>
          </a:p>
          <a:p>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smtClean="0"/>
              <a:t>Variables — Storing Data in Memory</a:t>
            </a:r>
            <a:endParaRPr lang="en-US" dirty="0"/>
          </a:p>
        </p:txBody>
      </p:sp>
      <p:graphicFrame>
        <p:nvGraphicFramePr>
          <p:cNvPr id="6" name="Content Placeholder 5"/>
          <p:cNvGraphicFramePr>
            <a:graphicFrameLocks noGrp="1"/>
          </p:cNvGraphicFramePr>
          <p:nvPr>
            <p:ph idx="1"/>
          </p:nvPr>
        </p:nvGraphicFramePr>
        <p:xfrm>
          <a:off x="454025" y="1320800"/>
          <a:ext cx="8242300" cy="1854200"/>
        </p:xfrm>
        <a:graphic>
          <a:graphicData uri="http://schemas.openxmlformats.org/drawingml/2006/table">
            <a:tbl>
              <a:tblPr firstRow="1" bandRow="1">
                <a:tableStyleId>{073A0DAA-6AF3-43AB-8588-CEC1D06C72B9}</a:tableStyleId>
              </a:tblPr>
              <a:tblGrid>
                <a:gridCol w="4121150"/>
                <a:gridCol w="4121150"/>
              </a:tblGrid>
              <a:tr h="370840">
                <a:tc>
                  <a:txBody>
                    <a:bodyPr/>
                    <a:lstStyle/>
                    <a:p>
                      <a:r>
                        <a:rPr lang="en-US" dirty="0" smtClean="0"/>
                        <a:t>Invalid</a:t>
                      </a:r>
                      <a:r>
                        <a:rPr lang="en-US" baseline="0" dirty="0" smtClean="0"/>
                        <a:t> </a:t>
                      </a:r>
                      <a:r>
                        <a:rPr lang="en-US" dirty="0" smtClean="0"/>
                        <a:t>Variables names</a:t>
                      </a:r>
                      <a:endParaRPr lang="en-US" dirty="0"/>
                    </a:p>
                  </a:txBody>
                  <a:tcPr marL="91581" marR="91581"/>
                </a:tc>
                <a:tc>
                  <a:txBody>
                    <a:bodyPr/>
                    <a:lstStyle/>
                    <a:p>
                      <a:r>
                        <a:rPr lang="en-US" dirty="0" smtClean="0"/>
                        <a:t>Valid Variables names</a:t>
                      </a:r>
                      <a:endParaRPr lang="en-US" dirty="0"/>
                    </a:p>
                  </a:txBody>
                  <a:tcPr marL="91581" marR="91581"/>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baseline="0" dirty="0" smtClean="0"/>
                        <a:t>with</a:t>
                      </a:r>
                      <a:endParaRPr lang="en-US" sz="1800" kern="1200" baseline="0" dirty="0" smtClean="0">
                        <a:solidFill>
                          <a:schemeClr val="dk1"/>
                        </a:solidFill>
                        <a:latin typeface="+mn-lt"/>
                        <a:ea typeface="+mn-ea"/>
                        <a:cs typeface="+mn-cs"/>
                      </a:endParaRPr>
                    </a:p>
                  </a:txBody>
                  <a:tcPr marL="91581" marR="9158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800" kern="1200" baseline="0" dirty="0" smtClean="0">
                        <a:solidFill>
                          <a:schemeClr val="dk1"/>
                        </a:solidFill>
                        <a:latin typeface="+mn-lt"/>
                        <a:ea typeface="+mn-ea"/>
                        <a:cs typeface="+mn-cs"/>
                      </a:endParaRPr>
                    </a:p>
                  </a:txBody>
                  <a:tcPr marL="91581" marR="91581"/>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baseline="0" dirty="0" smtClean="0"/>
                        <a:t>99variables</a:t>
                      </a:r>
                      <a:endParaRPr lang="en-US" sz="1800" kern="1200" baseline="0" dirty="0" smtClean="0">
                        <a:solidFill>
                          <a:schemeClr val="dk1"/>
                        </a:solidFill>
                        <a:latin typeface="+mn-lt"/>
                        <a:ea typeface="+mn-ea"/>
                        <a:cs typeface="+mn-cs"/>
                      </a:endParaRPr>
                    </a:p>
                  </a:txBody>
                  <a:tcPr marL="91581" marR="9158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baseline="0" dirty="0" smtClean="0"/>
                        <a:t>myVariable99</a:t>
                      </a:r>
                      <a:endParaRPr lang="en-US" sz="1800" kern="1200" baseline="0" dirty="0" smtClean="0">
                        <a:solidFill>
                          <a:schemeClr val="dk1"/>
                        </a:solidFill>
                        <a:latin typeface="+mn-lt"/>
                        <a:ea typeface="+mn-ea"/>
                        <a:cs typeface="+mn-cs"/>
                      </a:endParaRPr>
                    </a:p>
                  </a:txBody>
                  <a:tcPr marL="91581" marR="91581"/>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baseline="0" dirty="0" err="1" smtClean="0"/>
                        <a:t>my%Variable</a:t>
                      </a:r>
                      <a:endParaRPr lang="en-US" sz="1800" kern="1200" baseline="0" dirty="0" smtClean="0">
                        <a:solidFill>
                          <a:schemeClr val="dk1"/>
                        </a:solidFill>
                        <a:latin typeface="+mn-lt"/>
                        <a:ea typeface="+mn-ea"/>
                        <a:cs typeface="+mn-cs"/>
                      </a:endParaRPr>
                    </a:p>
                  </a:txBody>
                  <a:tcPr marL="91581" marR="9158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baseline="0" dirty="0" err="1" smtClean="0"/>
                        <a:t>myPercent_Variable</a:t>
                      </a:r>
                      <a:endParaRPr lang="en-US" sz="1800" kern="1200" baseline="0" dirty="0" smtClean="0">
                        <a:solidFill>
                          <a:schemeClr val="dk1"/>
                        </a:solidFill>
                        <a:latin typeface="+mn-lt"/>
                        <a:ea typeface="+mn-ea"/>
                        <a:cs typeface="+mn-cs"/>
                      </a:endParaRPr>
                    </a:p>
                  </a:txBody>
                  <a:tcPr marL="91581" marR="91581"/>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baseline="0" dirty="0" err="1" smtClean="0"/>
                        <a:t>theGood&amp;theBad</a:t>
                      </a:r>
                      <a:endParaRPr lang="en-US" sz="1800" kern="1200" baseline="0" dirty="0" smtClean="0">
                        <a:solidFill>
                          <a:schemeClr val="dk1"/>
                        </a:solidFill>
                        <a:latin typeface="+mn-lt"/>
                        <a:ea typeface="+mn-ea"/>
                        <a:cs typeface="+mn-cs"/>
                      </a:endParaRPr>
                    </a:p>
                  </a:txBody>
                  <a:tcPr marL="91581" marR="9158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baseline="0" dirty="0" err="1" smtClean="0"/>
                        <a:t>the_Good_and_the_Bad</a:t>
                      </a:r>
                      <a:endParaRPr lang="en-US" sz="1800" kern="1200" baseline="0" dirty="0" smtClean="0">
                        <a:solidFill>
                          <a:schemeClr val="dk1"/>
                        </a:solidFill>
                        <a:latin typeface="+mn-lt"/>
                        <a:ea typeface="+mn-ea"/>
                        <a:cs typeface="+mn-cs"/>
                      </a:endParaRPr>
                    </a:p>
                  </a:txBody>
                  <a:tcPr marL="91581" marR="91581"/>
                </a:tc>
              </a:tr>
            </a:tbl>
          </a:graphicData>
        </a:graphic>
      </p:graphicFrame>
      <p:sp>
        <p:nvSpPr>
          <p:cNvPr id="7" name="TextBox 6"/>
          <p:cNvSpPr txBox="1"/>
          <p:nvPr/>
        </p:nvSpPr>
        <p:spPr>
          <a:xfrm>
            <a:off x="457200" y="3657600"/>
            <a:ext cx="8229600" cy="2862322"/>
          </a:xfrm>
          <a:prstGeom prst="rect">
            <a:avLst/>
          </a:prstGeom>
          <a:noFill/>
        </p:spPr>
        <p:txBody>
          <a:bodyPr wrap="square" rtlCol="0">
            <a:spAutoFit/>
          </a:bodyPr>
          <a:lstStyle/>
          <a:p>
            <a:r>
              <a:rPr lang="en-US" dirty="0" smtClean="0"/>
              <a:t>One common method to notate is </a:t>
            </a:r>
            <a:r>
              <a:rPr lang="en-US" i="1" dirty="0" smtClean="0"/>
              <a:t>Hungarian notation,</a:t>
            </a:r>
          </a:p>
          <a:p>
            <a:r>
              <a:rPr lang="en-US" dirty="0" smtClean="0"/>
              <a:t>The beginning of each variable name is a three-letter identifier indicating the data type. </a:t>
            </a:r>
          </a:p>
          <a:p>
            <a:r>
              <a:rPr lang="en-US" dirty="0" smtClean="0"/>
              <a:t>For example, you may start integer variable names with </a:t>
            </a:r>
            <a:r>
              <a:rPr lang="en-US" dirty="0" err="1" smtClean="0"/>
              <a:t>int</a:t>
            </a:r>
            <a:r>
              <a:rPr lang="en-US" dirty="0" smtClean="0"/>
              <a:t>, floating-point variable names with </a:t>
            </a:r>
            <a:r>
              <a:rPr lang="en-US" dirty="0" err="1" smtClean="0"/>
              <a:t>flt</a:t>
            </a:r>
            <a:r>
              <a:rPr lang="en-US" dirty="0" smtClean="0"/>
              <a:t>, string variable names with </a:t>
            </a:r>
            <a:r>
              <a:rPr lang="en-US" dirty="0" err="1" smtClean="0"/>
              <a:t>str</a:t>
            </a:r>
            <a:r>
              <a:rPr lang="en-US" dirty="0" smtClean="0"/>
              <a:t>, and so on. </a:t>
            </a:r>
          </a:p>
          <a:p>
            <a:r>
              <a:rPr lang="en-US" dirty="0" smtClean="0"/>
              <a:t>Example </a:t>
            </a:r>
          </a:p>
          <a:p>
            <a:r>
              <a:rPr lang="en-US" dirty="0" err="1" smtClean="0"/>
              <a:t>Var</a:t>
            </a:r>
            <a:r>
              <a:rPr lang="en-US" dirty="0" smtClean="0"/>
              <a:t> </a:t>
            </a:r>
            <a:r>
              <a:rPr lang="en-US" dirty="0" err="1" smtClean="0"/>
              <a:t>intMyNumber</a:t>
            </a:r>
            <a:r>
              <a:rPr lang="en-US" dirty="0" smtClean="0"/>
              <a:t>=15;</a:t>
            </a:r>
          </a:p>
          <a:p>
            <a:r>
              <a:rPr lang="en-US" dirty="0" err="1" smtClean="0"/>
              <a:t>Var</a:t>
            </a:r>
            <a:r>
              <a:rPr lang="en-US" dirty="0" smtClean="0"/>
              <a:t> </a:t>
            </a:r>
            <a:r>
              <a:rPr lang="en-US" dirty="0" err="1" smtClean="0"/>
              <a:t>strMyName</a:t>
            </a:r>
            <a:r>
              <a:rPr lang="en-US" dirty="0" smtClean="0"/>
              <a:t>=“Bond”;</a:t>
            </a:r>
          </a:p>
          <a:p>
            <a:r>
              <a:rPr lang="en-US" dirty="0" err="1" smtClean="0"/>
              <a:t>Var</a:t>
            </a:r>
            <a:r>
              <a:rPr lang="en-US" dirty="0" smtClean="0"/>
              <a:t> </a:t>
            </a:r>
            <a:r>
              <a:rPr lang="en-US" dirty="0" err="1" smtClean="0"/>
              <a:t>fltMyNumber</a:t>
            </a:r>
            <a:r>
              <a:rPr lang="en-US" dirty="0" smtClean="0"/>
              <a:t>=00.7;</a:t>
            </a:r>
          </a:p>
          <a:p>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smtClean="0"/>
              <a:t>Declaring Variables &amp; Giving Them Values</a:t>
            </a:r>
          </a:p>
        </p:txBody>
      </p:sp>
      <p:sp>
        <p:nvSpPr>
          <p:cNvPr id="3" name="Content Placeholder 2"/>
          <p:cNvSpPr>
            <a:spLocks noGrp="1"/>
          </p:cNvSpPr>
          <p:nvPr>
            <p:ph idx="1"/>
          </p:nvPr>
        </p:nvSpPr>
        <p:spPr/>
        <p:txBody>
          <a:bodyPr>
            <a:normAutofit/>
          </a:bodyPr>
          <a:lstStyle/>
          <a:p>
            <a:r>
              <a:rPr lang="en-US" dirty="0" smtClean="0"/>
              <a:t>Before you can use a variable, you should declare its existence to the computer using the </a:t>
            </a:r>
            <a:r>
              <a:rPr lang="en-US" dirty="0" err="1" smtClean="0"/>
              <a:t>var</a:t>
            </a:r>
            <a:r>
              <a:rPr lang="en-US" dirty="0" smtClean="0"/>
              <a:t> keyword.</a:t>
            </a:r>
          </a:p>
          <a:p>
            <a:r>
              <a:rPr lang="en-US" dirty="0" smtClean="0"/>
              <a:t>This warns the computer that it needs to reserve some memory for your data to be stored in later. </a:t>
            </a:r>
          </a:p>
          <a:p>
            <a:r>
              <a:rPr lang="en-US" dirty="0" smtClean="0"/>
              <a:t>To declare a new variable called </a:t>
            </a:r>
            <a:r>
              <a:rPr lang="en-US" dirty="0" err="1" smtClean="0"/>
              <a:t>myFirstVariable</a:t>
            </a:r>
            <a:r>
              <a:rPr lang="en-US" dirty="0" smtClean="0"/>
              <a:t>, you would write the following: </a:t>
            </a:r>
          </a:p>
          <a:p>
            <a:pPr>
              <a:buNone/>
            </a:pPr>
            <a:endParaRPr lang="en-US" dirty="0" smtClean="0"/>
          </a:p>
          <a:p>
            <a:endParaRPr lang="en-US" dirty="0"/>
          </a:p>
        </p:txBody>
      </p:sp>
      <p:sp>
        <p:nvSpPr>
          <p:cNvPr id="4" name="Rectangle 3"/>
          <p:cNvSpPr/>
          <p:nvPr/>
        </p:nvSpPr>
        <p:spPr>
          <a:xfrm>
            <a:off x="2743200" y="5410200"/>
            <a:ext cx="6019800" cy="10668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0" dirty="0" err="1" smtClean="0"/>
              <a:t>var</a:t>
            </a:r>
            <a:r>
              <a:rPr lang="en-US" sz="4000" dirty="0" smtClean="0"/>
              <a:t> </a:t>
            </a:r>
            <a:r>
              <a:rPr lang="en-US" sz="4000" dirty="0" err="1" smtClean="0"/>
              <a:t>myFirstVariable</a:t>
            </a:r>
            <a:r>
              <a:rPr lang="en-US" sz="4000" dirty="0" smtClean="0">
                <a:solidFill>
                  <a:srgbClr val="FFFF00"/>
                </a:solidFill>
              </a:rPr>
              <a:t>;</a:t>
            </a:r>
            <a:endParaRPr lang="en-US" sz="4000" dirty="0">
              <a:solidFill>
                <a:srgbClr val="FFFF00"/>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smtClean="0"/>
              <a:t>Declaring Variables &amp; Giving Them Values</a:t>
            </a:r>
          </a:p>
        </p:txBody>
      </p:sp>
      <p:sp>
        <p:nvSpPr>
          <p:cNvPr id="3" name="Content Placeholder 2"/>
          <p:cNvSpPr>
            <a:spLocks noGrp="1"/>
          </p:cNvSpPr>
          <p:nvPr>
            <p:ph idx="1"/>
          </p:nvPr>
        </p:nvSpPr>
        <p:spPr/>
        <p:txBody>
          <a:bodyPr>
            <a:normAutofit/>
          </a:bodyPr>
          <a:lstStyle/>
          <a:p>
            <a:r>
              <a:rPr lang="en-US" dirty="0" smtClean="0"/>
              <a:t>Once declared, a variable can be used to store any type of data. </a:t>
            </a:r>
          </a:p>
          <a:p>
            <a:r>
              <a:rPr lang="en-US" dirty="0" smtClean="0"/>
              <a:t>Most of the other programming languages, called strongly typed languages, require you to declare not only the variable but also the type of data, such as numbers or text, that will be stored.</a:t>
            </a:r>
          </a:p>
          <a:p>
            <a:r>
              <a:rPr lang="en-US" dirty="0" smtClean="0"/>
              <a:t>JavaScript is a weakly typed language; you don’t need to limit yourself to what type of data a variable can hold.</a:t>
            </a:r>
          </a:p>
          <a:p>
            <a:pPr>
              <a:buNone/>
            </a:pPr>
            <a:endParaRPr lang="en-US" dirty="0" smtClean="0"/>
          </a:p>
          <a:p>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sz="3600" dirty="0" smtClean="0"/>
              <a:t>Declaring Variables &amp; Giving Them Values</a:t>
            </a:r>
            <a:endParaRPr lang="en-US" sz="3600" dirty="0"/>
          </a:p>
        </p:txBody>
      </p:sp>
      <p:sp>
        <p:nvSpPr>
          <p:cNvPr id="3" name="Content Placeholder 2"/>
          <p:cNvSpPr>
            <a:spLocks noGrp="1"/>
          </p:cNvSpPr>
          <p:nvPr>
            <p:ph idx="1"/>
          </p:nvPr>
        </p:nvSpPr>
        <p:spPr/>
        <p:txBody>
          <a:bodyPr>
            <a:normAutofit/>
          </a:bodyPr>
          <a:lstStyle/>
          <a:p>
            <a:r>
              <a:rPr lang="en-US" dirty="0" smtClean="0"/>
              <a:t>You can assign values to your variable by using the equals sign (=). </a:t>
            </a:r>
          </a:p>
          <a:p>
            <a:pPr lvl="1"/>
            <a:r>
              <a:rPr lang="en-US" dirty="0" smtClean="0"/>
              <a:t>For example, a variable named </a:t>
            </a:r>
            <a:r>
              <a:rPr lang="en-US" dirty="0" err="1" smtClean="0"/>
              <a:t>myFirstVariable</a:t>
            </a:r>
            <a:r>
              <a:rPr lang="en-US" dirty="0" smtClean="0"/>
              <a:t> is to hold the number 101, then it would look like:</a:t>
            </a:r>
          </a:p>
          <a:p>
            <a:pPr lvl="1"/>
            <a:endParaRPr lang="en-US" dirty="0" smtClean="0"/>
          </a:p>
          <a:p>
            <a:r>
              <a:rPr lang="en-US" dirty="0" smtClean="0"/>
              <a:t>The equals sign has a special name when used to assign values to a variable</a:t>
            </a:r>
            <a:br>
              <a:rPr lang="en-US" dirty="0" smtClean="0"/>
            </a:br>
            <a:r>
              <a:rPr lang="en-US" b="1" dirty="0" smtClean="0"/>
              <a:t>assignment operator</a:t>
            </a:r>
            <a:r>
              <a:rPr lang="en-US" dirty="0" smtClean="0"/>
              <a:t>.</a:t>
            </a:r>
          </a:p>
          <a:p>
            <a:endParaRPr lang="en-US" dirty="0"/>
          </a:p>
        </p:txBody>
      </p:sp>
      <p:sp>
        <p:nvSpPr>
          <p:cNvPr id="4" name="Rectangle 3"/>
          <p:cNvSpPr/>
          <p:nvPr/>
        </p:nvSpPr>
        <p:spPr>
          <a:xfrm>
            <a:off x="1219200" y="3581400"/>
            <a:ext cx="5715000" cy="5334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sz="3200" dirty="0" err="1" smtClean="0"/>
              <a:t>myFirstVariable</a:t>
            </a:r>
            <a:r>
              <a:rPr lang="en-US" sz="3200" dirty="0" smtClean="0"/>
              <a:t> = 101;</a:t>
            </a:r>
          </a:p>
        </p:txBody>
      </p:sp>
      <p:sp>
        <p:nvSpPr>
          <p:cNvPr id="6" name="Line Callout 3 (No Border) 5"/>
          <p:cNvSpPr/>
          <p:nvPr/>
        </p:nvSpPr>
        <p:spPr>
          <a:xfrm>
            <a:off x="5638800" y="3657600"/>
            <a:ext cx="2590800" cy="533400"/>
          </a:xfrm>
          <a:prstGeom prst="callout3">
            <a:avLst>
              <a:gd name="adj1" fmla="val 51717"/>
              <a:gd name="adj2" fmla="val -528"/>
              <a:gd name="adj3" fmla="val 53365"/>
              <a:gd name="adj4" fmla="val -16667"/>
              <a:gd name="adj5" fmla="val 100000"/>
              <a:gd name="adj6" fmla="val -40423"/>
              <a:gd name="adj7" fmla="val 56919"/>
              <a:gd name="adj8" fmla="val -60935"/>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smtClean="0"/>
              <a:t>Assignment operator</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Variable in action!</a:t>
            </a:r>
            <a:endParaRPr lang="en-US" dirty="0"/>
          </a:p>
        </p:txBody>
      </p:sp>
      <p:sp>
        <p:nvSpPr>
          <p:cNvPr id="11" name="Content Placeholder 10"/>
          <p:cNvSpPr>
            <a:spLocks noGrp="1"/>
          </p:cNvSpPr>
          <p:nvPr>
            <p:ph idx="1"/>
          </p:nvPr>
        </p:nvSpPr>
        <p:spPr/>
        <p:txBody>
          <a:bodyPr/>
          <a:lstStyle/>
          <a:p>
            <a:endParaRPr lang="en-US"/>
          </a:p>
        </p:txBody>
      </p:sp>
      <p:sp>
        <p:nvSpPr>
          <p:cNvPr id="4" name="Rectangle 3"/>
          <p:cNvSpPr/>
          <p:nvPr/>
        </p:nvSpPr>
        <p:spPr>
          <a:xfrm>
            <a:off x="533400" y="1219200"/>
            <a:ext cx="8077200" cy="5334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sz="2800" dirty="0" smtClean="0"/>
              <a:t>&lt;script language=”JavaScript” type=”text/</a:t>
            </a:r>
            <a:r>
              <a:rPr lang="en-US" sz="2800" dirty="0" err="1" smtClean="0"/>
              <a:t>javascript</a:t>
            </a:r>
            <a:r>
              <a:rPr lang="en-US" sz="2800" dirty="0" smtClean="0"/>
              <a:t>”&gt;</a:t>
            </a:r>
          </a:p>
          <a:p>
            <a:pPr lvl="1"/>
            <a:r>
              <a:rPr lang="en-US" sz="2800" dirty="0" err="1" smtClean="0"/>
              <a:t>var</a:t>
            </a:r>
            <a:r>
              <a:rPr lang="en-US" sz="2800" dirty="0" smtClean="0"/>
              <a:t> </a:t>
            </a:r>
            <a:r>
              <a:rPr lang="en-US" sz="2800" dirty="0" err="1" smtClean="0"/>
              <a:t>myFirstVariable</a:t>
            </a:r>
            <a:r>
              <a:rPr lang="en-US" sz="2800" dirty="0" smtClean="0"/>
              <a:t>;</a:t>
            </a:r>
          </a:p>
          <a:p>
            <a:pPr lvl="1"/>
            <a:r>
              <a:rPr lang="en-US" sz="2800" dirty="0" err="1" smtClean="0"/>
              <a:t>myFirstVariable</a:t>
            </a:r>
            <a:r>
              <a:rPr lang="en-US" sz="2800" dirty="0" smtClean="0"/>
              <a:t> = “James Bond”;</a:t>
            </a:r>
          </a:p>
          <a:p>
            <a:pPr lvl="1"/>
            <a:r>
              <a:rPr lang="en-US" sz="2800" dirty="0" smtClean="0"/>
              <a:t>alert(</a:t>
            </a:r>
            <a:r>
              <a:rPr lang="en-US" sz="2800" dirty="0" err="1" smtClean="0"/>
              <a:t>myFirstVariable</a:t>
            </a:r>
            <a:r>
              <a:rPr lang="en-US" sz="2800" dirty="0" smtClean="0"/>
              <a:t>);</a:t>
            </a:r>
          </a:p>
          <a:p>
            <a:pPr lvl="1"/>
            <a:r>
              <a:rPr lang="en-US" sz="2800" dirty="0" err="1" smtClean="0"/>
              <a:t>myFirstVariable</a:t>
            </a:r>
            <a:r>
              <a:rPr lang="en-US" sz="2800" dirty="0" smtClean="0"/>
              <a:t> = 007;</a:t>
            </a:r>
          </a:p>
          <a:p>
            <a:pPr lvl="1"/>
            <a:r>
              <a:rPr lang="en-US" sz="2800" dirty="0" smtClean="0"/>
              <a:t>alert(</a:t>
            </a:r>
            <a:r>
              <a:rPr lang="en-US" sz="2800" dirty="0" err="1" smtClean="0"/>
              <a:t>myFirstVariable</a:t>
            </a:r>
            <a:r>
              <a:rPr lang="en-US" sz="2800" dirty="0" smtClean="0"/>
              <a:t>);</a:t>
            </a:r>
          </a:p>
          <a:p>
            <a:r>
              <a:rPr lang="en-US" sz="2800" dirty="0" smtClean="0"/>
              <a:t>&lt;/script&gt;</a:t>
            </a:r>
          </a:p>
        </p:txBody>
      </p:sp>
      <p:sp>
        <p:nvSpPr>
          <p:cNvPr id="7" name="Rectangular Callout 6"/>
          <p:cNvSpPr/>
          <p:nvPr/>
        </p:nvSpPr>
        <p:spPr>
          <a:xfrm>
            <a:off x="5867400" y="2895600"/>
            <a:ext cx="2514600" cy="381000"/>
          </a:xfrm>
          <a:prstGeom prst="wedgeRectCallout">
            <a:avLst>
              <a:gd name="adj1" fmla="val -123980"/>
              <a:gd name="adj2" fmla="val 7115"/>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Undefined</a:t>
            </a:r>
            <a:endParaRPr lang="en-US" dirty="0"/>
          </a:p>
        </p:txBody>
      </p:sp>
      <p:sp>
        <p:nvSpPr>
          <p:cNvPr id="8" name="Rectangular Callout 7"/>
          <p:cNvSpPr/>
          <p:nvPr/>
        </p:nvSpPr>
        <p:spPr>
          <a:xfrm>
            <a:off x="5867400" y="3429000"/>
            <a:ext cx="2514600" cy="381000"/>
          </a:xfrm>
          <a:prstGeom prst="wedgeRectCallout">
            <a:avLst>
              <a:gd name="adj1" fmla="val -58595"/>
              <a:gd name="adj2" fmla="val -36732"/>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Assigned a literal</a:t>
            </a:r>
            <a:endParaRPr lang="en-US" dirty="0"/>
          </a:p>
        </p:txBody>
      </p:sp>
      <p:sp>
        <p:nvSpPr>
          <p:cNvPr id="9" name="Rectangular Callout 8"/>
          <p:cNvSpPr/>
          <p:nvPr/>
        </p:nvSpPr>
        <p:spPr>
          <a:xfrm>
            <a:off x="5867400" y="3962400"/>
            <a:ext cx="2514600" cy="381000"/>
          </a:xfrm>
          <a:prstGeom prst="wedgeRectCallout">
            <a:avLst>
              <a:gd name="adj1" fmla="val -114539"/>
              <a:gd name="adj2" fmla="val 48652"/>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Assigned a Number</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l"/>
            <a:r>
              <a:rPr lang="en-US" dirty="0" smtClean="0"/>
              <a:t>Data and Variables</a:t>
            </a:r>
            <a:endParaRPr lang="en-US" dirty="0"/>
          </a:p>
        </p:txBody>
      </p:sp>
      <p:sp>
        <p:nvSpPr>
          <p:cNvPr id="5" name="Content Placeholder 4"/>
          <p:cNvSpPr>
            <a:spLocks noGrp="1"/>
          </p:cNvSpPr>
          <p:nvPr>
            <p:ph idx="1"/>
          </p:nvPr>
        </p:nvSpPr>
        <p:spPr/>
        <p:txBody>
          <a:bodyPr>
            <a:normAutofit/>
          </a:bodyPr>
          <a:lstStyle/>
          <a:p>
            <a:r>
              <a:rPr lang="en-US" dirty="0"/>
              <a:t>One of the main uses of computers is to process and display information. </a:t>
            </a:r>
            <a:endParaRPr lang="en-US" dirty="0" smtClean="0"/>
          </a:p>
          <a:p>
            <a:endParaRPr lang="en-US" dirty="0" smtClean="0"/>
          </a:p>
        </p:txBody>
      </p:sp>
      <p:graphicFrame>
        <p:nvGraphicFramePr>
          <p:cNvPr id="7" name="Diagram 6"/>
          <p:cNvGraphicFramePr/>
          <p:nvPr/>
        </p:nvGraphicFramePr>
        <p:xfrm>
          <a:off x="1447800" y="266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Garbage Collection</a:t>
            </a:r>
            <a:endParaRPr lang="en-US" dirty="0"/>
          </a:p>
        </p:txBody>
      </p:sp>
      <p:sp>
        <p:nvSpPr>
          <p:cNvPr id="3" name="Content Placeholder 2"/>
          <p:cNvSpPr>
            <a:spLocks noGrp="1"/>
          </p:cNvSpPr>
          <p:nvPr>
            <p:ph idx="1"/>
          </p:nvPr>
        </p:nvSpPr>
        <p:spPr/>
        <p:txBody>
          <a:bodyPr>
            <a:noAutofit/>
          </a:bodyPr>
          <a:lstStyle/>
          <a:p>
            <a:r>
              <a:rPr lang="en-US" sz="2300" dirty="0" smtClean="0"/>
              <a:t>In the previous example the earlier value of </a:t>
            </a:r>
            <a:r>
              <a:rPr lang="en-US" sz="2300" dirty="0" err="1" smtClean="0"/>
              <a:t>myFirstVariable</a:t>
            </a:r>
            <a:r>
              <a:rPr lang="en-US" sz="2300" dirty="0" smtClean="0"/>
              <a:t> is lost forever. </a:t>
            </a:r>
          </a:p>
          <a:p>
            <a:r>
              <a:rPr lang="en-US" sz="2300" dirty="0" smtClean="0"/>
              <a:t>The memory space used to store the value is freed up automatically by JavaScript in a process called </a:t>
            </a:r>
            <a:r>
              <a:rPr lang="en-US" sz="2300" b="1" dirty="0" smtClean="0"/>
              <a:t>garbage collection</a:t>
            </a:r>
            <a:r>
              <a:rPr lang="en-US" sz="2300" dirty="0" smtClean="0"/>
              <a:t>. </a:t>
            </a:r>
          </a:p>
          <a:p>
            <a:r>
              <a:rPr lang="en-US" sz="2300" dirty="0" smtClean="0"/>
              <a:t>Whenever JavaScript detects that the contents of a variable are no longer usable, such as when you allocate a new value, it performs the garbage collection process and makes the memory available. </a:t>
            </a:r>
          </a:p>
          <a:p>
            <a:r>
              <a:rPr lang="en-US" sz="2300" dirty="0" smtClean="0"/>
              <a:t>Without this automatic garbage collection process, more and more of the computer’s memory would be consumed, until eventually the computer would run out and the system would grind to a halt. </a:t>
            </a:r>
          </a:p>
          <a:p>
            <a:r>
              <a:rPr lang="en-US" sz="2300" dirty="0" smtClean="0"/>
              <a:t>However, garbage collection is not always as efficient as it should be and may not occur until another page is loaded.</a:t>
            </a:r>
          </a:p>
          <a:p>
            <a:endParaRPr lang="en-US" sz="23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Swapping variable values.</a:t>
            </a:r>
            <a:endParaRPr lang="en-US" dirty="0"/>
          </a:p>
        </p:txBody>
      </p:sp>
      <p:sp>
        <p:nvSpPr>
          <p:cNvPr id="7" name="Content Placeholder 6"/>
          <p:cNvSpPr>
            <a:spLocks noGrp="1"/>
          </p:cNvSpPr>
          <p:nvPr>
            <p:ph idx="1"/>
          </p:nvPr>
        </p:nvSpPr>
        <p:spPr/>
        <p:txBody>
          <a:bodyPr/>
          <a:lstStyle/>
          <a:p>
            <a:endParaRPr lang="en-US"/>
          </a:p>
        </p:txBody>
      </p:sp>
      <p:sp>
        <p:nvSpPr>
          <p:cNvPr id="5" name="Rectangle 4"/>
          <p:cNvSpPr/>
          <p:nvPr/>
        </p:nvSpPr>
        <p:spPr>
          <a:xfrm>
            <a:off x="457200" y="1600200"/>
            <a:ext cx="8229600" cy="47244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sz="2400" dirty="0" smtClean="0"/>
              <a:t>&lt;script language=”JavaScript” type=”text/</a:t>
            </a:r>
            <a:r>
              <a:rPr lang="en-US" sz="2400" dirty="0" err="1" smtClean="0"/>
              <a:t>javascript</a:t>
            </a:r>
            <a:r>
              <a:rPr lang="en-US" sz="2400" dirty="0" smtClean="0"/>
              <a:t>”&gt;</a:t>
            </a:r>
          </a:p>
          <a:p>
            <a:pPr lvl="1"/>
            <a:r>
              <a:rPr lang="en-US" sz="2400" dirty="0" err="1" smtClean="0"/>
              <a:t>var</a:t>
            </a:r>
            <a:r>
              <a:rPr lang="en-US" sz="2400" dirty="0" smtClean="0"/>
              <a:t> string1 = “Tell”;</a:t>
            </a:r>
          </a:p>
          <a:p>
            <a:pPr lvl="1"/>
            <a:r>
              <a:rPr lang="en-US" sz="2400" dirty="0" err="1" smtClean="0"/>
              <a:t>var</a:t>
            </a:r>
            <a:r>
              <a:rPr lang="en-US" sz="2400" dirty="0" smtClean="0"/>
              <a:t> string2 = “The Truth”;</a:t>
            </a:r>
          </a:p>
          <a:p>
            <a:pPr lvl="1"/>
            <a:r>
              <a:rPr lang="en-US" sz="2400" dirty="0" smtClean="0"/>
              <a:t>alert(string1);</a:t>
            </a:r>
          </a:p>
          <a:p>
            <a:pPr lvl="1"/>
            <a:r>
              <a:rPr lang="en-US" sz="2400" dirty="0" smtClean="0"/>
              <a:t>alert(string2);</a:t>
            </a:r>
          </a:p>
          <a:p>
            <a:pPr lvl="1"/>
            <a:r>
              <a:rPr lang="en-US" sz="2400" dirty="0" smtClean="0"/>
              <a:t>string2 = string1;</a:t>
            </a:r>
          </a:p>
          <a:p>
            <a:pPr lvl="1"/>
            <a:r>
              <a:rPr lang="en-US" sz="2400" dirty="0" smtClean="0"/>
              <a:t>alert(string1);</a:t>
            </a:r>
          </a:p>
          <a:p>
            <a:pPr lvl="1"/>
            <a:r>
              <a:rPr lang="en-US" sz="2400" dirty="0" smtClean="0"/>
              <a:t>alert(string2);</a:t>
            </a:r>
          </a:p>
          <a:p>
            <a:pPr lvl="1"/>
            <a:r>
              <a:rPr lang="en-US" sz="2400" dirty="0" smtClean="0"/>
              <a:t>string1 = “For a change you ”;</a:t>
            </a:r>
          </a:p>
          <a:p>
            <a:pPr lvl="1"/>
            <a:r>
              <a:rPr lang="en-US" sz="2400" dirty="0" smtClean="0"/>
              <a:t>alert(string1);</a:t>
            </a:r>
          </a:p>
          <a:p>
            <a:pPr lvl="1"/>
            <a:r>
              <a:rPr lang="en-US" sz="2400" dirty="0" smtClean="0"/>
              <a:t>alert(string2);</a:t>
            </a:r>
          </a:p>
          <a:p>
            <a:r>
              <a:rPr lang="en-US" sz="2400" dirty="0" smtClean="0"/>
              <a:t>&lt;/script&gt;</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smtClean="0"/>
              <a:t>Using Data — Numeric Calculations</a:t>
            </a:r>
            <a:endParaRPr lang="en-US" dirty="0"/>
          </a:p>
        </p:txBody>
      </p:sp>
      <p:sp>
        <p:nvSpPr>
          <p:cNvPr id="3" name="Content Placeholder 2"/>
          <p:cNvSpPr>
            <a:spLocks noGrp="1"/>
          </p:cNvSpPr>
          <p:nvPr>
            <p:ph idx="1"/>
          </p:nvPr>
        </p:nvSpPr>
        <p:spPr/>
        <p:txBody>
          <a:bodyPr>
            <a:normAutofit/>
          </a:bodyPr>
          <a:lstStyle/>
          <a:p>
            <a:r>
              <a:rPr lang="en-US" dirty="0" smtClean="0"/>
              <a:t>JavaScript supports the basic math functions such as  plus (+), minus (-), multiplication (*), and division (/), respectively. </a:t>
            </a:r>
          </a:p>
          <a:p>
            <a:r>
              <a:rPr lang="en-US" dirty="0" smtClean="0"/>
              <a:t>These symbols are called </a:t>
            </a:r>
            <a:r>
              <a:rPr lang="en-US" b="1" dirty="0" smtClean="0"/>
              <a:t>operators</a:t>
            </a:r>
            <a:r>
              <a:rPr lang="en-US" dirty="0" smtClean="0"/>
              <a:t> because they operate on the values you give them. </a:t>
            </a:r>
          </a:p>
          <a:p>
            <a:r>
              <a:rPr lang="en-US" dirty="0" smtClean="0"/>
              <a:t>In other words, they perform some calculation or operation and return a result . </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Calculation Example.</a:t>
            </a:r>
            <a:endParaRPr lang="en-US" dirty="0"/>
          </a:p>
        </p:txBody>
      </p:sp>
      <p:sp>
        <p:nvSpPr>
          <p:cNvPr id="6" name="Content Placeholder 5"/>
          <p:cNvSpPr>
            <a:spLocks noGrp="1"/>
          </p:cNvSpPr>
          <p:nvPr>
            <p:ph idx="1"/>
          </p:nvPr>
        </p:nvSpPr>
        <p:spPr/>
        <p:txBody>
          <a:bodyPr/>
          <a:lstStyle/>
          <a:p>
            <a:endParaRPr lang="en-US"/>
          </a:p>
        </p:txBody>
      </p:sp>
      <p:sp>
        <p:nvSpPr>
          <p:cNvPr id="4" name="Rectangle 3"/>
          <p:cNvSpPr/>
          <p:nvPr/>
        </p:nvSpPr>
        <p:spPr>
          <a:xfrm>
            <a:off x="457200" y="1600200"/>
            <a:ext cx="8229600" cy="4953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sz="2800" dirty="0" smtClean="0"/>
              <a:t>&lt;script language=”JavaScript” type=”text/</a:t>
            </a:r>
            <a:r>
              <a:rPr lang="en-US" sz="2800" dirty="0" err="1" smtClean="0"/>
              <a:t>javascript</a:t>
            </a:r>
            <a:r>
              <a:rPr lang="en-US" sz="2800" dirty="0" smtClean="0"/>
              <a:t>”&gt;</a:t>
            </a:r>
          </a:p>
          <a:p>
            <a:pPr lvl="1"/>
            <a:r>
              <a:rPr lang="en-US" sz="2800" dirty="0" err="1" smtClean="0"/>
              <a:t>var</a:t>
            </a:r>
            <a:r>
              <a:rPr lang="en-US" sz="2800" dirty="0" smtClean="0"/>
              <a:t> a= 17;</a:t>
            </a:r>
          </a:p>
          <a:p>
            <a:pPr lvl="1"/>
            <a:r>
              <a:rPr lang="en-US" sz="2800" dirty="0" err="1" smtClean="0"/>
              <a:t>var</a:t>
            </a:r>
            <a:r>
              <a:rPr lang="en-US" sz="2800" dirty="0" smtClean="0"/>
              <a:t> b= 4;</a:t>
            </a:r>
          </a:p>
          <a:p>
            <a:pPr lvl="1"/>
            <a:r>
              <a:rPr lang="en-US" sz="2800" dirty="0" err="1" smtClean="0"/>
              <a:t>var</a:t>
            </a:r>
            <a:r>
              <a:rPr lang="en-US" sz="2800" dirty="0" smtClean="0"/>
              <a:t> answer;</a:t>
            </a:r>
          </a:p>
          <a:p>
            <a:pPr lvl="1"/>
            <a:r>
              <a:rPr lang="en-US" sz="2800" dirty="0" smtClean="0"/>
              <a:t>answer = 17 / 4;</a:t>
            </a:r>
          </a:p>
          <a:p>
            <a:pPr lvl="1"/>
            <a:r>
              <a:rPr lang="en-US" sz="2800" dirty="0" smtClean="0"/>
              <a:t>alert(answer);</a:t>
            </a:r>
          </a:p>
          <a:p>
            <a:pPr lvl="1"/>
            <a:r>
              <a:rPr lang="en-US" sz="2800" dirty="0" smtClean="0"/>
              <a:t>alert(17 / 4);</a:t>
            </a:r>
          </a:p>
          <a:p>
            <a:pPr lvl="1"/>
            <a:r>
              <a:rPr lang="en-US" sz="2800" dirty="0" smtClean="0"/>
              <a:t>answer = a/ b;</a:t>
            </a:r>
          </a:p>
          <a:p>
            <a:pPr lvl="1"/>
            <a:r>
              <a:rPr lang="en-US" sz="2800" dirty="0" smtClean="0"/>
              <a:t>alert(answer);</a:t>
            </a:r>
          </a:p>
          <a:p>
            <a:pPr lvl="1"/>
            <a:r>
              <a:rPr lang="en-US" sz="2800" dirty="0" smtClean="0"/>
              <a:t>alert(answer);</a:t>
            </a:r>
          </a:p>
          <a:p>
            <a:pPr lvl="1"/>
            <a:r>
              <a:rPr lang="en-US" sz="2800" dirty="0" smtClean="0"/>
              <a:t>alert(</a:t>
            </a:r>
            <a:r>
              <a:rPr lang="en-US" sz="2800" dirty="0" err="1" smtClean="0"/>
              <a:t>parseInt</a:t>
            </a:r>
            <a:r>
              <a:rPr lang="en-US" sz="2800" dirty="0" smtClean="0"/>
              <a:t>(answer));</a:t>
            </a:r>
          </a:p>
          <a:p>
            <a:r>
              <a:rPr lang="en-US" sz="2800" dirty="0" smtClean="0"/>
              <a:t>&lt;/script&gt;</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smtClean="0"/>
              <a:t>Increment and Decrement Operators</a:t>
            </a:r>
          </a:p>
        </p:txBody>
      </p:sp>
      <p:sp>
        <p:nvSpPr>
          <p:cNvPr id="3" name="Content Placeholder 2"/>
          <p:cNvSpPr>
            <a:spLocks noGrp="1"/>
          </p:cNvSpPr>
          <p:nvPr>
            <p:ph idx="1"/>
          </p:nvPr>
        </p:nvSpPr>
        <p:spPr/>
        <p:txBody>
          <a:bodyPr/>
          <a:lstStyle/>
          <a:p>
            <a:r>
              <a:rPr lang="en-US" dirty="0" smtClean="0"/>
              <a:t>This operator increase or decrease a variable’s value by one.</a:t>
            </a:r>
          </a:p>
          <a:p>
            <a:endParaRPr lang="en-US" dirty="0"/>
          </a:p>
        </p:txBody>
      </p:sp>
      <p:sp>
        <p:nvSpPr>
          <p:cNvPr id="4" name="Rectangle 3"/>
          <p:cNvSpPr/>
          <p:nvPr/>
        </p:nvSpPr>
        <p:spPr>
          <a:xfrm>
            <a:off x="533400" y="2743200"/>
            <a:ext cx="8305800" cy="762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dirty="0" err="1" smtClean="0"/>
              <a:t>myVariable</a:t>
            </a:r>
            <a:r>
              <a:rPr lang="en-US" dirty="0" smtClean="0"/>
              <a:t> = </a:t>
            </a:r>
            <a:r>
              <a:rPr lang="en-US" dirty="0" err="1" smtClean="0"/>
              <a:t>myVariable</a:t>
            </a:r>
            <a:r>
              <a:rPr lang="en-US" dirty="0" smtClean="0"/>
              <a:t> + 1;</a:t>
            </a:r>
          </a:p>
          <a:p>
            <a:r>
              <a:rPr lang="en-US" dirty="0" err="1" smtClean="0"/>
              <a:t>myVariable</a:t>
            </a:r>
            <a:r>
              <a:rPr lang="en-US" dirty="0" smtClean="0"/>
              <a:t> = </a:t>
            </a:r>
            <a:r>
              <a:rPr lang="en-US" dirty="0" err="1" smtClean="0"/>
              <a:t>myVariable</a:t>
            </a:r>
            <a:r>
              <a:rPr lang="en-US" dirty="0" smtClean="0"/>
              <a:t> – 1;</a:t>
            </a:r>
          </a:p>
        </p:txBody>
      </p:sp>
      <p:sp>
        <p:nvSpPr>
          <p:cNvPr id="5" name="Rectangle 4"/>
          <p:cNvSpPr/>
          <p:nvPr/>
        </p:nvSpPr>
        <p:spPr>
          <a:xfrm>
            <a:off x="533400" y="4038600"/>
            <a:ext cx="8305800" cy="762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dirty="0" err="1" smtClean="0"/>
              <a:t>myVariable</a:t>
            </a:r>
            <a:r>
              <a:rPr lang="en-US" dirty="0" smtClean="0"/>
              <a:t> = ++;</a:t>
            </a:r>
          </a:p>
          <a:p>
            <a:r>
              <a:rPr lang="en-US" dirty="0" err="1" smtClean="0"/>
              <a:t>myVariable</a:t>
            </a:r>
            <a:r>
              <a:rPr lang="en-US" dirty="0" smtClean="0"/>
              <a:t> = --;</a:t>
            </a:r>
          </a:p>
        </p:txBody>
      </p:sp>
      <p:sp>
        <p:nvSpPr>
          <p:cNvPr id="6" name="Up-Down Arrow 5"/>
          <p:cNvSpPr/>
          <p:nvPr/>
        </p:nvSpPr>
        <p:spPr>
          <a:xfrm>
            <a:off x="3962400" y="2971800"/>
            <a:ext cx="838200" cy="1676400"/>
          </a:xfrm>
          <a:prstGeom prst="up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3600" dirty="0" smtClean="0">
                <a:solidFill>
                  <a:schemeClr val="tx1"/>
                </a:solidFill>
              </a:rPr>
              <a:t>=</a:t>
            </a:r>
            <a:endParaRPr lang="en-US" sz="3600"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2819400" y="3962400"/>
            <a:ext cx="5212261" cy="1569660"/>
          </a:xfrm>
          <a:prstGeom prst="rect">
            <a:avLst/>
          </a:prstGeom>
          <a:noFill/>
        </p:spPr>
        <p:txBody>
          <a:bodyPr wrap="none" rtlCol="0">
            <a:spAutoFit/>
          </a:bodyPr>
          <a:lstStyle/>
          <a:p>
            <a:r>
              <a:rPr lang="en-US" sz="9600" dirty="0" smtClean="0">
                <a:solidFill>
                  <a:schemeClr val="bg1"/>
                </a:solidFill>
              </a:rPr>
              <a:t>Questions</a:t>
            </a:r>
            <a:endParaRPr lang="en-US" sz="9600" dirty="0">
              <a:solidFill>
                <a:schemeClr val="bg1"/>
              </a:solidFill>
            </a:endParaRPr>
          </a:p>
        </p:txBody>
      </p:sp>
      <p:sp>
        <p:nvSpPr>
          <p:cNvPr id="5" name="TextBox 4"/>
          <p:cNvSpPr txBox="1"/>
          <p:nvPr/>
        </p:nvSpPr>
        <p:spPr>
          <a:xfrm>
            <a:off x="2590800" y="1981200"/>
            <a:ext cx="1604927" cy="3770263"/>
          </a:xfrm>
          <a:prstGeom prst="rect">
            <a:avLst/>
          </a:prstGeom>
          <a:noFill/>
        </p:spPr>
        <p:txBody>
          <a:bodyPr wrap="none" rtlCol="0">
            <a:spAutoFit/>
          </a:bodyPr>
          <a:lstStyle/>
          <a:p>
            <a:r>
              <a:rPr lang="en-US" sz="23900" dirty="0" smtClean="0">
                <a:solidFill>
                  <a:srgbClr val="FFC000"/>
                </a:solidFill>
              </a:rPr>
              <a:t>?</a:t>
            </a:r>
            <a:endParaRPr lang="en-US" sz="23900" dirty="0">
              <a:solidFill>
                <a:srgbClr val="FFC000"/>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Data</a:t>
            </a:r>
            <a:endParaRPr lang="en-US" dirty="0"/>
          </a:p>
        </p:txBody>
      </p:sp>
      <p:sp>
        <p:nvSpPr>
          <p:cNvPr id="3" name="Content Placeholder 2"/>
          <p:cNvSpPr>
            <a:spLocks noGrp="1"/>
          </p:cNvSpPr>
          <p:nvPr>
            <p:ph idx="1"/>
          </p:nvPr>
        </p:nvSpPr>
        <p:spPr/>
        <p:txBody>
          <a:bodyPr/>
          <a:lstStyle/>
          <a:p>
            <a:r>
              <a:rPr lang="en-US" dirty="0" smtClean="0"/>
              <a:t>In computing we refer to </a:t>
            </a:r>
            <a:r>
              <a:rPr lang="en-US" b="1" dirty="0" smtClean="0"/>
              <a:t>information</a:t>
            </a:r>
            <a:r>
              <a:rPr lang="en-US" dirty="0" smtClean="0"/>
              <a:t> as </a:t>
            </a:r>
            <a:r>
              <a:rPr lang="en-US" b="1" dirty="0" smtClean="0"/>
              <a:t>data</a:t>
            </a:r>
            <a:r>
              <a:rPr lang="en-US" dirty="0" smtClean="0"/>
              <a:t>. </a:t>
            </a:r>
          </a:p>
          <a:p>
            <a:r>
              <a:rPr lang="en-US" dirty="0" smtClean="0"/>
              <a:t>Data come in all sorts of forms, such as </a:t>
            </a:r>
            <a:r>
              <a:rPr lang="en-US" b="1" dirty="0" smtClean="0"/>
              <a:t>numbers</a:t>
            </a:r>
            <a:r>
              <a:rPr lang="en-US" dirty="0" smtClean="0"/>
              <a:t>, </a:t>
            </a:r>
            <a:r>
              <a:rPr lang="en-US" b="1" dirty="0" smtClean="0"/>
              <a:t>text</a:t>
            </a:r>
            <a:r>
              <a:rPr lang="en-US" dirty="0" smtClean="0"/>
              <a:t>, </a:t>
            </a:r>
            <a:r>
              <a:rPr lang="en-US" b="1" dirty="0" smtClean="0"/>
              <a:t>dates</a:t>
            </a:r>
            <a:r>
              <a:rPr lang="en-US" dirty="0" smtClean="0"/>
              <a:t>, and </a:t>
            </a:r>
            <a:r>
              <a:rPr lang="en-US" b="1" dirty="0" smtClean="0"/>
              <a:t>times</a:t>
            </a:r>
            <a:r>
              <a:rPr lang="en-US" dirty="0" smtClean="0"/>
              <a:t>, to mention just a few.</a:t>
            </a: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a:t>Types of Data in </a:t>
            </a:r>
            <a:r>
              <a:rPr lang="en-US" dirty="0" smtClean="0"/>
              <a:t>JavaScript</a:t>
            </a:r>
            <a:endParaRPr lang="en-US" dirty="0"/>
          </a:p>
        </p:txBody>
      </p:sp>
      <p:sp>
        <p:nvSpPr>
          <p:cNvPr id="3" name="Content Placeholder 2"/>
          <p:cNvSpPr>
            <a:spLocks noGrp="1"/>
          </p:cNvSpPr>
          <p:nvPr>
            <p:ph idx="1"/>
          </p:nvPr>
        </p:nvSpPr>
        <p:spPr/>
        <p:txBody>
          <a:bodyPr>
            <a:normAutofit/>
          </a:bodyPr>
          <a:lstStyle/>
          <a:p>
            <a:r>
              <a:rPr lang="en-US" dirty="0" smtClean="0"/>
              <a:t>Numerical Data</a:t>
            </a:r>
          </a:p>
          <a:p>
            <a:r>
              <a:rPr lang="en-US" dirty="0" smtClean="0"/>
              <a:t>Text Data</a:t>
            </a:r>
          </a:p>
          <a:p>
            <a:r>
              <a:rPr lang="en-US" dirty="0" smtClean="0"/>
              <a:t>Boolean Data</a:t>
            </a: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smtClean="0"/>
              <a:t>Numerical Data</a:t>
            </a:r>
            <a:endParaRPr lang="en-US" dirty="0"/>
          </a:p>
        </p:txBody>
      </p:sp>
      <p:sp>
        <p:nvSpPr>
          <p:cNvPr id="3" name="Content Placeholder 2"/>
          <p:cNvSpPr>
            <a:spLocks noGrp="1"/>
          </p:cNvSpPr>
          <p:nvPr>
            <p:ph idx="1"/>
          </p:nvPr>
        </p:nvSpPr>
        <p:spPr/>
        <p:txBody>
          <a:bodyPr>
            <a:normAutofit/>
          </a:bodyPr>
          <a:lstStyle/>
          <a:p>
            <a:r>
              <a:rPr lang="en-US" dirty="0" smtClean="0"/>
              <a:t>Numerical data come in two forms:</a:t>
            </a:r>
          </a:p>
          <a:p>
            <a:pPr lvl="1"/>
            <a:r>
              <a:rPr lang="en-US" dirty="0" smtClean="0"/>
              <a:t>Whole numbers, such as 145, which are also known as integers. These numbers can be positive or negative and can span a very wide range in JavaScript: –253 to 253.</a:t>
            </a:r>
          </a:p>
          <a:p>
            <a:pPr lvl="1"/>
            <a:r>
              <a:rPr lang="en-US" dirty="0" smtClean="0"/>
              <a:t>Fractional numbers, such as 1.234, which are also known as floating-point numbers. Like integers, they can be positive or negative, and they also have a massive range.</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smtClean="0"/>
              <a:t>Numerical Data</a:t>
            </a:r>
            <a:endParaRPr lang="en-US" dirty="0"/>
          </a:p>
        </p:txBody>
      </p:sp>
      <p:sp>
        <p:nvSpPr>
          <p:cNvPr id="3" name="Content Placeholder 2"/>
          <p:cNvSpPr>
            <a:spLocks noGrp="1"/>
          </p:cNvSpPr>
          <p:nvPr>
            <p:ph idx="1"/>
          </p:nvPr>
        </p:nvSpPr>
        <p:spPr/>
        <p:txBody>
          <a:bodyPr>
            <a:normAutofit/>
          </a:bodyPr>
          <a:lstStyle/>
          <a:p>
            <a:r>
              <a:rPr lang="en-US" dirty="0" smtClean="0"/>
              <a:t>If you are not writing specialized scientific applications, you’re not going to face problems with the size of numbers available in JavaScript. </a:t>
            </a:r>
          </a:p>
          <a:p>
            <a:r>
              <a:rPr lang="en-US" dirty="0" smtClean="0"/>
              <a:t>The developer can treat integers and floating-point numbers differently while storing them but JavaScript actually treats them both as floating-point numbers. </a:t>
            </a:r>
          </a:p>
          <a:p>
            <a:r>
              <a:rPr lang="en-US" dirty="0" smtClean="0"/>
              <a:t>JavaScript hides the detail from the developer so they generally don’t need to worry about it.</a:t>
            </a:r>
          </a:p>
          <a:p>
            <a:r>
              <a:rPr lang="en-US" dirty="0" smtClean="0"/>
              <a:t>One exception is when you want an integer but you have a floating-point number, in which case you’ll round the number to make it an integer. </a:t>
            </a: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smtClean="0"/>
              <a:t>Text Data</a:t>
            </a:r>
          </a:p>
        </p:txBody>
      </p:sp>
      <p:sp>
        <p:nvSpPr>
          <p:cNvPr id="3" name="Content Placeholder 2"/>
          <p:cNvSpPr>
            <a:spLocks noGrp="1"/>
          </p:cNvSpPr>
          <p:nvPr>
            <p:ph idx="1"/>
          </p:nvPr>
        </p:nvSpPr>
        <p:spPr/>
        <p:txBody>
          <a:bodyPr>
            <a:normAutofit/>
          </a:bodyPr>
          <a:lstStyle/>
          <a:p>
            <a:r>
              <a:rPr lang="en-US" dirty="0" smtClean="0"/>
              <a:t>One or more characters of text is called </a:t>
            </a:r>
            <a:r>
              <a:rPr lang="en-US" i="1" dirty="0" smtClean="0"/>
              <a:t>string. </a:t>
            </a:r>
          </a:p>
          <a:p>
            <a:r>
              <a:rPr lang="en-US" dirty="0" err="1" smtClean="0"/>
              <a:t>Javascript</a:t>
            </a:r>
            <a:r>
              <a:rPr lang="en-US" dirty="0" smtClean="0"/>
              <a:t> treats text as text only when its enclosed in </a:t>
            </a:r>
            <a:r>
              <a:rPr lang="en-US" dirty="0" err="1" smtClean="0"/>
              <a:t>qoutes</a:t>
            </a:r>
            <a:r>
              <a:rPr lang="en-US" dirty="0" smtClean="0"/>
              <a:t>.</a:t>
            </a:r>
          </a:p>
          <a:p>
            <a:pPr lvl="1"/>
            <a:r>
              <a:rPr lang="en-US" dirty="0" smtClean="0"/>
              <a:t>For example, “Hello World” </a:t>
            </a:r>
            <a:r>
              <a:rPr lang="en-US" dirty="0" err="1" smtClean="0"/>
              <a:t>and“A</a:t>
            </a:r>
            <a:r>
              <a:rPr lang="en-US" dirty="0" smtClean="0"/>
              <a:t>”</a:t>
            </a:r>
          </a:p>
          <a:p>
            <a:r>
              <a:rPr lang="en-US" dirty="0" smtClean="0"/>
              <a:t>You may also use single </a:t>
            </a:r>
            <a:r>
              <a:rPr lang="en-US" dirty="0" err="1" smtClean="0"/>
              <a:t>qoutes</a:t>
            </a:r>
            <a:r>
              <a:rPr lang="en-US" dirty="0" smtClean="0"/>
              <a:t> (‘) for the same purpose.</a:t>
            </a:r>
          </a:p>
          <a:p>
            <a:pPr lvl="1"/>
            <a:r>
              <a:rPr lang="en-US" dirty="0" smtClean="0"/>
              <a:t>Example ‘Hello World’ and ‘A’</a:t>
            </a:r>
          </a:p>
          <a:p>
            <a:r>
              <a:rPr lang="en-US" dirty="0" smtClean="0"/>
              <a:t>A sting must be ended with the same quote mark that you started it with. </a:t>
            </a:r>
          </a:p>
          <a:p>
            <a:pPr lvl="1"/>
            <a:r>
              <a:rPr lang="en-US" dirty="0" smtClean="0"/>
              <a:t>So, “A’ is not a valid JavaScript string, and neither is ‘Hello World”.</a:t>
            </a:r>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smtClean="0"/>
              <a:t>Text Data</a:t>
            </a:r>
          </a:p>
        </p:txBody>
      </p:sp>
      <p:sp>
        <p:nvSpPr>
          <p:cNvPr id="3" name="Content Placeholder 2"/>
          <p:cNvSpPr>
            <a:spLocks noGrp="1"/>
          </p:cNvSpPr>
          <p:nvPr>
            <p:ph idx="1"/>
          </p:nvPr>
        </p:nvSpPr>
        <p:spPr/>
        <p:txBody>
          <a:bodyPr>
            <a:normAutofit/>
          </a:bodyPr>
          <a:lstStyle/>
          <a:p>
            <a:r>
              <a:rPr lang="en-US" dirty="0" smtClean="0"/>
              <a:t>If you want a string with a single quote mark in the middle, say a string like Peter </a:t>
            </a:r>
            <a:r>
              <a:rPr lang="en-US" dirty="0" err="1" smtClean="0"/>
              <a:t>D’sauza</a:t>
            </a:r>
            <a:r>
              <a:rPr lang="en-US" dirty="0" smtClean="0"/>
              <a:t> George? </a:t>
            </a:r>
          </a:p>
          <a:p>
            <a:r>
              <a:rPr lang="en-US" dirty="0" smtClean="0"/>
              <a:t>If you enclose it in double quotes, you’ll be fine, so “Peter </a:t>
            </a:r>
            <a:r>
              <a:rPr lang="en-US" dirty="0" err="1" smtClean="0"/>
              <a:t>D’sauza</a:t>
            </a:r>
            <a:r>
              <a:rPr lang="en-US" dirty="0" smtClean="0"/>
              <a:t> George” is recognized by JavaScript.</a:t>
            </a:r>
          </a:p>
          <a:p>
            <a:r>
              <a:rPr lang="en-US" dirty="0" smtClean="0"/>
              <a:t>However, ‘Peter </a:t>
            </a:r>
            <a:r>
              <a:rPr lang="en-US" dirty="0" err="1" smtClean="0"/>
              <a:t>D’sauza</a:t>
            </a:r>
            <a:r>
              <a:rPr lang="en-US" dirty="0" smtClean="0"/>
              <a:t> George’ will produce an error. This is because JavaScript thinks that your text string is Peter D.</a:t>
            </a:r>
          </a:p>
          <a:p>
            <a:r>
              <a:rPr lang="en-US" dirty="0" smtClean="0"/>
              <a:t>It treats the middle single quote as marking the end of the string and ignore </a:t>
            </a:r>
            <a:r>
              <a:rPr lang="en-US" dirty="0" err="1" smtClean="0"/>
              <a:t>sauza</a:t>
            </a:r>
            <a:r>
              <a:rPr lang="en-US" dirty="0" smtClean="0"/>
              <a:t> George.</a:t>
            </a: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smtClean="0"/>
              <a:t>Text Data</a:t>
            </a:r>
          </a:p>
        </p:txBody>
      </p:sp>
      <p:sp>
        <p:nvSpPr>
          <p:cNvPr id="3" name="Content Placeholder 2"/>
          <p:cNvSpPr>
            <a:spLocks noGrp="1"/>
          </p:cNvSpPr>
          <p:nvPr>
            <p:ph idx="1"/>
          </p:nvPr>
        </p:nvSpPr>
        <p:spPr/>
        <p:txBody>
          <a:bodyPr>
            <a:normAutofit lnSpcReduction="10000"/>
          </a:bodyPr>
          <a:lstStyle/>
          <a:p>
            <a:r>
              <a:rPr lang="en-US" dirty="0" smtClean="0"/>
              <a:t>Escape Character</a:t>
            </a:r>
          </a:p>
          <a:p>
            <a:pPr lvl="1"/>
            <a:r>
              <a:rPr lang="en-US" dirty="0" smtClean="0"/>
              <a:t>It informs JavaScript that the middle </a:t>
            </a:r>
            <a:r>
              <a:rPr lang="en-US" sz="2400" dirty="0" smtClean="0"/>
              <a:t>‘ </a:t>
            </a:r>
            <a:r>
              <a:rPr lang="en-US" dirty="0" smtClean="0"/>
              <a:t>is part of the text and is not indicating the end of the string.</a:t>
            </a:r>
          </a:p>
          <a:p>
            <a:r>
              <a:rPr lang="en-US" dirty="0" smtClean="0"/>
              <a:t>You do this by using the backslash character (</a:t>
            </a:r>
            <a:r>
              <a:rPr lang="en-US" sz="2800" dirty="0" smtClean="0"/>
              <a:t>\</a:t>
            </a:r>
            <a:r>
              <a:rPr lang="en-US" dirty="0" smtClean="0"/>
              <a:t>).</a:t>
            </a:r>
          </a:p>
          <a:p>
            <a:r>
              <a:rPr lang="en-US" i="1" dirty="0" smtClean="0"/>
              <a:t>The backslash tells the browser that the next character </a:t>
            </a:r>
            <a:r>
              <a:rPr lang="en-US" dirty="0" smtClean="0"/>
              <a:t>is not the end of the string, but part of the text. </a:t>
            </a:r>
          </a:p>
          <a:p>
            <a:r>
              <a:rPr lang="en-US" dirty="0" smtClean="0"/>
              <a:t>So </a:t>
            </a:r>
            <a:r>
              <a:rPr lang="en-US" sz="2800" dirty="0" smtClean="0"/>
              <a:t>‘</a:t>
            </a:r>
            <a:r>
              <a:rPr lang="en-US" i="1" dirty="0" smtClean="0"/>
              <a:t>Peter D\’</a:t>
            </a:r>
            <a:r>
              <a:rPr lang="en-US" i="1" dirty="0" err="1" smtClean="0"/>
              <a:t>sauza</a:t>
            </a:r>
            <a:r>
              <a:rPr lang="en-US" i="1" dirty="0" smtClean="0"/>
              <a:t> George</a:t>
            </a:r>
            <a:r>
              <a:rPr lang="en-US" sz="2800" dirty="0" smtClean="0"/>
              <a:t>’ </a:t>
            </a:r>
            <a:r>
              <a:rPr lang="en-US" dirty="0" smtClean="0"/>
              <a:t>will work as planned.</a:t>
            </a:r>
          </a:p>
          <a:p>
            <a:r>
              <a:rPr lang="en-US" dirty="0" smtClean="0"/>
              <a:t>If we are to use a double quote inside a string enclosed in double quotes? You may still use the single </a:t>
            </a:r>
            <a:r>
              <a:rPr lang="en-US" dirty="0" err="1" smtClean="0"/>
              <a:t>qoutes</a:t>
            </a:r>
            <a:r>
              <a:rPr lang="en-US" dirty="0" smtClean="0"/>
              <a:t>. So </a:t>
            </a:r>
            <a:r>
              <a:rPr lang="en-US" sz="2800" dirty="0" smtClean="0"/>
              <a:t>‘Hello “Paul”’ </a:t>
            </a:r>
            <a:r>
              <a:rPr lang="en-US" dirty="0" smtClean="0"/>
              <a:t>works, but </a:t>
            </a:r>
            <a:r>
              <a:rPr lang="en-US" sz="2800" dirty="0" smtClean="0"/>
              <a:t>“Hello “Paul”” </a:t>
            </a:r>
            <a:r>
              <a:rPr lang="en-US" dirty="0" smtClean="0"/>
              <a:t>won’t.</a:t>
            </a:r>
            <a:br>
              <a:rPr lang="en-US" dirty="0" smtClean="0"/>
            </a:br>
            <a:r>
              <a:rPr lang="en-US" dirty="0" smtClean="0"/>
              <a:t>However, </a:t>
            </a:r>
            <a:r>
              <a:rPr lang="en-US" sz="2800" dirty="0" smtClean="0"/>
              <a:t>“Hello \”Paul\”” </a:t>
            </a:r>
            <a:r>
              <a:rPr lang="en-US" dirty="0" smtClean="0"/>
              <a:t>will also work.</a:t>
            </a:r>
          </a:p>
          <a:p>
            <a:endParaRPr lang="en-US" sz="3600" dirty="0" smtClean="0"/>
          </a:p>
          <a:p>
            <a:pPr lvl="1"/>
            <a:endParaRPr lang="en-US" dirty="0" smtClean="0"/>
          </a:p>
          <a:p>
            <a:pPr lvl="1"/>
            <a:endParaRPr lang="en-US" dirty="0" smtClean="0"/>
          </a:p>
          <a:p>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_Blank Presentation">
  <a:themeElements>
    <a:clrScheme name="Blank Presentation 2">
      <a:dk1>
        <a:srgbClr val="000000"/>
      </a:dk1>
      <a:lt1>
        <a:srgbClr val="FFFFFF"/>
      </a:lt1>
      <a:dk2>
        <a:srgbClr val="3E9AC0"/>
      </a:dk2>
      <a:lt2>
        <a:srgbClr val="ADAFB2"/>
      </a:lt2>
      <a:accent1>
        <a:srgbClr val="63AFE5"/>
      </a:accent1>
      <a:accent2>
        <a:srgbClr val="134575"/>
      </a:accent2>
      <a:accent3>
        <a:srgbClr val="FFFFFF"/>
      </a:accent3>
      <a:accent4>
        <a:srgbClr val="000000"/>
      </a:accent4>
      <a:accent5>
        <a:srgbClr val="B7D4F0"/>
      </a:accent5>
      <a:accent6>
        <a:srgbClr val="103E69"/>
      </a:accent6>
      <a:hlink>
        <a:srgbClr val="1E7226"/>
      </a:hlink>
      <a:folHlink>
        <a:srgbClr val="99CC00"/>
      </a:folHlink>
    </a:clrScheme>
    <a:fontScheme name="1_Blank Presentation">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a:ln>
              <a:noFill/>
            </a:ln>
            <a:solidFill>
              <a:schemeClr val="tx1"/>
            </a:solidFill>
            <a:effectLst/>
            <a:latin typeface="Arial" pitchFamily="-12" charset="0"/>
            <a:ea typeface="ＭＳ Ｐゴシック" pitchFamily="-12" charset="-128"/>
            <a:cs typeface="ＭＳ Ｐゴシック" pitchFamily="-12"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a:ln>
              <a:noFill/>
            </a:ln>
            <a:solidFill>
              <a:schemeClr val="tx1"/>
            </a:solidFill>
            <a:effectLst/>
            <a:latin typeface="Arial" pitchFamily="-12" charset="0"/>
            <a:ea typeface="ＭＳ Ｐゴシック" pitchFamily="-12" charset="-128"/>
            <a:cs typeface="ＭＳ Ｐゴシック" pitchFamily="-12" charset="-128"/>
          </a:defRPr>
        </a:defPPr>
      </a:lstStyle>
    </a:lnDef>
    <a:txDef>
      <a:spPr bwMode="auto">
        <a:noFill/>
        <a:ln w="9525">
          <a:noFill/>
          <a:miter lim="800000"/>
          <a:headEnd/>
          <a:tailEnd/>
        </a:ln>
      </a:spPr>
      <a:bodyPr wrap="none" rtlCol="0">
        <a:prstTxWarp prst="textNoShape">
          <a:avLst/>
        </a:prstTxWarp>
        <a:spAutoFit/>
      </a:bodyPr>
      <a:lstStyle>
        <a:defPPr eaLnBrk="0" hangingPunct="0">
          <a:defRPr b="0" dirty="0" err="1" smtClean="0">
            <a:latin typeface="Verdana" charset="0"/>
          </a:defRPr>
        </a:defPPr>
      </a:lstStyle>
    </a:tx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ank Presentation 1">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2">
        <a:dk1>
          <a:srgbClr val="000000"/>
        </a:dk1>
        <a:lt1>
          <a:srgbClr val="FFFFFF"/>
        </a:lt1>
        <a:dk2>
          <a:srgbClr val="3E9AC0"/>
        </a:dk2>
        <a:lt2>
          <a:srgbClr val="ADAFB2"/>
        </a:lt2>
        <a:accent1>
          <a:srgbClr val="63AFE5"/>
        </a:accent1>
        <a:accent2>
          <a:srgbClr val="134575"/>
        </a:accent2>
        <a:accent3>
          <a:srgbClr val="FFFFFF"/>
        </a:accent3>
        <a:accent4>
          <a:srgbClr val="000000"/>
        </a:accent4>
        <a:accent5>
          <a:srgbClr val="B7D4F0"/>
        </a:accent5>
        <a:accent6>
          <a:srgbClr val="103E69"/>
        </a:accent6>
        <a:hlink>
          <a:srgbClr val="1E7226"/>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0F31BC6725678499B873552DB2E17F4" ma:contentTypeVersion="0" ma:contentTypeDescription="Create a new document." ma:contentTypeScope="" ma:versionID="80f229b991a288a3192306f5c5431ed1">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73190448-E3A3-44F0-9507-EF4D630A1931}"/>
</file>

<file path=customXml/itemProps2.xml><?xml version="1.0" encoding="utf-8"?>
<ds:datastoreItem xmlns:ds="http://schemas.openxmlformats.org/officeDocument/2006/customXml" ds:itemID="{A5EBC11A-FFAE-4E51-86C9-0B9EA2E403D8}"/>
</file>

<file path=customXml/itemProps3.xml><?xml version="1.0" encoding="utf-8"?>
<ds:datastoreItem xmlns:ds="http://schemas.openxmlformats.org/officeDocument/2006/customXml" ds:itemID="{4FA31FFE-59A0-4C86-B81B-50AB859DCF11}"/>
</file>

<file path=docProps/app.xml><?xml version="1.0" encoding="utf-8"?>
<Properties xmlns="http://schemas.openxmlformats.org/officeDocument/2006/extended-properties" xmlns:vt="http://schemas.openxmlformats.org/officeDocument/2006/docPropsVTypes">
  <Template/>
  <TotalTime>201</TotalTime>
  <Words>1593</Words>
  <Application>Microsoft Office PowerPoint</Application>
  <PresentationFormat>On-screen Show (4:3)</PresentationFormat>
  <Paragraphs>210</Paragraphs>
  <Slides>25</Slides>
  <Notes>25</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1_Blank Presentation</vt:lpstr>
      <vt:lpstr>JavaScript – Data and Variables</vt:lpstr>
      <vt:lpstr>Data and Variables</vt:lpstr>
      <vt:lpstr>Data</vt:lpstr>
      <vt:lpstr>Types of Data in JavaScript</vt:lpstr>
      <vt:lpstr>Numerical Data</vt:lpstr>
      <vt:lpstr>Numerical Data</vt:lpstr>
      <vt:lpstr>Text Data</vt:lpstr>
      <vt:lpstr>Text Data</vt:lpstr>
      <vt:lpstr>Text Data</vt:lpstr>
      <vt:lpstr>Text Data</vt:lpstr>
      <vt:lpstr>Text Data</vt:lpstr>
      <vt:lpstr>Boolean Data</vt:lpstr>
      <vt:lpstr>Variables — Storing Data in Memory</vt:lpstr>
      <vt:lpstr>Variables — Storing Data in Memory</vt:lpstr>
      <vt:lpstr>Variables — Storing Data in Memory</vt:lpstr>
      <vt:lpstr>Declaring Variables &amp; Giving Them Values</vt:lpstr>
      <vt:lpstr>Declaring Variables &amp; Giving Them Values</vt:lpstr>
      <vt:lpstr>Declaring Variables &amp; Giving Them Values</vt:lpstr>
      <vt:lpstr>Variable in action!</vt:lpstr>
      <vt:lpstr>Garbage Collection</vt:lpstr>
      <vt:lpstr>Swapping variable values.</vt:lpstr>
      <vt:lpstr>Using Data — Numeric Calculations</vt:lpstr>
      <vt:lpstr>Calculation Example.</vt:lpstr>
      <vt:lpstr>Increment and Decrement Operators</vt:lpstr>
      <vt:lpstr>Slide 25</vt:lpstr>
    </vt:vector>
  </TitlesOfParts>
  <Company>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 </dc:creator>
  <cp:lastModifiedBy>306490</cp:lastModifiedBy>
  <cp:revision>90</cp:revision>
  <dcterms:created xsi:type="dcterms:W3CDTF">2010-09-02T18:33:36Z</dcterms:created>
  <dcterms:modified xsi:type="dcterms:W3CDTF">2012-09-27T15:38:48Z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0x010100D0F31BC6725678499B873552DB2E17F4</vt:lpwstr>
  </property>
</Properties>
</file>