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8CFFD-98BA-4111-94F0-136F6758B9CC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53AC-5DE9-4E6D-8A35-5C8EEFE1A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A53AC-5DE9-4E6D-8A35-5C8EEFE1AE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520065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0"/>
            <a:ext cx="557213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55625" y="6437313"/>
            <a:ext cx="3119438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© 2012, Cognizant Technology Solutions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6100" y="3365500"/>
            <a:ext cx="5181600" cy="368300"/>
          </a:xfrm>
        </p:spPr>
        <p:txBody>
          <a:bodyPr lIns="0" tIns="0" rIns="0" bIns="0"/>
          <a:lstStyle>
            <a:lvl1pPr marL="0" indent="0">
              <a:defRPr sz="2400">
                <a:solidFill>
                  <a:srgbClr val="3E9A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6100" y="2047875"/>
            <a:ext cx="6045200" cy="1241425"/>
          </a:xfr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7375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mtClean="0"/>
              <a:t>   </a:t>
            </a:r>
            <a:r>
              <a:rPr lang="en-US"/>
              <a:t>© 2012, Cognizant Technology Solutions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50825" y="6459538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FDF1E02-6924-4A84-9425-CCE380479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©2012, Cognizant 		</a:t>
            </a:r>
            <a:endParaRPr lang="en-US" sz="900" b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  <a:cs typeface="Arial" charset="0"/>
              </a:defRPr>
            </a:lvl1pPr>
          </a:lstStyle>
          <a:p>
            <a:pPr>
              <a:defRPr/>
            </a:pPr>
            <a:fld id="{2AB1E8DC-F7DF-4D4F-B3C6-E3FB89983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7E91D-1D52-4968-B209-277C5AE642A1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2EDE006-AD99-4188-AF93-B8CCFD88C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4850" y="0"/>
            <a:ext cx="33496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F7BD0848-76BE-4ED1-B7DD-82F9BE379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l    © 2012, Cognizant Technology Solutions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20079C-BF55-4BC2-9BCB-4696F22787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825" y="0"/>
            <a:ext cx="30416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579438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CE956619-E71F-4399-A56E-DB28639A4A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l    © 2012, Cognizant Technology Solutions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B4F20C6-3003-4694-8E58-E2FD6F3AF8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573213"/>
            <a:ext cx="3962400" cy="4525962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4733925" y="1573213"/>
            <a:ext cx="3962400" cy="4525962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438" y="0"/>
            <a:ext cx="3094037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0377" y="579438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5653458-6C02-401C-B0AB-1D1F365C1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9813" y="0"/>
            <a:ext cx="301466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l    © 2012, Cognizant Technology Solutions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D84ECD5-30F8-46ED-9649-4AE203CBF6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52525" y="2921001"/>
            <a:ext cx="5324475" cy="1028700"/>
          </a:xfrm>
        </p:spPr>
        <p:txBody>
          <a:bodyPr anchor="ctr"/>
          <a:lstStyle>
            <a:lvl1pPr algn="l">
              <a:defRPr sz="3200" b="1" cap="none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593975" y="6248400"/>
            <a:ext cx="4111625" cy="3683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2011, Cognizant Technology Solutions.                            Confidential</a:t>
            </a:r>
            <a:r>
              <a:rPr lang="en-US" sz="200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©2012, Cognizant 		</a:t>
            </a:r>
            <a:endParaRPr lang="en-US" sz="900" b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  <a:cs typeface="Arial" charset="0"/>
              </a:defRPr>
            </a:lvl1pPr>
          </a:lstStyle>
          <a:p>
            <a:pPr>
              <a:defRPr/>
            </a:pPr>
            <a:fld id="{280B9FA3-6217-4CFB-981F-308BA3BD6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used to trigger an action in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use this method to make the page interactive.</a:t>
            </a:r>
          </a:p>
          <a:p>
            <a:r>
              <a:rPr lang="en-US" dirty="0" smtClean="0"/>
              <a:t>There are 3 basic sets of events</a:t>
            </a:r>
          </a:p>
          <a:p>
            <a:pPr lvl="1"/>
            <a:r>
              <a:rPr lang="en-US" dirty="0" smtClean="0"/>
              <a:t>Mouse events</a:t>
            </a:r>
          </a:p>
          <a:p>
            <a:pPr lvl="1"/>
            <a:r>
              <a:rPr lang="en-US" dirty="0" smtClean="0"/>
              <a:t>Keyboard events</a:t>
            </a:r>
          </a:p>
          <a:p>
            <a:pPr lvl="1"/>
            <a:r>
              <a:rPr lang="en-US" dirty="0" smtClean="0"/>
              <a:t>Page level events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Mouse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4025" y="1320800"/>
          <a:ext cx="8242300" cy="404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1150"/>
                <a:gridCol w="412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onmousedown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mouse button has been pressed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onmousemove 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mouse has been moved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onmouseout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mouse pointer has left an element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onmouseover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mouse pointer has entered an element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onmouseup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mouse button has been released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onclick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mouse button has been clicked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ondblclick</a:t>
                      </a:r>
                      <a:endParaRPr lang="en-US" dirty="0"/>
                    </a:p>
                  </a:txBody>
                  <a:tcPr marL="91581" marR="9158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mouse button has been double-clicked (clicked twice rapidly)</a:t>
                      </a:r>
                    </a:p>
                  </a:txBody>
                  <a:tcPr marL="91581" marR="9158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Keyboard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4025" y="1320800"/>
          <a:ext cx="82423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1150"/>
                <a:gridCol w="412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 marL="91581" marR="9158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91581" marR="9158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onkeydown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key has been pressed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onkeypress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onkeydown</a:t>
                      </a:r>
                      <a:r>
                        <a:rPr lang="en-US" dirty="0"/>
                        <a:t> followed by </a:t>
                      </a:r>
                      <a:r>
                        <a:rPr lang="en-US" dirty="0" err="1"/>
                        <a:t>onkeyup</a:t>
                      </a:r>
                      <a:endParaRPr lang="en-US" dirty="0"/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onkeyup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key has been released</a:t>
                      </a:r>
                    </a:p>
                  </a:txBody>
                  <a:tcPr marL="91581" marR="9158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Page level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4025" y="1320800"/>
          <a:ext cx="82423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1150"/>
                <a:gridCol w="412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 marL="91581" marR="9158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91581" marR="9158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onblur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 element loses focus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onerror</a:t>
                      </a:r>
                      <a:endParaRPr lang="en-US" dirty="0"/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 error occurs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onfocus</a:t>
                      </a:r>
                      <a:endParaRPr lang="en-US" dirty="0"/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 element gains focus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onload</a:t>
                      </a:r>
                      <a:endParaRPr lang="en-US" dirty="0"/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document has completely loaded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onreset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form reset command is issued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onscroll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document is scrolled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onselect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selection of element has changed</a:t>
                      </a:r>
                    </a:p>
                  </a:txBody>
                  <a:tcPr marL="91581" marR="9158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onsubmit </a:t>
                      </a:r>
                    </a:p>
                  </a:txBody>
                  <a:tcPr marL="91581" marR="9158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form submit command is issued</a:t>
                      </a:r>
                    </a:p>
                  </a:txBody>
                  <a:tcPr marL="91581" marR="9158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Attaching Events to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event handler.</a:t>
            </a:r>
          </a:p>
          <a:p>
            <a:r>
              <a:rPr lang="en-US" dirty="0" smtClean="0"/>
              <a:t>Write the action with the handler.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971800"/>
            <a:ext cx="81534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&lt;a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=“action” &gt;Sample text&lt;/a&gt;</a:t>
            </a:r>
            <a:endParaRPr lang="en-US" sz="2800" dirty="0"/>
          </a:p>
        </p:txBody>
      </p:sp>
      <p:sp>
        <p:nvSpPr>
          <p:cNvPr id="5" name="Rectangular Callout 4"/>
          <p:cNvSpPr/>
          <p:nvPr/>
        </p:nvSpPr>
        <p:spPr>
          <a:xfrm>
            <a:off x="1600200" y="4038600"/>
            <a:ext cx="2286000" cy="762000"/>
          </a:xfrm>
          <a:prstGeom prst="wedgeRectCallout">
            <a:avLst>
              <a:gd name="adj1" fmla="val 3782"/>
              <a:gd name="adj2" fmla="val -10480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114800" y="4267200"/>
            <a:ext cx="2286000" cy="990600"/>
          </a:xfrm>
          <a:prstGeom prst="wedgeRectCallout">
            <a:avLst>
              <a:gd name="adj1" fmla="val -45064"/>
              <a:gd name="adj2" fmla="val -11865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script action to happen can be functions also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Attaching with 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a function and call the function in the event handler.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743200"/>
            <a:ext cx="77724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&lt;a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=“</a:t>
            </a:r>
            <a:r>
              <a:rPr lang="en-US" sz="2800" dirty="0" err="1" smtClean="0"/>
              <a:t>addText</a:t>
            </a:r>
            <a:r>
              <a:rPr lang="en-US" sz="2800" dirty="0" smtClean="0"/>
              <a:t>()” &gt;Sample text&lt;/a&gt;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F0F83A1-255B-42EA-BF25-B7CE0CAB6314}"/>
</file>

<file path=customXml/itemProps2.xml><?xml version="1.0" encoding="utf-8"?>
<ds:datastoreItem xmlns:ds="http://schemas.openxmlformats.org/officeDocument/2006/customXml" ds:itemID="{DCAEF285-9AE8-4CFE-B916-66BC95FC2FA8}"/>
</file>

<file path=customXml/itemProps3.xml><?xml version="1.0" encoding="utf-8"?>
<ds:datastoreItem xmlns:ds="http://schemas.openxmlformats.org/officeDocument/2006/customXml" ds:itemID="{F2B3AAC6-17EC-47E3-A0F2-97BF712154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247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2_Blank Presentation</vt:lpstr>
      <vt:lpstr>JavaScript Events</vt:lpstr>
      <vt:lpstr>Events</vt:lpstr>
      <vt:lpstr>Mouse events</vt:lpstr>
      <vt:lpstr>Keyboard events</vt:lpstr>
      <vt:lpstr>Page level</vt:lpstr>
      <vt:lpstr>Attaching Events to HTML elements</vt:lpstr>
      <vt:lpstr>Attaching with function calls</vt:lpstr>
      <vt:lpstr>Slide 8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306490</cp:lastModifiedBy>
  <cp:revision>16</cp:revision>
  <dcterms:created xsi:type="dcterms:W3CDTF">2010-07-01T17:27:26Z</dcterms:created>
  <dcterms:modified xsi:type="dcterms:W3CDTF">2012-09-28T14:39:38Z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