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1" r:id="rId12"/>
    <p:sldId id="269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B901C-B6C6-472B-92F1-A953C34DBAEB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322B5-5E6A-4A6F-A8D9-882CDA75F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9000"/>
            <a:ext cx="520065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" y="0"/>
            <a:ext cx="557213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ide_circles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55625" y="6437313"/>
            <a:ext cx="3119438" cy="244475"/>
          </a:xfrm>
          <a:prstGeom prst="rect">
            <a:avLst/>
          </a:prstGeom>
        </p:spPr>
        <p:txBody>
          <a:bodyPr lIns="0" rIns="0" bIns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© 2012, Cognizant Technology Solutions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16100" y="3365500"/>
            <a:ext cx="5181600" cy="368300"/>
          </a:xfrm>
        </p:spPr>
        <p:txBody>
          <a:bodyPr lIns="0" tIns="0" rIns="0" bIns="0"/>
          <a:lstStyle>
            <a:lvl1pPr marL="0" indent="0">
              <a:defRPr sz="2400">
                <a:solidFill>
                  <a:srgbClr val="3E9A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6100" y="2047875"/>
            <a:ext cx="6045200" cy="1241425"/>
          </a:xfrm>
        </p:spPr>
        <p:txBody>
          <a:bodyPr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7375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 smtClean="0"/>
              <a:t>   </a:t>
            </a:r>
            <a:r>
              <a:rPr lang="en-US"/>
              <a:t>© 2012, Cognizant Technology Solutions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50825" y="6459538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BFDF1E02-6924-4A84-9425-CCE380479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90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©2012, Cognizant 		</a:t>
            </a:r>
            <a:endParaRPr lang="en-US" sz="900" b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6DB23F"/>
                </a:solidFill>
                <a:cs typeface="Arial" charset="0"/>
              </a:defRPr>
            </a:lvl1pPr>
          </a:lstStyle>
          <a:p>
            <a:pPr>
              <a:defRPr/>
            </a:pPr>
            <a:fld id="{2AB1E8DC-F7DF-4D4F-B3C6-E3FB89983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8C4805-6DC0-4BE7-BF51-EBC5393FE71C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E7727B-8F57-4942-8CC6-2D336737A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4850" y="0"/>
            <a:ext cx="33496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615950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1800" y="406400"/>
            <a:ext cx="5486400" cy="495300"/>
          </a:xfr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 l    © 2012, Cognizant Technology Solutions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F7BD0848-76BE-4ED1-B7DD-82F9BE3796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 l    © 2012, Cognizant Technology Solutions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120079C-BF55-4BC2-9BCB-4696F22787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40377" y="615950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406400"/>
            <a:ext cx="5486400" cy="495300"/>
          </a:xfr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4025" y="1320799"/>
            <a:ext cx="8242300" cy="47783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2825" y="0"/>
            <a:ext cx="30416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579438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406400"/>
            <a:ext cx="5486400" cy="495300"/>
          </a:xfr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4025" y="1320799"/>
            <a:ext cx="8242300" cy="47783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 l    © 2012, Cognizant Technology Solutions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CE956619-E71F-4399-A56E-DB28639A4A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 l    © 2012, Cognizant Technology Solutions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B4F20C6-3003-4694-8E58-E2FD6F3AF8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40377" y="615950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4025" y="1573213"/>
            <a:ext cx="3962400" cy="4525962"/>
          </a:xfr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2"/>
          </p:nvPr>
        </p:nvSpPr>
        <p:spPr>
          <a:xfrm>
            <a:off x="4733925" y="1573213"/>
            <a:ext cx="3962400" cy="4525962"/>
          </a:xfr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31800" y="406400"/>
            <a:ext cx="5486400" cy="495300"/>
          </a:xfr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0438" y="0"/>
            <a:ext cx="3094037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0377" y="579438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31800" y="406400"/>
            <a:ext cx="5486400" cy="495300"/>
          </a:xfr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4025" y="1320799"/>
            <a:ext cx="8242300" cy="47783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 l    © 2012, Cognizant Technology Solutions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B5653458-6C02-401C-B0AB-1D1F365C14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9813" y="0"/>
            <a:ext cx="301466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 l    © 2012, Cognizant Technology Solutions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D84ECD5-30F8-46ED-9649-4AE203CBF6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52525" y="2921001"/>
            <a:ext cx="5324475" cy="1028700"/>
          </a:xfrm>
        </p:spPr>
        <p:txBody>
          <a:bodyPr anchor="ctr"/>
          <a:lstStyle>
            <a:lvl1pPr algn="l">
              <a:defRPr sz="3200" b="1" cap="none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593975" y="6248400"/>
            <a:ext cx="4111625" cy="3683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2011, Cognizant Technology Solutions.                            Confidential</a:t>
            </a:r>
            <a:r>
              <a:rPr lang="en-US" sz="200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90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©2012, Cognizant 		</a:t>
            </a:r>
            <a:endParaRPr lang="en-US" sz="900" b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6700"/>
            <a:ext cx="8610600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2400" y="1143000"/>
            <a:ext cx="8610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6DB23F"/>
                </a:solidFill>
                <a:cs typeface="Arial" charset="0"/>
              </a:defRPr>
            </a:lvl1pPr>
          </a:lstStyle>
          <a:p>
            <a:pPr>
              <a:defRPr/>
            </a:pPr>
            <a:fld id="{280B9FA3-6217-4CFB-981F-308BA3BD6C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 – As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is nothing more than a JavaScript function that is stored in a property of an object and invoked through that object.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8458200" cy="312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var</a:t>
            </a:r>
            <a:r>
              <a:rPr lang="en-US" dirty="0" smtClean="0"/>
              <a:t> calculator = {  // An object</a:t>
            </a:r>
          </a:p>
          <a:p>
            <a:r>
              <a:rPr lang="en-US" dirty="0" smtClean="0"/>
              <a:t>    operand1: 1,</a:t>
            </a:r>
          </a:p>
          <a:p>
            <a:r>
              <a:rPr lang="en-US" dirty="0" smtClean="0"/>
              <a:t>    operand2: 1,</a:t>
            </a:r>
          </a:p>
          <a:p>
            <a:r>
              <a:rPr lang="en-US" dirty="0" smtClean="0"/>
              <a:t>    compute: function(</a:t>
            </a:r>
            <a:r>
              <a:rPr lang="en-US" dirty="0" err="1" smtClean="0"/>
              <a:t>a,b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this.result</a:t>
            </a:r>
            <a:r>
              <a:rPr lang="en-US" dirty="0" smtClean="0"/>
              <a:t> = (a*b)+this.operand1+this.operand2;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calculator.compute</a:t>
            </a:r>
            <a:r>
              <a:rPr lang="en-US" dirty="0" smtClean="0"/>
              <a:t>(2.3);       // What is 1+1?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calculator.result</a:t>
            </a:r>
            <a:r>
              <a:rPr lang="en-US" dirty="0" smtClean="0"/>
              <a:t>);   // Display the result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Variable Scope and </a:t>
            </a:r>
            <a:r>
              <a:rPr lang="en-US" dirty="0" smtClean="0"/>
              <a:t>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the </a:t>
            </a:r>
            <a:r>
              <a:rPr lang="en-US" dirty="0"/>
              <a:t>scope or extent of a variable’s </a:t>
            </a:r>
            <a:r>
              <a:rPr lang="en-US" dirty="0" smtClean="0"/>
              <a:t>availability</a:t>
            </a:r>
            <a:r>
              <a:rPr lang="en-US" dirty="0"/>
              <a:t>.</a:t>
            </a:r>
          </a:p>
          <a:p>
            <a:r>
              <a:rPr lang="en-US" dirty="0" smtClean="0"/>
              <a:t>From which parts </a:t>
            </a:r>
            <a:r>
              <a:rPr lang="en-US" dirty="0"/>
              <a:t>of your code can access a variable and the data it contains.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variables declared in a web </a:t>
            </a:r>
            <a:r>
              <a:rPr lang="en-US" dirty="0" smtClean="0"/>
              <a:t>page outside </a:t>
            </a:r>
            <a:r>
              <a:rPr lang="en-US" dirty="0"/>
              <a:t>of a function will be available to all script on the page, whether that script is inside a function </a:t>
            </a:r>
            <a:r>
              <a:rPr lang="en-US" dirty="0" smtClean="0"/>
              <a:t>or outside.</a:t>
            </a:r>
            <a:endParaRPr lang="en-US" dirty="0"/>
          </a:p>
          <a:p>
            <a:r>
              <a:rPr lang="en-US" dirty="0" smtClean="0"/>
              <a:t>This is called a </a:t>
            </a:r>
            <a:r>
              <a:rPr lang="en-US" b="1" dirty="0"/>
              <a:t>global</a:t>
            </a:r>
            <a:r>
              <a:rPr lang="en-US" dirty="0"/>
              <a:t> or page-level scope.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Variable Scope and </a:t>
            </a:r>
            <a:r>
              <a:rPr lang="en-US" dirty="0" smtClean="0"/>
              <a:t>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declare a variable inside a function then the scope of the variable is inside that block.</a:t>
            </a:r>
          </a:p>
          <a:p>
            <a:r>
              <a:rPr lang="en-US" dirty="0" smtClean="0"/>
              <a:t>That variable will be available if the function pass it back.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962400"/>
            <a:ext cx="52122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Questions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981200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FFC000"/>
                </a:solidFill>
              </a:rPr>
              <a:t>?</a:t>
            </a:r>
            <a:endParaRPr lang="en-US" sz="239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encapsulate a block of code that performs a certain task.</a:t>
            </a:r>
          </a:p>
          <a:p>
            <a:r>
              <a:rPr lang="en-US" dirty="0" smtClean="0"/>
              <a:t>An example of daily computing would be the F1 key on a pc!</a:t>
            </a:r>
          </a:p>
          <a:p>
            <a:r>
              <a:rPr lang="en-US" dirty="0" smtClean="0"/>
              <a:t>They are also know as </a:t>
            </a:r>
            <a:r>
              <a:rPr lang="en-US" b="1" dirty="0" smtClean="0"/>
              <a:t>subroutines</a:t>
            </a:r>
            <a:r>
              <a:rPr lang="en-US" dirty="0" smtClean="0"/>
              <a:t> or </a:t>
            </a:r>
            <a:r>
              <a:rPr lang="en-US" b="1" dirty="0" smtClean="0"/>
              <a:t>procedures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of built in functions are </a:t>
            </a:r>
            <a:r>
              <a:rPr lang="en-US" dirty="0" err="1" smtClean="0"/>
              <a:t>parseInt</a:t>
            </a:r>
            <a:r>
              <a:rPr lang="en-US" dirty="0"/>
              <a:t>() and </a:t>
            </a:r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smtClean="0"/>
              <a:t>The </a:t>
            </a:r>
            <a:r>
              <a:rPr lang="en-US" dirty="0"/>
              <a:t>data that a function requires to be passed </a:t>
            </a:r>
            <a:r>
              <a:rPr lang="en-US" dirty="0" smtClean="0"/>
              <a:t>are known </a:t>
            </a:r>
            <a:r>
              <a:rPr lang="en-US" dirty="0"/>
              <a:t>as its </a:t>
            </a:r>
            <a:r>
              <a:rPr lang="en-US" i="1" dirty="0"/>
              <a:t>parameter(s).</a:t>
            </a:r>
          </a:p>
          <a:p>
            <a:r>
              <a:rPr lang="en-US" dirty="0" smtClean="0"/>
              <a:t>JavaScript </a:t>
            </a:r>
            <a:r>
              <a:rPr lang="en-US" dirty="0"/>
              <a:t>gives us the ability to </a:t>
            </a:r>
            <a:r>
              <a:rPr lang="en-US" dirty="0" smtClean="0"/>
              <a:t>make developer specific functions.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Defining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function </a:t>
            </a:r>
            <a:r>
              <a:rPr lang="en-US" sz="3200" dirty="0" err="1" smtClean="0"/>
              <a:t>myFunction</a:t>
            </a:r>
            <a:r>
              <a:rPr lang="en-US" sz="3200" dirty="0" smtClean="0"/>
              <a:t>( </a:t>
            </a:r>
            <a:r>
              <a:rPr lang="en-US" sz="3200" dirty="0" err="1" smtClean="0"/>
              <a:t>myParameter</a:t>
            </a:r>
            <a:r>
              <a:rPr lang="en-US" sz="3200" dirty="0" smtClean="0"/>
              <a:t>){</a:t>
            </a:r>
            <a:endParaRPr lang="en-US" sz="3200" dirty="0"/>
          </a:p>
          <a:p>
            <a:r>
              <a:rPr lang="en-US" sz="3200" dirty="0" smtClean="0"/>
              <a:t> 	//JavaScript codes</a:t>
            </a:r>
          </a:p>
          <a:p>
            <a:r>
              <a:rPr lang="en-US" sz="3200" dirty="0" smtClean="0"/>
              <a:t>}</a:t>
            </a:r>
          </a:p>
          <a:p>
            <a:endParaRPr lang="en-US" sz="3200" dirty="0"/>
          </a:p>
          <a:p>
            <a:r>
              <a:rPr lang="en-US" sz="3200" dirty="0" err="1" smtClean="0"/>
              <a:t>myFunction</a:t>
            </a:r>
            <a:r>
              <a:rPr lang="en-US" sz="3200" dirty="0" smtClean="0"/>
              <a:t>(</a:t>
            </a:r>
            <a:r>
              <a:rPr lang="en-US" sz="3200" dirty="0" err="1" smtClean="0"/>
              <a:t>someParameter</a:t>
            </a:r>
            <a:r>
              <a:rPr lang="en-US" sz="3200" dirty="0" smtClean="0"/>
              <a:t>);</a:t>
            </a:r>
            <a:endParaRPr lang="en-US" sz="3200" dirty="0"/>
          </a:p>
        </p:txBody>
      </p:sp>
      <p:sp>
        <p:nvSpPr>
          <p:cNvPr id="5" name="Rectangular Callout 4"/>
          <p:cNvSpPr/>
          <p:nvPr/>
        </p:nvSpPr>
        <p:spPr>
          <a:xfrm>
            <a:off x="2133600" y="1905000"/>
            <a:ext cx="1524000" cy="990600"/>
          </a:xfrm>
          <a:prstGeom prst="wedgeRectCallout">
            <a:avLst>
              <a:gd name="adj1" fmla="val -12756"/>
              <a:gd name="adj2" fmla="val 8202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name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495800" y="1905000"/>
            <a:ext cx="2286000" cy="990600"/>
          </a:xfrm>
          <a:prstGeom prst="wedgeRectCallout">
            <a:avLst>
              <a:gd name="adj1" fmla="val -21987"/>
              <a:gd name="adj2" fmla="val 8202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parameter which are optional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096000" y="3657600"/>
            <a:ext cx="2286000" cy="990600"/>
          </a:xfrm>
          <a:prstGeom prst="wedgeRectCallout">
            <a:avLst>
              <a:gd name="adj1" fmla="val -125833"/>
              <a:gd name="adj2" fmla="val -2448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 to execute when the function is called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791200" y="4876800"/>
            <a:ext cx="2286000" cy="990600"/>
          </a:xfrm>
          <a:prstGeom prst="wedgeRectCallout">
            <a:avLst>
              <a:gd name="adj1" fmla="val -73525"/>
              <a:gd name="adj2" fmla="val 480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Calling a function.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Functions – Do’s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function you define in JavaScript must be given a unique name for that particular page. </a:t>
            </a:r>
            <a:endParaRPr lang="en-US" dirty="0" smtClean="0"/>
          </a:p>
          <a:p>
            <a:r>
              <a:rPr lang="en-US" dirty="0" smtClean="0"/>
              <a:t>The name comes </a:t>
            </a:r>
            <a:r>
              <a:rPr lang="en-US" dirty="0"/>
              <a:t>immediately after the function keyword. To make life easier for </a:t>
            </a:r>
            <a:r>
              <a:rPr lang="en-US" dirty="0" smtClean="0"/>
              <a:t>yourself.</a:t>
            </a:r>
          </a:p>
          <a:p>
            <a:r>
              <a:rPr lang="en-US" dirty="0" smtClean="0"/>
              <a:t>Try </a:t>
            </a:r>
            <a:r>
              <a:rPr lang="en-US" dirty="0"/>
              <a:t>using </a:t>
            </a:r>
            <a:r>
              <a:rPr lang="en-US" dirty="0" smtClean="0"/>
              <a:t>meaningful names </a:t>
            </a:r>
            <a:r>
              <a:rPr lang="en-US" dirty="0"/>
              <a:t>so that when you see it being used later in your </a:t>
            </a:r>
            <a:r>
              <a:rPr lang="en-US" dirty="0" smtClean="0"/>
              <a:t>code.</a:t>
            </a:r>
          </a:p>
          <a:p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, a </a:t>
            </a:r>
            <a:r>
              <a:rPr lang="en-US" dirty="0"/>
              <a:t>function that takes as its parameters someone’s birthday and today’s date and returns the person’s </a:t>
            </a:r>
            <a:r>
              <a:rPr lang="en-US" dirty="0" smtClean="0"/>
              <a:t>age could </a:t>
            </a:r>
            <a:r>
              <a:rPr lang="en-US" dirty="0"/>
              <a:t>be called </a:t>
            </a:r>
            <a:r>
              <a:rPr lang="en-US" dirty="0" err="1"/>
              <a:t>getAge</a:t>
            </a:r>
            <a:r>
              <a:rPr lang="en-US" dirty="0"/>
              <a:t>().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names you can use are limited, much as variable names are. </a:t>
            </a:r>
            <a:endParaRPr lang="en-US" dirty="0" smtClean="0"/>
          </a:p>
          <a:p>
            <a:r>
              <a:rPr lang="en-US" dirty="0" smtClean="0"/>
              <a:t>You cannot use </a:t>
            </a:r>
            <a:r>
              <a:rPr lang="en-US" dirty="0"/>
              <a:t>words reserved by JavaScript, </a:t>
            </a:r>
            <a:r>
              <a:rPr lang="en-US" dirty="0" smtClean="0"/>
              <a:t>functions with names with</a:t>
            </a:r>
            <a:r>
              <a:rPr lang="en-US" dirty="0"/>
              <a:t>() or while</a:t>
            </a:r>
            <a:r>
              <a:rPr lang="en-US" dirty="0" smtClean="0"/>
              <a:t>() will not work.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Functions - Return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also give you the ability to return a value from a function to the code that called it. 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 the return </a:t>
            </a:r>
            <a:r>
              <a:rPr lang="en-US" dirty="0"/>
              <a:t>statement to return a value. </a:t>
            </a:r>
            <a:endParaRPr lang="en-US" dirty="0" smtClean="0"/>
          </a:p>
          <a:p>
            <a:r>
              <a:rPr lang="en-US" dirty="0" smtClean="0"/>
              <a:t>The function can be also made with out return.</a:t>
            </a:r>
            <a:endParaRPr lang="en-US" dirty="0"/>
          </a:p>
          <a:p>
            <a:r>
              <a:rPr lang="en-US" dirty="0" smtClean="0"/>
              <a:t>You may include </a:t>
            </a:r>
            <a:r>
              <a:rPr lang="en-US" dirty="0"/>
              <a:t>a return statement at the end of your function, </a:t>
            </a:r>
            <a:r>
              <a:rPr lang="en-US" dirty="0" smtClean="0"/>
              <a:t>it will act like a break statement and exit from the function.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Function - Calling or invoking.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call a function by writing its name at the point where you want it to be </a:t>
            </a:r>
            <a:r>
              <a:rPr lang="en-US" dirty="0" smtClean="0"/>
              <a:t>called and </a:t>
            </a:r>
            <a:r>
              <a:rPr lang="en-US" dirty="0"/>
              <a:t>making sure that you pass any parameters it needs, separated by commas. For example: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657600"/>
            <a:ext cx="7620000" cy="228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/>
              <a:t>myFunction</a:t>
            </a:r>
            <a:r>
              <a:rPr lang="en-US" sz="2800" dirty="0" smtClean="0"/>
              <a:t>(212);</a:t>
            </a:r>
          </a:p>
          <a:p>
            <a:r>
              <a:rPr lang="en-US" sz="2800" dirty="0" smtClean="0"/>
              <a:t>//or</a:t>
            </a:r>
          </a:p>
          <a:p>
            <a:r>
              <a:rPr lang="en-US" sz="2800" dirty="0" err="1" smtClean="0"/>
              <a:t>myTemp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 smtClean="0"/>
              <a:t>myFunction</a:t>
            </a:r>
            <a:r>
              <a:rPr lang="en-US" sz="2800" dirty="0" smtClean="0"/>
              <a:t>(212</a:t>
            </a:r>
            <a:r>
              <a:rPr lang="en-US" sz="2800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Functions – Passing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can be passed with data separated by coma(,).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you send more parameters than the ones function expects, it just ignores the rest.</a:t>
            </a:r>
          </a:p>
          <a:p>
            <a:r>
              <a:rPr lang="en-US" dirty="0" smtClean="0"/>
              <a:t>If you pass fewer parameters, then the respective value will be </a:t>
            </a:r>
            <a:r>
              <a:rPr lang="en-US" b="1" dirty="0" smtClean="0"/>
              <a:t>undefined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590800"/>
            <a:ext cx="8077200" cy="137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/>
              <a:t>myFunction</a:t>
            </a:r>
            <a:r>
              <a:rPr lang="en-US" sz="3200" dirty="0" smtClean="0"/>
              <a:t>(“John”,20)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Functions - Nested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define a function with in a function.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82296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function hypotenuse(a, b) {</a:t>
            </a:r>
          </a:p>
          <a:p>
            <a:r>
              <a:rPr lang="en-US" dirty="0" smtClean="0"/>
              <a:t>    	function square(x) { return x*x; }</a:t>
            </a:r>
          </a:p>
          <a:p>
            <a:r>
              <a:rPr lang="en-US" dirty="0" smtClean="0"/>
              <a:t>   	 return </a:t>
            </a:r>
            <a:r>
              <a:rPr lang="en-US" dirty="0" err="1" smtClean="0"/>
              <a:t>Math.sqrt</a:t>
            </a:r>
            <a:r>
              <a:rPr lang="en-US" dirty="0" smtClean="0"/>
              <a:t>(square(a) + square(b));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 – As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store data in to a variable from a function.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667000"/>
            <a:ext cx="8229600" cy="228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function multiply(</a:t>
            </a:r>
            <a:r>
              <a:rPr lang="en-US" sz="2400" dirty="0" err="1" smtClean="0"/>
              <a:t>a,b</a:t>
            </a:r>
            <a:r>
              <a:rPr lang="en-US" sz="2400" dirty="0" smtClean="0"/>
              <a:t>){</a:t>
            </a:r>
          </a:p>
          <a:p>
            <a:r>
              <a:rPr lang="en-US" sz="2400" dirty="0" smtClean="0"/>
              <a:t>	return a*b;</a:t>
            </a:r>
            <a:endParaRPr lang="en-US" sz="2400" dirty="0"/>
          </a:p>
          <a:p>
            <a:r>
              <a:rPr lang="en-US" sz="2400" dirty="0" smtClean="0"/>
              <a:t>}</a:t>
            </a:r>
          </a:p>
          <a:p>
            <a:r>
              <a:rPr lang="en-US" sz="2400" dirty="0" err="1"/>
              <a:t>v</a:t>
            </a:r>
            <a:r>
              <a:rPr lang="en-US" sz="2400" dirty="0" err="1" smtClean="0"/>
              <a:t>ar</a:t>
            </a:r>
            <a:r>
              <a:rPr lang="en-US" sz="2400" dirty="0" smtClean="0"/>
              <a:t> x = multiply(2,3);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F31BC6725678499B873552DB2E17F4" ma:contentTypeVersion="0" ma:contentTypeDescription="Create a new document." ma:contentTypeScope="" ma:versionID="80f229b991a288a3192306f5c5431ed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61B1795-1EF5-4AEC-B655-D4459928778D}"/>
</file>

<file path=customXml/itemProps2.xml><?xml version="1.0" encoding="utf-8"?>
<ds:datastoreItem xmlns:ds="http://schemas.openxmlformats.org/officeDocument/2006/customXml" ds:itemID="{C03D9393-A91D-4C8D-B3FB-E8ADC8ADB27B}"/>
</file>

<file path=customXml/itemProps3.xml><?xml version="1.0" encoding="utf-8"?>
<ds:datastoreItem xmlns:ds="http://schemas.openxmlformats.org/officeDocument/2006/customXml" ds:itemID="{BACD242F-5718-4F35-9B74-01948CC255B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619</Words>
  <Application>Microsoft Office PowerPoint</Application>
  <PresentationFormat>On-screen Show (4:3)</PresentationFormat>
  <Paragraphs>91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1_Blank Presentation</vt:lpstr>
      <vt:lpstr>JavaScript Functions</vt:lpstr>
      <vt:lpstr>Function</vt:lpstr>
      <vt:lpstr>Defining Functions</vt:lpstr>
      <vt:lpstr>Functions – Do’s </vt:lpstr>
      <vt:lpstr>Functions - Return </vt:lpstr>
      <vt:lpstr>Function - Calling or invoking.</vt:lpstr>
      <vt:lpstr>Functions – Passing parameters</vt:lpstr>
      <vt:lpstr>Functions - Nested</vt:lpstr>
      <vt:lpstr>Function – As data</vt:lpstr>
      <vt:lpstr>Function – As Methods</vt:lpstr>
      <vt:lpstr>Variable Scope and Lifetime</vt:lpstr>
      <vt:lpstr>Variable Scope and Lifetime</vt:lpstr>
      <vt:lpstr>Slide 13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306490</cp:lastModifiedBy>
  <cp:revision>81</cp:revision>
  <dcterms:created xsi:type="dcterms:W3CDTF">2010-06-27T10:20:49Z</dcterms:created>
  <dcterms:modified xsi:type="dcterms:W3CDTF">2012-09-28T14:40:59Z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0x010100D0F31BC6725678499B873552DB2E17F4</vt:lpwstr>
  </property>
</Properties>
</file>