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33" autoAdjust="0"/>
  </p:normalViewPr>
  <p:slideViewPr>
    <p:cSldViewPr>
      <p:cViewPr varScale="1">
        <p:scale>
          <a:sx n="68" d="100"/>
          <a:sy n="68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3011-35AB-44B8-9B38-9AB43270F0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40E96-F3EE-445B-ADFA-65C1B97DC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#spe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jQuery 1.3 [@attr] style selectors were removed (they were previously deprecated in jQuery 1.2). Simply remove the “@” symbol from your selectors in order to make them work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E96-F3EE-445B-ADFA-65C1B97DCF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following selectors are based on the Cascading Style Sheet 1 specification, as outlined by the W3C. For more information about the specifications, visit </a:t>
            </a:r>
            <a:r>
              <a:rPr lang="en-US" dirty="0" smtClean="0">
                <a:hlinkClick r:id="rId3"/>
              </a:rPr>
              <a:t>http://www.w3.org/Style/CSS/#specs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selector1 Any valid selector.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selector2 Another valid selector.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selectorN</a:t>
            </a:r>
            <a:r>
              <a:rPr lang="en-US" dirty="0" smtClean="0"/>
              <a:t> As many more valid selectors as you like.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E96-F3EE-445B-ADFA-65C1B97DCF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61F28B-8AC4-43AC-86FF-EDA3193E40B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78FB03-B774-4839-885F-C7FC8A8E82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- Selectors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Less Do More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Form Selectors are as below.</a:t>
            </a:r>
          </a:p>
          <a:p>
            <a:pPr lvl="1"/>
            <a:r>
              <a:rPr lang="en-US" b="1" dirty="0" smtClean="0"/>
              <a:t>:button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jQuery(':button')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:checkbox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jQuery(:checkbox)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:checked Selector</a:t>
            </a:r>
          </a:p>
          <a:p>
            <a:pPr lvl="2"/>
            <a:r>
              <a:rPr lang="en-US" dirty="0" smtClean="0"/>
              <a:t>Syntax</a:t>
            </a:r>
            <a:r>
              <a:rPr lang="en-US" b="1" dirty="0" smtClean="0"/>
              <a:t> </a:t>
            </a:r>
          </a:p>
          <a:p>
            <a:pPr lvl="3"/>
            <a:r>
              <a:rPr lang="en-US" b="1" dirty="0" smtClean="0"/>
              <a:t>jQuery(':checked')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:disabled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jQuery(':disabled')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:enabled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jQuery(':enabled')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:file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file selector</a:t>
            </a:r>
          </a:p>
          <a:p>
            <a:pPr lvl="3"/>
            <a:r>
              <a:rPr lang="en-US" dirty="0" smtClean="0"/>
              <a:t>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b="1" dirty="0" smtClean="0"/>
              <a:t>:image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jQuery(':image')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:input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jQuery(':input')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:password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jQuery(':password')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:radio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jQuery(':radio')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905000"/>
            <a:ext cx="4114800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:reset Selector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jQuery(':reset')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:selected Selector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jQuery(':selected')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:submit Selector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jQuery(':submit')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/>
              <a:t>:text Selector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smtClean="0"/>
              <a:t>jQuery(':text')</a:t>
            </a:r>
          </a:p>
          <a:p>
            <a:pPr marL="1554480" lvl="3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Ex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Hierarchy Filters are as below.</a:t>
            </a:r>
          </a:p>
          <a:p>
            <a:pPr lvl="1"/>
            <a:r>
              <a:rPr lang="en-US" b="1" dirty="0" smtClean="0"/>
              <a:t>Child Selector (“parent &gt; child”)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jQuery('parent &gt; child')</a:t>
            </a:r>
          </a:p>
          <a:p>
            <a:pPr lvl="1"/>
            <a:r>
              <a:rPr lang="en-US" b="1" dirty="0" smtClean="0"/>
              <a:t>Descendant Selector (“ancestor descendant”)</a:t>
            </a:r>
          </a:p>
          <a:p>
            <a:pPr lvl="2"/>
            <a:r>
              <a:rPr lang="en-US" dirty="0" smtClean="0"/>
              <a:t>Syntax</a:t>
            </a:r>
            <a:endParaRPr lang="en-US" b="1" dirty="0" smtClean="0"/>
          </a:p>
          <a:p>
            <a:pPr lvl="3"/>
            <a:r>
              <a:rPr lang="en-US" b="1" dirty="0" smtClean="0"/>
              <a:t>jQuery('ancestor descendant')</a:t>
            </a:r>
          </a:p>
          <a:p>
            <a:pPr lvl="1"/>
            <a:r>
              <a:rPr lang="en-US" b="1" dirty="0" smtClean="0"/>
              <a:t>Next Adjacent Selector (“</a:t>
            </a:r>
            <a:r>
              <a:rPr lang="en-US" b="1" dirty="0" err="1" smtClean="0"/>
              <a:t>prev</a:t>
            </a:r>
            <a:r>
              <a:rPr lang="en-US" b="1" dirty="0" smtClean="0"/>
              <a:t> + next”)</a:t>
            </a:r>
          </a:p>
          <a:p>
            <a:pPr lvl="2"/>
            <a:r>
              <a:rPr lang="en-US" dirty="0" smtClean="0"/>
              <a:t>Syntax</a:t>
            </a:r>
            <a:endParaRPr lang="en-US" b="1" dirty="0" smtClean="0"/>
          </a:p>
          <a:p>
            <a:pPr lvl="3"/>
            <a:r>
              <a:rPr lang="en-US" b="1" dirty="0" smtClean="0"/>
              <a:t>jQuery('</a:t>
            </a:r>
            <a:r>
              <a:rPr lang="en-US" b="1" dirty="0" err="1" smtClean="0"/>
              <a:t>prev</a:t>
            </a:r>
            <a:r>
              <a:rPr lang="en-US" b="1" dirty="0" smtClean="0"/>
              <a:t> + next')</a:t>
            </a:r>
          </a:p>
          <a:p>
            <a:pPr lvl="1"/>
            <a:r>
              <a:rPr lang="en-US" b="1" dirty="0" smtClean="0"/>
              <a:t>Next Siblings Selector (“</a:t>
            </a:r>
            <a:r>
              <a:rPr lang="en-US" b="1" dirty="0" err="1" smtClean="0"/>
              <a:t>prev</a:t>
            </a:r>
            <a:r>
              <a:rPr lang="en-US" b="1" dirty="0" smtClean="0"/>
              <a:t> ~ siblings”)</a:t>
            </a:r>
          </a:p>
          <a:p>
            <a:pPr lvl="2"/>
            <a:r>
              <a:rPr lang="en-US" dirty="0" smtClean="0"/>
              <a:t>Syntax</a:t>
            </a:r>
            <a:endParaRPr lang="en-US" b="1" dirty="0" smtClean="0"/>
          </a:p>
          <a:p>
            <a:pPr lvl="3"/>
            <a:r>
              <a:rPr lang="en-US" b="1" dirty="0" smtClean="0"/>
              <a:t>jQuery('</a:t>
            </a:r>
            <a:r>
              <a:rPr lang="en-US" b="1" dirty="0" err="1" smtClean="0"/>
              <a:t>prev</a:t>
            </a:r>
            <a:r>
              <a:rPr lang="en-US" b="1" dirty="0" smtClean="0"/>
              <a:t> ~ siblings')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Visibility Filters are as below.</a:t>
            </a:r>
          </a:p>
          <a:p>
            <a:pPr lvl="1"/>
            <a:r>
              <a:rPr lang="en-US" b="1" dirty="0" smtClean="0"/>
              <a:t>:hidden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jQuery(':hidden')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:visible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jQuery(':visible')</a:t>
            </a:r>
          </a:p>
          <a:p>
            <a:pPr lvl="3"/>
            <a:r>
              <a:rPr lang="en-US" dirty="0" smtClean="0"/>
              <a:t>Ex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addClass</a:t>
            </a:r>
            <a:r>
              <a:rPr lang="en-US" b="1" dirty="0" smtClean="0"/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Syntax</a:t>
            </a:r>
            <a:endParaRPr lang="en-US" dirty="0" smtClean="0"/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addClass</a:t>
            </a:r>
            <a:r>
              <a:rPr lang="en-US" b="1" dirty="0" smtClean="0"/>
              <a:t>( </a:t>
            </a:r>
            <a:r>
              <a:rPr lang="en-US" b="1" dirty="0" err="1" smtClean="0"/>
              <a:t>className</a:t>
            </a:r>
            <a:r>
              <a:rPr lang="en-US" b="1" dirty="0" smtClean="0"/>
              <a:t> )</a:t>
            </a:r>
          </a:p>
          <a:p>
            <a:pPr lvl="2"/>
            <a:r>
              <a:rPr lang="en-US" b="1" dirty="0" err="1" smtClean="0"/>
              <a:t>addClass</a:t>
            </a:r>
            <a:r>
              <a:rPr lang="en-US" b="1" dirty="0" smtClean="0"/>
              <a:t>( function(index, </a:t>
            </a:r>
            <a:r>
              <a:rPr lang="en-US" b="1" dirty="0" err="1" smtClean="0"/>
              <a:t>currentClass</a:t>
            </a:r>
            <a:r>
              <a:rPr lang="en-US" b="1" dirty="0" smtClean="0"/>
              <a:t>) 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$("p").</a:t>
            </a:r>
            <a:r>
              <a:rPr lang="en-US" dirty="0" err="1" smtClean="0"/>
              <a:t>addClass</a:t>
            </a:r>
            <a:r>
              <a:rPr lang="en-US" dirty="0" smtClean="0"/>
              <a:t>("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yourClass</a:t>
            </a:r>
            <a:r>
              <a:rPr lang="en-US" dirty="0" smtClean="0"/>
              <a:t>");</a:t>
            </a:r>
          </a:p>
          <a:p>
            <a:pPr lvl="2"/>
            <a:r>
              <a:rPr lang="en-US" dirty="0" smtClean="0"/>
              <a:t>$("</a:t>
            </a:r>
            <a:r>
              <a:rPr lang="en-US" dirty="0" smtClean="0"/>
              <a:t>p").</a:t>
            </a:r>
            <a:r>
              <a:rPr lang="en-US" dirty="0" err="1" smtClean="0"/>
              <a:t>removeClass</a:t>
            </a:r>
            <a:r>
              <a:rPr lang="en-US" dirty="0" smtClean="0"/>
              <a:t>("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noClass</a:t>
            </a:r>
            <a:r>
              <a:rPr lang="en-US" dirty="0" smtClean="0"/>
              <a:t>").</a:t>
            </a:r>
            <a:r>
              <a:rPr lang="en-US" dirty="0" err="1" smtClean="0"/>
              <a:t>addClass</a:t>
            </a:r>
            <a:r>
              <a:rPr lang="en-US" dirty="0" smtClean="0"/>
              <a:t>("</a:t>
            </a:r>
            <a:r>
              <a:rPr lang="en-US" dirty="0" err="1" smtClean="0"/>
              <a:t>yourClass</a:t>
            </a:r>
            <a:r>
              <a:rPr lang="en-US" dirty="0" smtClean="0"/>
              <a:t>");</a:t>
            </a:r>
          </a:p>
          <a:p>
            <a:pPr lvl="2"/>
            <a:r>
              <a:rPr lang="en-US" dirty="0" smtClean="0"/>
              <a:t>$("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li:last</a:t>
            </a:r>
            <a:r>
              <a:rPr lang="en-US" dirty="0" smtClean="0"/>
              <a:t>").</a:t>
            </a:r>
            <a:r>
              <a:rPr lang="en-US" dirty="0" err="1" smtClean="0"/>
              <a:t>addClass</a:t>
            </a:r>
            <a:r>
              <a:rPr lang="en-US" dirty="0" smtClean="0"/>
              <a:t>(function() { return "item-" + $(this).index(); });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b="1" dirty="0" smtClean="0"/>
              <a:t>.attr()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attr( attributeName 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attr</a:t>
            </a:r>
            <a:r>
              <a:rPr lang="en-US" dirty="0" smtClean="0"/>
              <a:t>( attributeName, value 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Attr( map 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$('#</a:t>
            </a:r>
            <a:r>
              <a:rPr lang="en-US" dirty="0" err="1" smtClean="0"/>
              <a:t>greatphoto</a:t>
            </a:r>
            <a:r>
              <a:rPr lang="en-US" dirty="0" smtClean="0"/>
              <a:t>').attr('alt', 'Beijing Brush Seller</a:t>
            </a:r>
            <a:r>
              <a:rPr lang="en-US" dirty="0" smtClean="0"/>
              <a:t>');</a:t>
            </a:r>
          </a:p>
          <a:p>
            <a:pPr lvl="2"/>
            <a:r>
              <a:rPr lang="en-US" dirty="0" smtClean="0"/>
              <a:t>$('#</a:t>
            </a:r>
            <a:r>
              <a:rPr lang="en-US" dirty="0" err="1" smtClean="0"/>
              <a:t>greatphoto</a:t>
            </a:r>
            <a:r>
              <a:rPr lang="en-US" dirty="0" smtClean="0"/>
              <a:t>').attr({ alt: 'Beijing Brush Seller', title: 'photo by Kelly Clark' </a:t>
            </a:r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$('#</a:t>
            </a:r>
            <a:r>
              <a:rPr lang="en-US" dirty="0" err="1" smtClean="0"/>
              <a:t>greatphoto</a:t>
            </a:r>
            <a:r>
              <a:rPr lang="en-US" dirty="0" smtClean="0"/>
              <a:t>').attr('title', function(</a:t>
            </a:r>
            <a:r>
              <a:rPr lang="en-US" dirty="0" err="1" smtClean="0"/>
              <a:t>i</a:t>
            </a:r>
            <a:r>
              <a:rPr lang="en-US" dirty="0" smtClean="0"/>
              <a:t>, val) { return val + ' - photo by Kelly Clark' });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hasClass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hasClass</a:t>
            </a:r>
            <a:r>
              <a:rPr lang="en-US" b="1" dirty="0" smtClean="0"/>
              <a:t>( </a:t>
            </a:r>
            <a:r>
              <a:rPr lang="en-US" b="1" dirty="0" err="1" smtClean="0"/>
              <a:t>className</a:t>
            </a:r>
            <a:r>
              <a:rPr lang="en-US" b="1" dirty="0" smtClean="0"/>
              <a:t>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&lt;div id="</a:t>
            </a:r>
            <a:r>
              <a:rPr lang="en-US" dirty="0" err="1" smtClean="0"/>
              <a:t>mydiv</a:t>
            </a:r>
            <a:r>
              <a:rPr lang="en-US" dirty="0" smtClean="0"/>
              <a:t>" class="</a:t>
            </a:r>
            <a:r>
              <a:rPr lang="en-US" dirty="0" err="1" smtClean="0"/>
              <a:t>foo</a:t>
            </a:r>
            <a:r>
              <a:rPr lang="en-US" dirty="0" smtClean="0"/>
              <a:t> bar"&gt;&lt;/div</a:t>
            </a:r>
            <a:r>
              <a:rPr lang="en-US" dirty="0" smtClean="0"/>
              <a:t>&gt; </a:t>
            </a:r>
            <a:r>
              <a:rPr lang="en-US" dirty="0" smtClean="0"/>
              <a:t>$('#</a:t>
            </a:r>
            <a:r>
              <a:rPr lang="en-US" dirty="0" err="1" smtClean="0"/>
              <a:t>mydiv</a:t>
            </a:r>
            <a:r>
              <a:rPr lang="en-US" dirty="0" smtClean="0"/>
              <a:t>').</a:t>
            </a:r>
            <a:r>
              <a:rPr lang="en-US" dirty="0" err="1" smtClean="0"/>
              <a:t>hasClass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</a:t>
            </a:r>
          </a:p>
          <a:p>
            <a:pPr lvl="2"/>
            <a:r>
              <a:rPr lang="en-US" dirty="0" smtClean="0"/>
              <a:t>$('#</a:t>
            </a:r>
            <a:r>
              <a:rPr lang="en-US" dirty="0" err="1" smtClean="0"/>
              <a:t>mydiv</a:t>
            </a:r>
            <a:r>
              <a:rPr lang="en-US" dirty="0" smtClean="0"/>
              <a:t>').</a:t>
            </a:r>
            <a:r>
              <a:rPr lang="en-US" dirty="0" err="1" smtClean="0"/>
              <a:t>hasClass</a:t>
            </a:r>
            <a:r>
              <a:rPr lang="en-US" dirty="0" smtClean="0"/>
              <a:t>('bar')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.html</a:t>
            </a:r>
            <a:r>
              <a:rPr lang="en-US" b="1" dirty="0" smtClean="0"/>
              <a:t>()</a:t>
            </a:r>
          </a:p>
          <a:p>
            <a:pPr lvl="1" fontAlgn="base"/>
            <a:r>
              <a:rPr lang="en-US" dirty="0" smtClean="0"/>
              <a:t>Syntax</a:t>
            </a:r>
          </a:p>
          <a:p>
            <a:pPr lvl="2" fontAlgn="base"/>
            <a:r>
              <a:rPr lang="en-US" dirty="0" smtClean="0"/>
              <a:t>html</a:t>
            </a:r>
            <a:r>
              <a:rPr lang="en-US" dirty="0" smtClean="0"/>
              <a:t>()</a:t>
            </a:r>
          </a:p>
          <a:p>
            <a:pPr lvl="2" fontAlgn="base"/>
            <a:r>
              <a:rPr lang="en-US" dirty="0" smtClean="0"/>
              <a:t>html( </a:t>
            </a:r>
            <a:r>
              <a:rPr lang="en-US" dirty="0" err="1" smtClean="0"/>
              <a:t>htmlString</a:t>
            </a:r>
            <a:r>
              <a:rPr lang="en-US" dirty="0" smtClean="0"/>
              <a:t> 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Examples</a:t>
            </a:r>
          </a:p>
          <a:p>
            <a:pPr lvl="2" fontAlgn="base"/>
            <a:r>
              <a:rPr lang="en-US" dirty="0" smtClean="0"/>
              <a:t>&lt;div class="demo-container"&gt; &lt;div class="demo-box"&gt;Demonstration Box&lt;/div&gt; &lt;/div</a:t>
            </a:r>
            <a:r>
              <a:rPr lang="en-US" dirty="0" smtClean="0"/>
              <a:t>&gt;                          $(</a:t>
            </a:r>
            <a:r>
              <a:rPr lang="en-US" dirty="0" smtClean="0"/>
              <a:t>'</a:t>
            </a:r>
            <a:r>
              <a:rPr lang="en-US" dirty="0" err="1" smtClean="0"/>
              <a:t>div.demo</a:t>
            </a:r>
            <a:r>
              <a:rPr lang="en-US" dirty="0" smtClean="0"/>
              <a:t>-container').html</a:t>
            </a:r>
            <a:r>
              <a:rPr lang="en-US" dirty="0" smtClean="0"/>
              <a:t>();</a:t>
            </a:r>
          </a:p>
          <a:p>
            <a:pPr lvl="2" fontAlgn="base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.removeAttr()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.removeAttr( attributeName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</a:t>
            </a:r>
            <a:r>
              <a:rPr lang="en-US" dirty="0" smtClean="0"/>
              <a:t>this). removeAttr</a:t>
            </a:r>
            <a:r>
              <a:rPr lang="en-US" dirty="0" smtClean="0"/>
              <a:t>("disabled</a:t>
            </a:r>
            <a:r>
              <a:rPr lang="en-US" dirty="0" smtClean="0"/>
              <a:t>")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removeClass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removeClass</a:t>
            </a:r>
            <a:r>
              <a:rPr lang="en-US" b="1" dirty="0" smtClean="0"/>
              <a:t>( [ </a:t>
            </a:r>
            <a:r>
              <a:rPr lang="en-US" b="1" dirty="0" err="1" smtClean="0"/>
              <a:t>className</a:t>
            </a:r>
            <a:r>
              <a:rPr lang="en-US" b="1" dirty="0" smtClean="0"/>
              <a:t> ] )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removeClass</a:t>
            </a:r>
            <a:r>
              <a:rPr lang="en-US" b="1" dirty="0" smtClean="0"/>
              <a:t>( function(index, class)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$('p').</a:t>
            </a:r>
            <a:r>
              <a:rPr lang="en-US" dirty="0" err="1" smtClean="0"/>
              <a:t>removeClass</a:t>
            </a:r>
            <a:r>
              <a:rPr lang="en-US" dirty="0" smtClean="0"/>
              <a:t>('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yourClass</a:t>
            </a:r>
            <a:r>
              <a:rPr lang="en-US" dirty="0" smtClean="0"/>
              <a:t>')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toggleClass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toggleClass</a:t>
            </a:r>
            <a:r>
              <a:rPr lang="en-US" b="1" dirty="0" smtClean="0"/>
              <a:t>( </a:t>
            </a:r>
            <a:r>
              <a:rPr lang="en-US" b="1" dirty="0" err="1" smtClean="0"/>
              <a:t>className</a:t>
            </a:r>
            <a:r>
              <a:rPr lang="en-US" b="1" dirty="0" smtClean="0"/>
              <a:t> )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toggleClass</a:t>
            </a:r>
            <a:r>
              <a:rPr lang="en-US" b="1" dirty="0" smtClean="0"/>
              <a:t>( </a:t>
            </a:r>
            <a:r>
              <a:rPr lang="en-US" b="1" dirty="0" err="1" smtClean="0"/>
              <a:t>className</a:t>
            </a:r>
            <a:r>
              <a:rPr lang="en-US" b="1" dirty="0" smtClean="0"/>
              <a:t>, switch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$('</a:t>
            </a:r>
            <a:r>
              <a:rPr lang="en-US" dirty="0" err="1" smtClean="0"/>
              <a:t>div.tumble</a:t>
            </a:r>
            <a:r>
              <a:rPr lang="en-US" dirty="0" smtClean="0"/>
              <a:t>').</a:t>
            </a:r>
            <a:r>
              <a:rPr lang="en-US" dirty="0" err="1" smtClean="0"/>
              <a:t>toggleClass</a:t>
            </a:r>
            <a:r>
              <a:rPr lang="en-US" dirty="0" smtClean="0"/>
              <a:t>('bounce')</a:t>
            </a:r>
            <a:endParaRPr lang="en-US" dirty="0" smtClean="0"/>
          </a:p>
          <a:p>
            <a:r>
              <a:rPr lang="en-US" b="1" dirty="0" smtClean="0"/>
              <a:t>.val()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val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val( value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$('select.foo').val();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Attribute</a:t>
            </a:r>
            <a:endParaRPr lang="en-US" dirty="0" smtClean="0"/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Basic Filter</a:t>
            </a:r>
          </a:p>
          <a:p>
            <a:pPr lvl="1"/>
            <a:r>
              <a:rPr lang="en-US" dirty="0" smtClean="0"/>
              <a:t>Child Filter </a:t>
            </a:r>
          </a:p>
          <a:p>
            <a:pPr lvl="1"/>
            <a:r>
              <a:rPr lang="en-US" dirty="0" smtClean="0"/>
              <a:t>Content Filter</a:t>
            </a:r>
          </a:p>
          <a:p>
            <a:pPr lvl="1"/>
            <a:r>
              <a:rPr lang="en-US" dirty="0" smtClean="0"/>
              <a:t>Form 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Visibility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05000"/>
            <a:ext cx="4114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Attributes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.css()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css( propertyName 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css( propertyName, value 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.css( propertyName, function(index, value) )</a:t>
            </a:r>
          </a:p>
          <a:p>
            <a:pPr lvl="2"/>
            <a:r>
              <a:rPr lang="en-US" dirty="0" smtClean="0"/>
              <a:t>.css( map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$('</a:t>
            </a:r>
            <a:r>
              <a:rPr lang="en-US" dirty="0" err="1" smtClean="0"/>
              <a:t>div.left</a:t>
            </a:r>
            <a:r>
              <a:rPr lang="en-US" dirty="0" smtClean="0"/>
              <a:t>').css('float</a:t>
            </a:r>
            <a:r>
              <a:rPr lang="en-US" dirty="0" smtClean="0"/>
              <a:t>');</a:t>
            </a:r>
          </a:p>
          <a:p>
            <a:pPr lvl="2"/>
            <a:r>
              <a:rPr lang="en-US" dirty="0" smtClean="0"/>
              <a:t>$(this).</a:t>
            </a:r>
            <a:r>
              <a:rPr lang="en-US" dirty="0" smtClean="0"/>
              <a:t> .css({</a:t>
            </a:r>
            <a:r>
              <a:rPr lang="en-US" dirty="0" err="1" smtClean="0"/>
              <a:t>backgroundColor</a:t>
            </a:r>
            <a:r>
              <a:rPr lang="en-US" dirty="0" smtClean="0"/>
              <a:t>: '#</a:t>
            </a:r>
            <a:r>
              <a:rPr lang="en-US" dirty="0" err="1" smtClean="0"/>
              <a:t>ffe</a:t>
            </a:r>
            <a:r>
              <a:rPr lang="en-US" dirty="0" smtClean="0"/>
              <a:t>', </a:t>
            </a:r>
            <a:r>
              <a:rPr lang="en-US" dirty="0" err="1" smtClean="0"/>
              <a:t>borderLeft</a:t>
            </a:r>
            <a:r>
              <a:rPr lang="en-US" dirty="0" smtClean="0"/>
              <a:t>: '5px solid #</a:t>
            </a:r>
            <a:r>
              <a:rPr lang="en-US" dirty="0" err="1" smtClean="0"/>
              <a:t>ccc</a:t>
            </a:r>
            <a:r>
              <a:rPr lang="en-US" dirty="0" smtClean="0"/>
              <a:t>'}</a:t>
            </a:r>
            <a:endParaRPr lang="en-US" dirty="0" smtClean="0"/>
          </a:p>
          <a:p>
            <a:pPr lvl="2"/>
            <a:r>
              <a:rPr lang="en-US" dirty="0" smtClean="0"/>
              <a:t>$(</a:t>
            </a:r>
            <a:r>
              <a:rPr lang="en-US" dirty="0" smtClean="0"/>
              <a:t>'</a:t>
            </a:r>
            <a:r>
              <a:rPr lang="en-US" dirty="0" err="1" smtClean="0"/>
              <a:t>div.example</a:t>
            </a:r>
            <a:r>
              <a:rPr lang="en-US" dirty="0" smtClean="0"/>
              <a:t>').css('width', function(index) { return index * 50; });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.height()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height()</a:t>
            </a:r>
          </a:p>
          <a:p>
            <a:pPr lvl="2"/>
            <a:r>
              <a:rPr lang="en-US" dirty="0" smtClean="0"/>
              <a:t>height( value )</a:t>
            </a:r>
          </a:p>
          <a:p>
            <a:pPr lvl="2"/>
            <a:r>
              <a:rPr lang="en-US" dirty="0" smtClean="0"/>
              <a:t>.height( function(index, height)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$("p").height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$("p").</a:t>
            </a:r>
            <a:r>
              <a:rPr lang="en-US" dirty="0" smtClean="0"/>
              <a:t>height(400)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.</a:t>
            </a:r>
            <a:r>
              <a:rPr lang="en-US" b="1" dirty="0" err="1" smtClean="0"/>
              <a:t>innerHeight</a:t>
            </a:r>
            <a:r>
              <a:rPr lang="en-US" b="1" dirty="0" smtClean="0"/>
              <a:t>()</a:t>
            </a:r>
          </a:p>
          <a:p>
            <a:pPr lvl="1" fontAlgn="base"/>
            <a:r>
              <a:rPr lang="en-US" dirty="0" smtClean="0"/>
              <a:t>Syntax</a:t>
            </a:r>
          </a:p>
          <a:p>
            <a:pPr lvl="2" fontAlgn="base"/>
            <a:r>
              <a:rPr lang="en-US" b="1" dirty="0" smtClean="0"/>
              <a:t>.</a:t>
            </a:r>
            <a:r>
              <a:rPr lang="en-US" b="1" dirty="0" err="1" smtClean="0"/>
              <a:t>innerHeight</a:t>
            </a:r>
            <a:r>
              <a:rPr lang="en-US" b="1" dirty="0" smtClean="0"/>
              <a:t>()</a:t>
            </a:r>
          </a:p>
          <a:p>
            <a:pPr lvl="1" fontAlgn="base"/>
            <a:r>
              <a:rPr lang="en-US" dirty="0" smtClean="0"/>
              <a:t>Examples</a:t>
            </a:r>
          </a:p>
          <a:p>
            <a:pPr lvl="2" fontAlgn="base"/>
            <a:r>
              <a:rPr lang="en-US" dirty="0" smtClean="0"/>
              <a:t>$(this).</a:t>
            </a:r>
            <a:r>
              <a:rPr lang="en-US" dirty="0" err="1" smtClean="0"/>
              <a:t>innerHeight</a:t>
            </a:r>
            <a:r>
              <a:rPr lang="en-US" dirty="0" smtClean="0"/>
              <a:t>()</a:t>
            </a:r>
          </a:p>
          <a:p>
            <a:pPr fontAlgn="base"/>
            <a:r>
              <a:rPr lang="en-US" b="1" dirty="0" smtClean="0"/>
              <a:t>.</a:t>
            </a:r>
            <a:r>
              <a:rPr lang="en-US" b="1" dirty="0" err="1" smtClean="0"/>
              <a:t>innerWidth</a:t>
            </a:r>
            <a:r>
              <a:rPr lang="en-US" b="1" dirty="0" smtClean="0"/>
              <a:t>()</a:t>
            </a:r>
          </a:p>
          <a:p>
            <a:pPr lvl="1" fontAlgn="base"/>
            <a:r>
              <a:rPr lang="en-US" dirty="0" smtClean="0"/>
              <a:t>Syntax</a:t>
            </a:r>
          </a:p>
          <a:p>
            <a:pPr lvl="2" fontAlgn="base"/>
            <a:r>
              <a:rPr lang="en-US" dirty="0" smtClean="0"/>
              <a:t>.</a:t>
            </a:r>
            <a:r>
              <a:rPr lang="en-US" dirty="0" err="1" smtClean="0"/>
              <a:t>innerWidth</a:t>
            </a:r>
            <a:r>
              <a:rPr lang="en-US" dirty="0" smtClean="0"/>
              <a:t>()</a:t>
            </a:r>
          </a:p>
          <a:p>
            <a:pPr lvl="1" fontAlgn="base"/>
            <a:r>
              <a:rPr lang="en-US" dirty="0" smtClean="0"/>
              <a:t>Examples</a:t>
            </a:r>
          </a:p>
          <a:p>
            <a:pPr lvl="2" fontAlgn="base"/>
            <a:r>
              <a:rPr lang="en-US" dirty="0" smtClean="0"/>
              <a:t>$(this).</a:t>
            </a:r>
            <a:r>
              <a:rPr lang="en-US" dirty="0" err="1" smtClean="0"/>
              <a:t>innerWidth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.offset()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.offset()</a:t>
            </a:r>
          </a:p>
          <a:p>
            <a:pPr lvl="2"/>
            <a:r>
              <a:rPr lang="en-US" dirty="0" smtClean="0"/>
              <a:t>.offset</a:t>
            </a:r>
            <a:r>
              <a:rPr lang="en-US" dirty="0" smtClean="0"/>
              <a:t>( coordinates 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$(this).offset()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outerHeight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outerHeight</a:t>
            </a:r>
            <a:r>
              <a:rPr lang="en-US" b="1" dirty="0" smtClean="0"/>
              <a:t>( [ </a:t>
            </a:r>
            <a:r>
              <a:rPr lang="en-US" b="1" dirty="0" err="1" smtClean="0"/>
              <a:t>includeMargin</a:t>
            </a:r>
            <a:r>
              <a:rPr lang="en-US" b="1" dirty="0" smtClean="0"/>
              <a:t> ] )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p.outerHeight</a:t>
            </a:r>
            <a:r>
              <a:rPr lang="en-US" dirty="0" smtClean="0"/>
              <a:t>(true)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outerWidth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</a:t>
            </a:r>
            <a:r>
              <a:rPr lang="en-US" b="1" dirty="0" err="1" smtClean="0"/>
              <a:t>outerWidth</a:t>
            </a:r>
            <a:r>
              <a:rPr lang="en-US" b="1" dirty="0" smtClean="0"/>
              <a:t>( [ </a:t>
            </a:r>
            <a:r>
              <a:rPr lang="en-US" b="1" dirty="0" err="1" smtClean="0"/>
              <a:t>includeMargin</a:t>
            </a:r>
            <a:r>
              <a:rPr lang="en-US" b="1" dirty="0" smtClean="0"/>
              <a:t> ] 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err="1" smtClean="0"/>
              <a:t>p.outerWidth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.position()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b="1" dirty="0" smtClean="0"/>
              <a:t>.position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  <a:p>
            <a:pPr lvl="2"/>
            <a:r>
              <a:rPr lang="en-US" dirty="0" smtClean="0"/>
              <a:t>$("p:first</a:t>
            </a:r>
            <a:r>
              <a:rPr lang="en-US" dirty="0" smtClean="0"/>
              <a:t>").position()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scrollLeft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err="1" smtClean="0"/>
              <a:t>scrollLeft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scrollLeft</a:t>
            </a:r>
            <a:r>
              <a:rPr lang="en-US" dirty="0" smtClean="0"/>
              <a:t>( value 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$(p).</a:t>
            </a:r>
            <a:r>
              <a:rPr lang="en-US" dirty="0" err="1" smtClean="0"/>
              <a:t>scrollLeft</a:t>
            </a:r>
            <a:r>
              <a:rPr lang="en-US" dirty="0" smtClean="0"/>
              <a:t>(300)</a:t>
            </a:r>
          </a:p>
          <a:p>
            <a:r>
              <a:rPr lang="en-US" b="1" dirty="0" smtClean="0"/>
              <a:t>.width()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width()</a:t>
            </a:r>
          </a:p>
          <a:p>
            <a:pPr lvl="2"/>
            <a:r>
              <a:rPr lang="en-US" dirty="0" smtClean="0"/>
              <a:t>Width( value )</a:t>
            </a:r>
          </a:p>
          <a:p>
            <a:pPr lvl="1"/>
            <a:r>
              <a:rPr lang="en-US" dirty="0" smtClean="0"/>
              <a:t>Example	</a:t>
            </a:r>
          </a:p>
          <a:p>
            <a:pPr lvl="2"/>
            <a:r>
              <a:rPr lang="en-US" dirty="0" smtClean="0"/>
              <a:t>$(div).width()</a:t>
            </a:r>
          </a:p>
          <a:p>
            <a:pPr lvl="2"/>
            <a:r>
              <a:rPr lang="en-US" dirty="0" smtClean="0"/>
              <a:t>$(div).width(200)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71800"/>
            <a:ext cx="2044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&amp; A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Attribute values in selector expressions </a:t>
            </a:r>
            <a:r>
              <a:rPr lang="en-US" b="1" dirty="0" smtClean="0"/>
              <a:t>must</a:t>
            </a:r>
            <a:r>
              <a:rPr lang="en-US" dirty="0" smtClean="0"/>
              <a:t> be surrounded by quotation marks.</a:t>
            </a:r>
          </a:p>
          <a:p>
            <a:endParaRPr lang="en-US" dirty="0" smtClean="0"/>
          </a:p>
          <a:p>
            <a:r>
              <a:rPr lang="en-US" dirty="0" smtClean="0"/>
              <a:t>The Attribute selectors are as below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Attribute Contains Prefix Selector [name|="value"]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jQuery('[attribute|="value"]')</a:t>
            </a:r>
          </a:p>
          <a:p>
            <a:pPr lvl="3"/>
            <a:r>
              <a:rPr lang="en-US" dirty="0" smtClean="0"/>
              <a:t>Example </a:t>
            </a:r>
          </a:p>
          <a:p>
            <a:pPr lvl="3">
              <a:buNone/>
            </a:pPr>
            <a:endParaRPr lang="en-US" dirty="0" smtClean="0"/>
          </a:p>
          <a:p>
            <a:pPr lvl="1"/>
            <a:r>
              <a:rPr lang="en-US" b="1" dirty="0" smtClean="0"/>
              <a:t>Attribute Contains Selector [name*="value"]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jQuery('[attribute*="value"]')</a:t>
            </a:r>
          </a:p>
          <a:p>
            <a:pPr lvl="3"/>
            <a:r>
              <a:rPr lang="en-US" dirty="0" smtClean="0"/>
              <a:t>Example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Attribute Contains Word Selector [name~="value"]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jQuery('[attribute~="value"]')</a:t>
            </a:r>
          </a:p>
          <a:p>
            <a:pPr lvl="3"/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Attribute Ends With Selector [name$="value"]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jQuery('[attribute$="value"]')</a:t>
            </a:r>
          </a:p>
          <a:p>
            <a:pPr lvl="3"/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Attributes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b="1" dirty="0" smtClean="0"/>
              <a:t>Attribute Equals Selector [name="value"]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jQuery('[attribute="value"]')</a:t>
            </a:r>
          </a:p>
          <a:p>
            <a:pPr lvl="3"/>
            <a:r>
              <a:rPr lang="en-US" dirty="0" smtClean="0"/>
              <a:t>Example</a:t>
            </a:r>
          </a:p>
          <a:p>
            <a:pPr lvl="1"/>
            <a:r>
              <a:rPr lang="en-US" b="1" dirty="0" smtClean="0"/>
              <a:t>Attribute Not Equal Selector [name!="value"]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jQuery('[attribute!="value"]')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Attribute Starts With Selector [name^="value"]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jQuery('[attribute^="value"]')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Has Attribute Selector [name]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jQuery('[attribute]')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Multiple Attribute Selector name="value"][name2="value2"]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jQuery('[attributeFilter1][attributeFilter2][</a:t>
            </a:r>
            <a:r>
              <a:rPr lang="en-US" b="1" dirty="0" err="1" smtClean="0"/>
              <a:t>attributeFilterN</a:t>
            </a:r>
            <a:r>
              <a:rPr lang="en-US" b="1" dirty="0" smtClean="0"/>
              <a:t>]')</a:t>
            </a:r>
          </a:p>
          <a:p>
            <a:pPr lvl="3"/>
            <a:r>
              <a:rPr lang="en-US" dirty="0" smtClean="0"/>
              <a:t>Ex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Basic selectors are as below</a:t>
            </a:r>
          </a:p>
          <a:p>
            <a:pPr lvl="1"/>
            <a:r>
              <a:rPr lang="en-US" b="1" dirty="0" smtClean="0"/>
              <a:t>All Selector (“*”)</a:t>
            </a:r>
            <a:endParaRPr lang="en-US" dirty="0" smtClean="0"/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jQuery('*')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Class Selector (“.class”)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jQuery('.class')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Element Selector (“element”)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jQuery('element')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ID Selector (“#id”)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jQuery('#id')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Multiple Selector (“selector1, selector2, </a:t>
            </a:r>
            <a:r>
              <a:rPr lang="en-US" b="1" dirty="0" err="1" smtClean="0"/>
              <a:t>selectorN</a:t>
            </a:r>
            <a:r>
              <a:rPr lang="en-US" b="1" dirty="0" smtClean="0"/>
              <a:t>”)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jQuery('selector1, selector2, </a:t>
            </a:r>
            <a:r>
              <a:rPr lang="en-US" b="1" dirty="0" err="1" smtClean="0"/>
              <a:t>selectorN</a:t>
            </a:r>
            <a:r>
              <a:rPr lang="en-US" b="1" dirty="0" smtClean="0"/>
              <a:t>')</a:t>
            </a:r>
          </a:p>
          <a:p>
            <a:pPr lvl="3"/>
            <a:r>
              <a:rPr lang="en-US" dirty="0" smtClean="0"/>
              <a:t>Ex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Basic filters are as below</a:t>
            </a:r>
          </a:p>
          <a:p>
            <a:pPr lvl="1"/>
            <a:r>
              <a:rPr lang="en-US" b="1" dirty="0" smtClean="0"/>
              <a:t>:animated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jQuery(':animated')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</a:t>
            </a:r>
            <a:r>
              <a:rPr lang="en-US" b="1" dirty="0" err="1" smtClean="0"/>
              <a:t>eq</a:t>
            </a:r>
            <a:r>
              <a:rPr lang="en-US" b="1" dirty="0" smtClean="0"/>
              <a:t>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</a:t>
            </a:r>
            <a:r>
              <a:rPr lang="en-US" b="1" dirty="0" err="1" smtClean="0"/>
              <a:t>eq</a:t>
            </a:r>
            <a:r>
              <a:rPr lang="en-US" b="1" dirty="0" smtClean="0"/>
              <a:t>(index)')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:even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jQuery(':even')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:first Selector.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jQuery(':first')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</a:t>
            </a:r>
            <a:r>
              <a:rPr lang="en-US" b="1" dirty="0" err="1" smtClean="0"/>
              <a:t>gt</a:t>
            </a:r>
            <a:r>
              <a:rPr lang="en-US" b="1" dirty="0" smtClean="0"/>
              <a:t>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</a:t>
            </a:r>
            <a:r>
              <a:rPr lang="en-US" b="1" dirty="0" err="1" smtClean="0"/>
              <a:t>gt</a:t>
            </a:r>
            <a:r>
              <a:rPr lang="en-US" b="1" dirty="0" smtClean="0"/>
              <a:t>(index)')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Basic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:header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jQuery(':header')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:last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jQuery(':last')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</a:t>
            </a:r>
            <a:r>
              <a:rPr lang="en-US" b="1" dirty="0" err="1" smtClean="0"/>
              <a:t>lt</a:t>
            </a:r>
            <a:r>
              <a:rPr lang="en-US" b="1" dirty="0" smtClean="0"/>
              <a:t>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</a:t>
            </a:r>
            <a:r>
              <a:rPr lang="en-US" b="1" dirty="0" err="1" smtClean="0"/>
              <a:t>lt</a:t>
            </a:r>
            <a:r>
              <a:rPr lang="en-US" b="1" dirty="0" smtClean="0"/>
              <a:t>(index)')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:not()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jQuery(':not(selector)')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:odd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jQuery(':odd')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Child filters are as below.</a:t>
            </a:r>
          </a:p>
          <a:p>
            <a:pPr lvl="1"/>
            <a:r>
              <a:rPr lang="en-US" b="1" dirty="0" smtClean="0"/>
              <a:t>:first-child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jQuery(':first-child‘)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:last-child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jQuery(':last-child')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:nth-child()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jQuery(':nth-child(index/even/odd/equation)')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:only-child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jQuery(':only-child')</a:t>
            </a:r>
          </a:p>
          <a:p>
            <a:pPr lvl="3"/>
            <a:r>
              <a:rPr lang="en-US" dirty="0" smtClean="0"/>
              <a:t>Ex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Content Filters are as below.</a:t>
            </a:r>
          </a:p>
          <a:p>
            <a:pPr lvl="1"/>
            <a:r>
              <a:rPr lang="en-US" b="1" dirty="0" smtClean="0"/>
              <a:t>:contains()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jQuery(':contains(text)')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:empty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jQuery(':empty')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:has()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jQuery(':has(selector)')</a:t>
            </a:r>
          </a:p>
          <a:p>
            <a:pPr lvl="3"/>
            <a:r>
              <a:rPr lang="en-US" dirty="0" smtClean="0"/>
              <a:t>Ex</a:t>
            </a:r>
          </a:p>
          <a:p>
            <a:pPr lvl="1"/>
            <a:r>
              <a:rPr lang="en-US" b="1" dirty="0" smtClean="0"/>
              <a:t>:parent Selector</a:t>
            </a:r>
          </a:p>
          <a:p>
            <a:pPr lvl="2"/>
            <a:r>
              <a:rPr lang="en-US" dirty="0" smtClean="0"/>
              <a:t>Syntax</a:t>
            </a:r>
          </a:p>
          <a:p>
            <a:pPr lvl="3"/>
            <a:r>
              <a:rPr lang="en-US" b="1" dirty="0" smtClean="0"/>
              <a:t>jQuery(':parent')</a:t>
            </a:r>
          </a:p>
          <a:p>
            <a:pPr lvl="3"/>
            <a:r>
              <a:rPr lang="en-US" dirty="0" smtClean="0"/>
              <a:t>Ex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725</TotalTime>
  <Words>1131</Words>
  <Application>Microsoft Office PowerPoint</Application>
  <PresentationFormat>On-screen Show (4:3)</PresentationFormat>
  <Paragraphs>382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jQuery - Selectors </vt:lpstr>
      <vt:lpstr>Agenda</vt:lpstr>
      <vt:lpstr>Attributes</vt:lpstr>
      <vt:lpstr>Attributes Continued …</vt:lpstr>
      <vt:lpstr>Basic</vt:lpstr>
      <vt:lpstr>Basic Filter</vt:lpstr>
      <vt:lpstr>Basic Filter</vt:lpstr>
      <vt:lpstr>Child Filter</vt:lpstr>
      <vt:lpstr>Content Filter</vt:lpstr>
      <vt:lpstr>Form</vt:lpstr>
      <vt:lpstr>Form Continued</vt:lpstr>
      <vt:lpstr>Hierarchy</vt:lpstr>
      <vt:lpstr>Visibility Filter</vt:lpstr>
      <vt:lpstr>Attributes</vt:lpstr>
      <vt:lpstr>Attributes</vt:lpstr>
      <vt:lpstr>Attributes</vt:lpstr>
      <vt:lpstr>Attributes</vt:lpstr>
      <vt:lpstr>Attributes</vt:lpstr>
      <vt:lpstr>Attributes</vt:lpstr>
      <vt:lpstr>CSS</vt:lpstr>
      <vt:lpstr>CSS</vt:lpstr>
      <vt:lpstr>CSS</vt:lpstr>
      <vt:lpstr>CSS</vt:lpstr>
      <vt:lpstr>CSS</vt:lpstr>
      <vt:lpstr>CSS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Don</dc:creator>
  <cp:lastModifiedBy>Don</cp:lastModifiedBy>
  <cp:revision>132</cp:revision>
  <dcterms:created xsi:type="dcterms:W3CDTF">2011-04-04T09:40:03Z</dcterms:created>
  <dcterms:modified xsi:type="dcterms:W3CDTF">2011-04-18T16:34:41Z</dcterms:modified>
</cp:coreProperties>
</file>