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64" r:id="rId4"/>
    <p:sldId id="258" r:id="rId5"/>
    <p:sldId id="26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88" r:id="rId20"/>
    <p:sldId id="290" r:id="rId21"/>
    <p:sldId id="291" r:id="rId22"/>
    <p:sldId id="259" r:id="rId23"/>
    <p:sldId id="261" r:id="rId24"/>
    <p:sldId id="260" r:id="rId25"/>
    <p:sldId id="262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6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EDD61-155A-4548-868F-677597373C64}" type="datetimeFigureOut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7F5E-FDD9-44AB-AD83-FEC9EAA9FD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has a rich library of methods (functions) for AJAX development</a:t>
            </a:r>
          </a:p>
          <a:p>
            <a:endParaRPr lang="en-US" dirty="0" smtClean="0"/>
          </a:p>
          <a:p>
            <a:r>
              <a:rPr lang="en-US" dirty="0" smtClean="0"/>
              <a:t>AJAX allows web pages to be updated asynchronously by exchanging small amounts of data with the server behind the scenes. </a:t>
            </a:r>
          </a:p>
          <a:p>
            <a:r>
              <a:rPr lang="en-US" dirty="0" smtClean="0"/>
              <a:t>This means that it is possible to update parts of a web page, without reloading the whole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has a rich library of methods (functions) for AJAX development</a:t>
            </a:r>
          </a:p>
          <a:p>
            <a:endParaRPr lang="en-US" dirty="0" smtClean="0"/>
          </a:p>
          <a:p>
            <a:r>
              <a:rPr lang="en-US" dirty="0" smtClean="0"/>
              <a:t>AJAX allows web pages to be updated asynchronously by exchanging small amounts of data with the server behind the scenes. </a:t>
            </a:r>
          </a:p>
          <a:p>
            <a:r>
              <a:rPr lang="en-US" dirty="0" smtClean="0"/>
              <a:t>This means that it is possible to update parts of a web page, without reloading the whole page.</a:t>
            </a:r>
          </a:p>
          <a:p>
            <a:endParaRPr lang="en-US" dirty="0" smtClean="0"/>
          </a:p>
          <a:p>
            <a:r>
              <a:rPr lang="en-US" b="1" dirty="0" smtClean="0"/>
              <a:t>Write Less, Do More</a:t>
            </a:r>
          </a:p>
          <a:p>
            <a:r>
              <a:rPr lang="en-US" dirty="0" smtClean="0"/>
              <a:t>The jQuery load() method is a simple (but very powerful) AJAX function. It has the following syntax:</a:t>
            </a:r>
          </a:p>
          <a:p>
            <a:r>
              <a:rPr lang="en-US" b="1" dirty="0" smtClean="0"/>
              <a:t>$(selector).load(</a:t>
            </a:r>
            <a:r>
              <a:rPr lang="en-US" b="1" dirty="0" err="1" smtClean="0"/>
              <a:t>url,</a:t>
            </a:r>
            <a:r>
              <a:rPr lang="en-US" b="1" i="1" dirty="0" err="1" smtClean="0"/>
              <a:t>data,callback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smtClean="0"/>
              <a:t>selector</a:t>
            </a:r>
            <a:r>
              <a:rPr lang="en-US" dirty="0" smtClean="0"/>
              <a:t> to define the HTML element(s) to change, and the </a:t>
            </a:r>
            <a:r>
              <a:rPr lang="en-US" b="1" dirty="0" err="1" smtClean="0"/>
              <a:t>url</a:t>
            </a:r>
            <a:r>
              <a:rPr lang="en-US" b="1" dirty="0" smtClean="0"/>
              <a:t> parameter</a:t>
            </a:r>
            <a:r>
              <a:rPr lang="en-US" dirty="0" smtClean="0"/>
              <a:t> to specify a web address for your data.</a:t>
            </a:r>
          </a:p>
          <a:p>
            <a:endParaRPr lang="en-US" dirty="0" smtClean="0"/>
          </a:p>
          <a:p>
            <a:r>
              <a:rPr lang="en-US" b="1" dirty="0" smtClean="0"/>
              <a:t>Low Level AJAX</a:t>
            </a:r>
          </a:p>
          <a:p>
            <a:r>
              <a:rPr lang="en-US" b="1" dirty="0" smtClean="0"/>
              <a:t>$.</a:t>
            </a:r>
            <a:r>
              <a:rPr lang="en-US" b="1" dirty="0" err="1" smtClean="0"/>
              <a:t>ajax</a:t>
            </a:r>
            <a:r>
              <a:rPr lang="en-US" b="1" dirty="0" smtClean="0"/>
              <a:t>(options)</a:t>
            </a:r>
            <a:r>
              <a:rPr lang="en-US" dirty="0" smtClean="0"/>
              <a:t> is the syntax of the low level AJAX function.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 offers more functionality than higher level functions like load, get, and post, but it is also more difficult to use. </a:t>
            </a:r>
          </a:p>
          <a:p>
            <a:r>
              <a:rPr lang="en-US" dirty="0" smtClean="0"/>
              <a:t>The option parameter takes </a:t>
            </a:r>
            <a:r>
              <a:rPr lang="en-US" dirty="0" err="1" smtClean="0"/>
              <a:t>name|value</a:t>
            </a:r>
            <a:r>
              <a:rPr lang="en-US" dirty="0" smtClean="0"/>
              <a:t> pairs defining </a:t>
            </a:r>
            <a:r>
              <a:rPr lang="en-US" dirty="0" err="1" smtClean="0"/>
              <a:t>url</a:t>
            </a:r>
            <a:r>
              <a:rPr lang="en-US" dirty="0" smtClean="0"/>
              <a:t> data, passwords, data types, filters, character sets, timeout and error functions.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900-C8CF-44D3-95F3-ECB80E74F978}" type="datetimeFigureOut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6794-E92A-4DDB-85D5-063C87E4AD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900-C8CF-44D3-95F3-ECB80E74F978}" type="datetimeFigureOut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6794-E92A-4DDB-85D5-063C87E4AD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900-C8CF-44D3-95F3-ECB80E74F978}" type="datetimeFigureOut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6794-E92A-4DDB-85D5-063C87E4AD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900-C8CF-44D3-95F3-ECB80E74F978}" type="datetimeFigureOut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6794-E92A-4DDB-85D5-063C87E4AD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900-C8CF-44D3-95F3-ECB80E74F978}" type="datetimeFigureOut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6794-E92A-4DDB-85D5-063C87E4AD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900-C8CF-44D3-95F3-ECB80E74F978}" type="datetimeFigureOut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6794-E92A-4DDB-85D5-063C87E4AD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900-C8CF-44D3-95F3-ECB80E74F978}" type="datetimeFigureOut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6794-E92A-4DDB-85D5-063C87E4AD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900-C8CF-44D3-95F3-ECB80E74F978}" type="datetimeFigureOut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6794-E92A-4DDB-85D5-063C87E4AD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900-C8CF-44D3-95F3-ECB80E74F978}" type="datetimeFigureOut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6794-E92A-4DDB-85D5-063C87E4AD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900-C8CF-44D3-95F3-ECB80E74F978}" type="datetimeFigureOut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6794-E92A-4DDB-85D5-063C87E4AD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900-C8CF-44D3-95F3-ECB80E74F978}" type="datetimeFigureOut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3E6794-E92A-4DDB-85D5-063C87E4AD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A23900-C8CF-44D3-95F3-ECB80E74F978}" type="datetimeFigureOut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3E6794-E92A-4DDB-85D5-063C87E4AD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with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Less Do More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ajaxStop</a:t>
            </a:r>
            <a:r>
              <a:rPr lang="en-US" b="1" dirty="0" smtClean="0"/>
              <a:t>()</a:t>
            </a:r>
            <a:endParaRPr lang="en-US" b="1" dirty="0" smtClean="0"/>
          </a:p>
          <a:p>
            <a:pPr lvl="1"/>
            <a:r>
              <a:rPr lang="en-US" dirty="0" smtClean="0"/>
              <a:t>Syntax</a:t>
            </a:r>
          </a:p>
          <a:p>
            <a:pPr lvl="2" fontAlgn="base"/>
            <a:r>
              <a:rPr lang="en-US" b="1" dirty="0" smtClean="0"/>
              <a:t>.</a:t>
            </a:r>
            <a:r>
              <a:rPr lang="en-US" b="1" dirty="0" err="1" smtClean="0"/>
              <a:t>ajaxStop</a:t>
            </a:r>
            <a:r>
              <a:rPr lang="en-US" b="1" dirty="0" smtClean="0"/>
              <a:t>( handler()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&lt;button class="trigger"&gt;Trigger&lt;/button&gt; &lt;div class="result"&gt;&lt;/div&gt; &lt;div class="log"&gt;&lt;/div</a:t>
            </a:r>
            <a:r>
              <a:rPr lang="en-US" dirty="0" smtClean="0"/>
              <a:t>&gt;                             </a:t>
            </a:r>
            <a:r>
              <a:rPr lang="en-US" dirty="0" smtClean="0"/>
              <a:t>$('.log').</a:t>
            </a:r>
            <a:r>
              <a:rPr lang="en-US" dirty="0" err="1" smtClean="0"/>
              <a:t>ajaxStop</a:t>
            </a:r>
            <a:r>
              <a:rPr lang="en-US" dirty="0" smtClean="0"/>
              <a:t>(function() { $(this).text('Triggered </a:t>
            </a:r>
            <a:r>
              <a:rPr lang="en-US" dirty="0" err="1" smtClean="0"/>
              <a:t>ajaxStop</a:t>
            </a:r>
            <a:r>
              <a:rPr lang="en-US" dirty="0" smtClean="0"/>
              <a:t> handler.'); });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7666" y="3244334"/>
            <a:ext cx="168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/>
              <a:t>.</a:t>
            </a:r>
            <a:r>
              <a:rPr lang="en-US" b="1" dirty="0" err="1" smtClean="0"/>
              <a:t>ajaxSuccess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lvl="1"/>
            <a:r>
              <a:rPr lang="en-US" dirty="0" smtClean="0"/>
              <a:t>Syntax</a:t>
            </a:r>
          </a:p>
          <a:p>
            <a:pPr lvl="2" fontAlgn="base"/>
            <a:r>
              <a:rPr lang="en-US" b="1" dirty="0" smtClean="0"/>
              <a:t>.</a:t>
            </a:r>
            <a:r>
              <a:rPr lang="en-US" b="1" dirty="0" err="1" smtClean="0"/>
              <a:t>ajaxStop</a:t>
            </a:r>
            <a:r>
              <a:rPr lang="en-US" b="1" dirty="0" smtClean="0"/>
              <a:t>( handler()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&lt;button class="trigger"&gt;Trigger&lt;/button&gt; &lt;div class="result"&gt;&lt;/div&gt; &lt;div class="log"&gt;&lt;/div</a:t>
            </a:r>
            <a:r>
              <a:rPr lang="en-US" dirty="0" smtClean="0"/>
              <a:t>&gt;                             </a:t>
            </a:r>
            <a:r>
              <a:rPr lang="en-US" dirty="0" smtClean="0"/>
              <a:t>$('.log').</a:t>
            </a:r>
            <a:r>
              <a:rPr lang="en-US" dirty="0" err="1" smtClean="0"/>
              <a:t>ajaxStop</a:t>
            </a:r>
            <a:r>
              <a:rPr lang="en-US" dirty="0" smtClean="0"/>
              <a:t>(function() { $(this).text('Triggered </a:t>
            </a:r>
            <a:r>
              <a:rPr lang="en-US" dirty="0" err="1" smtClean="0"/>
              <a:t>ajaxStop</a:t>
            </a:r>
            <a:r>
              <a:rPr lang="en-US" dirty="0" smtClean="0"/>
              <a:t> handler.'); });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7666" y="3244334"/>
            <a:ext cx="168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/>
              <a:t>.</a:t>
            </a:r>
            <a:r>
              <a:rPr lang="en-US" b="1" dirty="0" err="1" smtClean="0"/>
              <a:t>ajaxSuccess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ajaxSuccess</a:t>
            </a:r>
            <a:r>
              <a:rPr lang="en-US" b="1" dirty="0" smtClean="0"/>
              <a:t>()</a:t>
            </a:r>
            <a:endParaRPr lang="en-US" b="1" dirty="0" smtClean="0"/>
          </a:p>
          <a:p>
            <a:pPr lvl="1"/>
            <a:r>
              <a:rPr lang="en-US" dirty="0" smtClean="0"/>
              <a:t>Syntax</a:t>
            </a:r>
          </a:p>
          <a:p>
            <a:pPr lvl="2" fontAlgn="base"/>
            <a:r>
              <a:rPr lang="en-US" b="1" dirty="0" smtClean="0"/>
              <a:t>.</a:t>
            </a:r>
            <a:r>
              <a:rPr lang="en-US" b="1" dirty="0" err="1" smtClean="0"/>
              <a:t>ajaxSuccess</a:t>
            </a:r>
            <a:r>
              <a:rPr lang="en-US" b="1" dirty="0" smtClean="0"/>
              <a:t>( handler(event, </a:t>
            </a:r>
            <a:r>
              <a:rPr lang="en-US" b="1" dirty="0" err="1" smtClean="0"/>
              <a:t>XMLHttpRequest</a:t>
            </a:r>
            <a:r>
              <a:rPr lang="en-US" b="1" dirty="0" smtClean="0"/>
              <a:t>, </a:t>
            </a:r>
            <a:r>
              <a:rPr lang="en-US" b="1" dirty="0" err="1" smtClean="0"/>
              <a:t>ajaxOptions</a:t>
            </a:r>
            <a:r>
              <a:rPr lang="en-US" b="1" dirty="0" smtClean="0"/>
              <a:t>) </a:t>
            </a:r>
            <a:r>
              <a:rPr lang="en-US" b="1" dirty="0" smtClean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&lt;button class="trigger"&gt;Trigger&lt;/button&gt; &lt;div class="result"&gt;&lt;/div&gt; &lt;div class="log"&gt;&lt;/div</a:t>
            </a:r>
            <a:r>
              <a:rPr lang="en-US" dirty="0" smtClean="0"/>
              <a:t>&gt; </a:t>
            </a:r>
            <a:r>
              <a:rPr lang="en-US" dirty="0" smtClean="0"/>
              <a:t>$('.log').</a:t>
            </a:r>
            <a:r>
              <a:rPr lang="en-US" dirty="0" err="1" smtClean="0"/>
              <a:t>ajaxSuccess</a:t>
            </a:r>
            <a:r>
              <a:rPr lang="en-US" dirty="0" smtClean="0"/>
              <a:t>(function() { $(this).text('Triggered </a:t>
            </a:r>
            <a:r>
              <a:rPr lang="en-US" dirty="0" err="1" smtClean="0"/>
              <a:t>ajaxSuccess</a:t>
            </a:r>
            <a:r>
              <a:rPr lang="en-US" dirty="0" smtClean="0"/>
              <a:t> handler.'); });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jQuery.param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jQuery.param</a:t>
            </a:r>
            <a:r>
              <a:rPr lang="en-US" b="1" dirty="0" smtClean="0"/>
              <a:t>( </a:t>
            </a:r>
            <a:r>
              <a:rPr lang="en-US" b="1" dirty="0" err="1" smtClean="0"/>
              <a:t>obj</a:t>
            </a:r>
            <a:r>
              <a:rPr lang="en-US" b="1" dirty="0" smtClean="0"/>
              <a:t> )</a:t>
            </a:r>
          </a:p>
          <a:p>
            <a:pPr lvl="2"/>
            <a:r>
              <a:rPr lang="en-US" b="1" dirty="0" err="1" smtClean="0"/>
              <a:t>jQuery.param</a:t>
            </a:r>
            <a:r>
              <a:rPr lang="en-US" b="1" dirty="0" smtClean="0"/>
              <a:t>( </a:t>
            </a:r>
            <a:r>
              <a:rPr lang="en-US" b="1" dirty="0" err="1" smtClean="0"/>
              <a:t>obj</a:t>
            </a:r>
            <a:r>
              <a:rPr lang="en-US" b="1" dirty="0" smtClean="0"/>
              <a:t>, traditional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jQuery.param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</a:p>
          <a:p>
            <a:r>
              <a:rPr lang="en-US" b="1" dirty="0" smtClean="0"/>
              <a:t>.serialize()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.serialize()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serializeArray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.</a:t>
            </a:r>
            <a:r>
              <a:rPr lang="en-US" b="1" dirty="0" err="1" smtClean="0"/>
              <a:t>serializeArray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Example	</a:t>
            </a:r>
          </a:p>
          <a:p>
            <a:pPr lvl="2"/>
            <a:r>
              <a:rPr lang="en-US" dirty="0" smtClean="0"/>
              <a:t>($input).</a:t>
            </a:r>
            <a:r>
              <a:rPr lang="en-US" dirty="0" err="1" smtClean="0"/>
              <a:t>serializeArray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Level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jQuery.ajax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jQuery.ajax</a:t>
            </a:r>
            <a:r>
              <a:rPr lang="en-US" b="1" dirty="0" smtClean="0"/>
              <a:t>( </a:t>
            </a:r>
            <a:r>
              <a:rPr lang="en-US" b="1" dirty="0" err="1" smtClean="0"/>
              <a:t>url</a:t>
            </a:r>
            <a:r>
              <a:rPr lang="en-US" b="1" dirty="0" smtClean="0"/>
              <a:t>, [ settings ] )</a:t>
            </a:r>
          </a:p>
          <a:p>
            <a:pPr lvl="2"/>
            <a:r>
              <a:rPr lang="en-US" b="1" dirty="0" err="1" smtClean="0"/>
              <a:t>jQuery.ajax</a:t>
            </a:r>
            <a:r>
              <a:rPr lang="en-US" b="1" dirty="0" smtClean="0"/>
              <a:t>( settings )</a:t>
            </a:r>
          </a:p>
          <a:p>
            <a:pPr lvl="2"/>
            <a:r>
              <a:rPr lang="en-US" dirty="0" smtClean="0"/>
              <a:t>Settings </a:t>
            </a:r>
          </a:p>
          <a:p>
            <a:pPr lvl="3"/>
            <a:r>
              <a:rPr lang="en-US" b="1" dirty="0" err="1" smtClean="0"/>
              <a:t>async</a:t>
            </a:r>
            <a:endParaRPr lang="en-US" b="1" dirty="0" smtClean="0"/>
          </a:p>
          <a:p>
            <a:pPr lvl="3"/>
            <a:r>
              <a:rPr lang="en-US" b="1" dirty="0" err="1" smtClean="0"/>
              <a:t>beforeSend</a:t>
            </a:r>
            <a:r>
              <a:rPr lang="en-US" b="1" dirty="0" smtClean="0"/>
              <a:t>(</a:t>
            </a:r>
            <a:r>
              <a:rPr lang="en-US" b="1" dirty="0" err="1" smtClean="0"/>
              <a:t>jqXHR</a:t>
            </a:r>
            <a:r>
              <a:rPr lang="en-US" b="1" dirty="0" smtClean="0"/>
              <a:t>, settings)</a:t>
            </a:r>
          </a:p>
          <a:p>
            <a:pPr lvl="3"/>
            <a:r>
              <a:rPr lang="en-US" b="1" dirty="0" smtClean="0"/>
              <a:t>cache</a:t>
            </a:r>
          </a:p>
          <a:p>
            <a:pPr lvl="3"/>
            <a:r>
              <a:rPr lang="en-US" b="1" dirty="0" smtClean="0"/>
              <a:t>complete(</a:t>
            </a:r>
            <a:r>
              <a:rPr lang="en-US" b="1" dirty="0" err="1" smtClean="0"/>
              <a:t>jqXHR</a:t>
            </a:r>
            <a:r>
              <a:rPr lang="en-US" b="1" dirty="0" smtClean="0"/>
              <a:t>, </a:t>
            </a:r>
            <a:r>
              <a:rPr lang="en-US" b="1" dirty="0" err="1" smtClean="0"/>
              <a:t>textStatus</a:t>
            </a:r>
            <a:r>
              <a:rPr lang="en-US" b="1" dirty="0" smtClean="0"/>
              <a:t>)</a:t>
            </a:r>
          </a:p>
          <a:p>
            <a:pPr lvl="3"/>
            <a:r>
              <a:rPr lang="en-US" b="1" dirty="0" smtClean="0"/>
              <a:t>contents</a:t>
            </a:r>
          </a:p>
          <a:p>
            <a:pPr lvl="3"/>
            <a:r>
              <a:rPr lang="en-US" b="1" dirty="0" smtClean="0"/>
              <a:t>context</a:t>
            </a:r>
          </a:p>
          <a:p>
            <a:pPr lvl="3"/>
            <a:r>
              <a:rPr lang="en-US" b="1" dirty="0" err="1" smtClean="0"/>
              <a:t>dataType</a:t>
            </a:r>
            <a:endParaRPr lang="en-US" b="1" dirty="0" smtClean="0"/>
          </a:p>
          <a:p>
            <a:pPr lvl="3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Level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jQuery.ajaxPrefilter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jQuery.ajaxPrefilter</a:t>
            </a:r>
            <a:r>
              <a:rPr lang="en-US" b="1" dirty="0" smtClean="0"/>
              <a:t>( [ </a:t>
            </a:r>
            <a:r>
              <a:rPr lang="en-US" b="1" dirty="0" err="1" smtClean="0"/>
              <a:t>dataTypes</a:t>
            </a:r>
            <a:r>
              <a:rPr lang="en-US" b="1" dirty="0" smtClean="0"/>
              <a:t> ], handler(options, </a:t>
            </a:r>
            <a:r>
              <a:rPr lang="en-US" b="1" dirty="0" err="1" smtClean="0"/>
              <a:t>originalOptions</a:t>
            </a:r>
            <a:r>
              <a:rPr lang="en-US" b="1" dirty="0" smtClean="0"/>
              <a:t>, </a:t>
            </a:r>
            <a:r>
              <a:rPr lang="en-US" b="1" dirty="0" err="1" smtClean="0"/>
              <a:t>jqXHR</a:t>
            </a:r>
            <a:r>
              <a:rPr lang="en-US" b="1" dirty="0" smtClean="0"/>
              <a:t>)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$.</a:t>
            </a:r>
            <a:r>
              <a:rPr lang="en-US" dirty="0" err="1" smtClean="0"/>
              <a:t>ajaxPrefilter</a:t>
            </a:r>
            <a:r>
              <a:rPr lang="en-US" dirty="0" smtClean="0"/>
              <a:t>( function( options ) { if ( </a:t>
            </a:r>
            <a:r>
              <a:rPr lang="en-US" dirty="0" err="1" smtClean="0"/>
              <a:t>options.crossDomain</a:t>
            </a:r>
            <a:r>
              <a:rPr lang="en-US" dirty="0" smtClean="0"/>
              <a:t> ) { options.url = "http://mydomain.net/proxy/" + </a:t>
            </a:r>
            <a:r>
              <a:rPr lang="en-US" dirty="0" err="1" smtClean="0"/>
              <a:t>encodeURIComponent</a:t>
            </a:r>
            <a:r>
              <a:rPr lang="en-US" dirty="0" smtClean="0"/>
              <a:t>( options.url ); </a:t>
            </a:r>
            <a:r>
              <a:rPr lang="en-US" dirty="0" err="1" smtClean="0"/>
              <a:t>options.crossDomain</a:t>
            </a:r>
            <a:r>
              <a:rPr lang="en-US" dirty="0" smtClean="0"/>
              <a:t> = </a:t>
            </a:r>
            <a:r>
              <a:rPr lang="en-US" dirty="0" smtClean="0"/>
              <a:t>false</a:t>
            </a:r>
            <a:r>
              <a:rPr lang="en-US" dirty="0" smtClean="0"/>
              <a:t>; } </a:t>
            </a:r>
            <a:r>
              <a:rPr lang="en-US" dirty="0" smtClean="0"/>
              <a:t>});</a:t>
            </a:r>
          </a:p>
          <a:p>
            <a:r>
              <a:rPr lang="en-US" b="1" dirty="0" err="1" smtClean="0"/>
              <a:t>jQuery.ajaxSetup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jQuery.ajaxSetup</a:t>
            </a:r>
            <a:r>
              <a:rPr lang="en-US" b="1" dirty="0" smtClean="0"/>
              <a:t>( options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$.</a:t>
            </a:r>
            <a:r>
              <a:rPr lang="en-US" dirty="0" err="1" smtClean="0"/>
              <a:t>ajaxSetup</a:t>
            </a:r>
            <a:r>
              <a:rPr lang="en-US" dirty="0" smtClean="0"/>
              <a:t>({</a:t>
            </a:r>
            <a:br>
              <a:rPr lang="en-US" dirty="0" smtClean="0"/>
            </a:br>
            <a:r>
              <a:rPr lang="en-US" dirty="0" smtClean="0"/>
              <a:t>   </a:t>
            </a:r>
            <a:r>
              <a:rPr lang="en-US" dirty="0" err="1" smtClean="0"/>
              <a:t>url</a:t>
            </a:r>
            <a:r>
              <a:rPr lang="en-US" dirty="0" smtClean="0"/>
              <a:t>: "/</a:t>
            </a:r>
            <a:r>
              <a:rPr lang="en-US" dirty="0" err="1" smtClean="0"/>
              <a:t>xmlhttp</a:t>
            </a:r>
            <a:r>
              <a:rPr lang="en-US" dirty="0" smtClean="0"/>
              <a:t>/",</a:t>
            </a:r>
            <a:br>
              <a:rPr lang="en-US" dirty="0" smtClean="0"/>
            </a:br>
            <a:r>
              <a:rPr lang="en-US" dirty="0" smtClean="0"/>
              <a:t>   global: false,</a:t>
            </a:r>
            <a:br>
              <a:rPr lang="en-US" dirty="0" smtClean="0"/>
            </a:br>
            <a:r>
              <a:rPr lang="en-US" dirty="0" smtClean="0"/>
              <a:t>   type: "POST"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});</a:t>
            </a:r>
            <a:br>
              <a:rPr lang="en-US" dirty="0" smtClean="0"/>
            </a:br>
            <a:r>
              <a:rPr lang="en-US" dirty="0" smtClean="0"/>
              <a:t> $.</a:t>
            </a:r>
            <a:r>
              <a:rPr lang="en-US" dirty="0" err="1" smtClean="0"/>
              <a:t>ajax</a:t>
            </a:r>
            <a:r>
              <a:rPr lang="en-US" dirty="0" smtClean="0"/>
              <a:t>({ data: </a:t>
            </a:r>
            <a:r>
              <a:rPr lang="en-US" dirty="0" err="1" smtClean="0"/>
              <a:t>myData</a:t>
            </a:r>
            <a:r>
              <a:rPr lang="en-US" dirty="0" smtClean="0"/>
              <a:t> });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Shorthand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jQuery.get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jQuery.get</a:t>
            </a:r>
            <a:r>
              <a:rPr lang="en-US" b="1" dirty="0" smtClean="0"/>
              <a:t>( </a:t>
            </a:r>
            <a:r>
              <a:rPr lang="en-US" b="1" dirty="0" err="1" smtClean="0"/>
              <a:t>url</a:t>
            </a:r>
            <a:r>
              <a:rPr lang="en-US" b="1" dirty="0" smtClean="0"/>
              <a:t>, [ data ], [ success(data, </a:t>
            </a:r>
            <a:r>
              <a:rPr lang="en-US" b="1" dirty="0" err="1" smtClean="0"/>
              <a:t>textStatus</a:t>
            </a:r>
            <a:r>
              <a:rPr lang="en-US" b="1" dirty="0" smtClean="0"/>
              <a:t>, </a:t>
            </a:r>
            <a:r>
              <a:rPr lang="en-US" b="1" dirty="0" err="1" smtClean="0"/>
              <a:t>jqXHR</a:t>
            </a:r>
            <a:r>
              <a:rPr lang="en-US" b="1" dirty="0" smtClean="0"/>
              <a:t>) ], [ </a:t>
            </a:r>
            <a:r>
              <a:rPr lang="en-US" b="1" dirty="0" err="1" smtClean="0"/>
              <a:t>dataType</a:t>
            </a:r>
            <a:r>
              <a:rPr lang="en-US" b="1" dirty="0" smtClean="0"/>
              <a:t> ]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$.get('</a:t>
            </a:r>
            <a:r>
              <a:rPr lang="en-US" dirty="0" err="1" smtClean="0"/>
              <a:t>ajax</a:t>
            </a:r>
            <a:r>
              <a:rPr lang="en-US" dirty="0" smtClean="0"/>
              <a:t>/test.html', function(data) { $('.result').html(data); alert('Load was performed.'); </a:t>
            </a:r>
            <a:r>
              <a:rPr lang="en-US" dirty="0" smtClean="0"/>
              <a:t>});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Shorthand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jQuery.getJSON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jQuery.getJSON</a:t>
            </a:r>
            <a:r>
              <a:rPr lang="en-US" b="1" dirty="0" smtClean="0"/>
              <a:t>( </a:t>
            </a:r>
            <a:r>
              <a:rPr lang="en-US" b="1" dirty="0" err="1" smtClean="0"/>
              <a:t>url</a:t>
            </a:r>
            <a:r>
              <a:rPr lang="en-US" b="1" dirty="0" smtClean="0"/>
              <a:t>, [ data ], [ success(data, </a:t>
            </a:r>
            <a:r>
              <a:rPr lang="en-US" b="1" dirty="0" err="1" smtClean="0"/>
              <a:t>textStatus</a:t>
            </a:r>
            <a:r>
              <a:rPr lang="en-US" b="1" dirty="0" smtClean="0"/>
              <a:t>, </a:t>
            </a:r>
            <a:r>
              <a:rPr lang="en-US" b="1" dirty="0" err="1" smtClean="0"/>
              <a:t>jqXHR</a:t>
            </a:r>
            <a:r>
              <a:rPr lang="en-US" b="1" dirty="0" smtClean="0"/>
              <a:t>) ] )</a:t>
            </a:r>
          </a:p>
          <a:p>
            <a:pPr lvl="1"/>
            <a:r>
              <a:rPr lang="en-US" b="1" dirty="0" smtClean="0"/>
              <a:t>Example</a:t>
            </a:r>
          </a:p>
          <a:p>
            <a:pPr lvl="2"/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('</a:t>
            </a:r>
            <a:r>
              <a:rPr lang="en-US" dirty="0" err="1" smtClean="0"/>
              <a:t>ajax</a:t>
            </a:r>
            <a:r>
              <a:rPr lang="en-US" dirty="0" smtClean="0"/>
              <a:t>/</a:t>
            </a:r>
            <a:r>
              <a:rPr lang="en-US" dirty="0" err="1" smtClean="0"/>
              <a:t>test.json</a:t>
            </a:r>
            <a:r>
              <a:rPr lang="en-US" dirty="0" smtClean="0"/>
              <a:t>', function(data) { </a:t>
            </a:r>
            <a:r>
              <a:rPr lang="en-US" dirty="0" err="1" smtClean="0"/>
              <a:t>var</a:t>
            </a:r>
            <a:r>
              <a:rPr lang="en-US" dirty="0" smtClean="0"/>
              <a:t> items = []; $.each(data, function(key, val) { </a:t>
            </a:r>
            <a:r>
              <a:rPr lang="en-US" dirty="0" err="1" smtClean="0"/>
              <a:t>items.push</a:t>
            </a:r>
            <a:r>
              <a:rPr lang="en-US" dirty="0" smtClean="0"/>
              <a:t>('&lt;</a:t>
            </a:r>
            <a:r>
              <a:rPr lang="en-US" dirty="0" err="1" smtClean="0"/>
              <a:t>li</a:t>
            </a:r>
            <a:r>
              <a:rPr lang="en-US" dirty="0" smtClean="0"/>
              <a:t> id="' + key + '"&gt;' + val + '&lt;/</a:t>
            </a:r>
            <a:r>
              <a:rPr lang="en-US" dirty="0" err="1" smtClean="0"/>
              <a:t>li</a:t>
            </a:r>
            <a:r>
              <a:rPr lang="en-US" dirty="0" smtClean="0"/>
              <a:t>&gt;'); }); $('&lt;</a:t>
            </a:r>
            <a:r>
              <a:rPr lang="en-US" dirty="0" err="1" smtClean="0"/>
              <a:t>ul</a:t>
            </a:r>
            <a:r>
              <a:rPr lang="en-US" dirty="0" smtClean="0"/>
              <a:t>/&gt;', { 'class': 'my-new-list', html: </a:t>
            </a:r>
            <a:r>
              <a:rPr lang="en-US" dirty="0" err="1" smtClean="0"/>
              <a:t>items.join</a:t>
            </a:r>
            <a:r>
              <a:rPr lang="en-US" dirty="0" smtClean="0"/>
              <a:t>('') }).</a:t>
            </a:r>
            <a:r>
              <a:rPr lang="en-US" dirty="0" err="1" smtClean="0"/>
              <a:t>appendTo</a:t>
            </a:r>
            <a:r>
              <a:rPr lang="en-US" dirty="0" smtClean="0"/>
              <a:t>('body'); });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jQuery.getScript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jQuery.getScript</a:t>
            </a:r>
            <a:r>
              <a:rPr lang="en-US" b="1" dirty="0" smtClean="0"/>
              <a:t>( </a:t>
            </a:r>
            <a:r>
              <a:rPr lang="en-US" b="1" dirty="0" err="1" smtClean="0"/>
              <a:t>url</a:t>
            </a:r>
            <a:r>
              <a:rPr lang="en-US" b="1" dirty="0" smtClean="0"/>
              <a:t>, [ success(data, </a:t>
            </a:r>
            <a:r>
              <a:rPr lang="en-US" b="1" dirty="0" err="1" smtClean="0"/>
              <a:t>textStatus</a:t>
            </a:r>
            <a:r>
              <a:rPr lang="en-US" b="1" dirty="0" smtClean="0"/>
              <a:t>) ]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$.</a:t>
            </a:r>
            <a:r>
              <a:rPr lang="en-US" dirty="0" err="1" smtClean="0"/>
              <a:t>getScript</a:t>
            </a:r>
            <a:r>
              <a:rPr lang="en-US" dirty="0" smtClean="0"/>
              <a:t>('</a:t>
            </a:r>
            <a:r>
              <a:rPr lang="en-US" dirty="0" err="1" smtClean="0"/>
              <a:t>ajax</a:t>
            </a:r>
            <a:r>
              <a:rPr lang="en-US" dirty="0" smtClean="0"/>
              <a:t>/test.js', function() { alert('Load was performed.'); });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– </a:t>
            </a:r>
            <a:r>
              <a:rPr lang="en-US" dirty="0" smtClean="0"/>
              <a:t>AJAX</a:t>
            </a:r>
          </a:p>
          <a:p>
            <a:r>
              <a:rPr lang="en-US" dirty="0" smtClean="0"/>
              <a:t>Global Event Handlers</a:t>
            </a:r>
          </a:p>
          <a:p>
            <a:r>
              <a:rPr lang="en-US" dirty="0" smtClean="0"/>
              <a:t>Helper Functions</a:t>
            </a:r>
          </a:p>
          <a:p>
            <a:r>
              <a:rPr lang="en-US" dirty="0" smtClean="0"/>
              <a:t>Low level interface</a:t>
            </a:r>
          </a:p>
          <a:p>
            <a:r>
              <a:rPr lang="en-US" dirty="0" smtClean="0"/>
              <a:t>Shorthand methods</a:t>
            </a:r>
            <a:endParaRPr lang="en-US" dirty="0" smtClean="0"/>
          </a:p>
          <a:p>
            <a:r>
              <a:rPr lang="en-US" dirty="0" smtClean="0"/>
              <a:t>jQuery AJAX Functions</a:t>
            </a:r>
          </a:p>
          <a:p>
            <a:r>
              <a:rPr lang="en-US" dirty="0" smtClean="0"/>
              <a:t>jQuery AJAX Example</a:t>
            </a:r>
          </a:p>
          <a:p>
            <a:r>
              <a:rPr lang="en-US" dirty="0" smtClean="0"/>
              <a:t>Samples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Shorthand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.load()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.load( </a:t>
            </a:r>
            <a:r>
              <a:rPr lang="en-US" b="1" dirty="0" err="1" smtClean="0"/>
              <a:t>url</a:t>
            </a:r>
            <a:r>
              <a:rPr lang="en-US" b="1" dirty="0" smtClean="0"/>
              <a:t>, [ data ], [ complete(</a:t>
            </a:r>
            <a:r>
              <a:rPr lang="en-US" b="1" dirty="0" err="1" smtClean="0"/>
              <a:t>responseText</a:t>
            </a:r>
            <a:r>
              <a:rPr lang="en-US" b="1" dirty="0" smtClean="0"/>
              <a:t>, </a:t>
            </a:r>
            <a:r>
              <a:rPr lang="en-US" b="1" dirty="0" err="1" smtClean="0"/>
              <a:t>textStatus</a:t>
            </a:r>
            <a:r>
              <a:rPr lang="en-US" b="1" dirty="0" smtClean="0"/>
              <a:t>, </a:t>
            </a:r>
            <a:r>
              <a:rPr lang="en-US" b="1" dirty="0" err="1" smtClean="0"/>
              <a:t>XMLHttpRequest</a:t>
            </a:r>
            <a:r>
              <a:rPr lang="en-US" b="1" dirty="0" smtClean="0"/>
              <a:t>) ]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$('#result').load('</a:t>
            </a:r>
            <a:r>
              <a:rPr lang="en-US" dirty="0" err="1" smtClean="0"/>
              <a:t>ajax</a:t>
            </a:r>
            <a:r>
              <a:rPr lang="en-US" dirty="0" smtClean="0"/>
              <a:t>/test.html', function() { alert('Load was performed.'); });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jQuery.post()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jQuery.post( </a:t>
            </a:r>
            <a:r>
              <a:rPr lang="en-US" b="1" dirty="0" err="1" smtClean="0"/>
              <a:t>url</a:t>
            </a:r>
            <a:r>
              <a:rPr lang="en-US" b="1" dirty="0" smtClean="0"/>
              <a:t>, [ data ], [ success(data, </a:t>
            </a:r>
            <a:r>
              <a:rPr lang="en-US" b="1" dirty="0" err="1" smtClean="0"/>
              <a:t>textStatus</a:t>
            </a:r>
            <a:r>
              <a:rPr lang="en-US" b="1" dirty="0" smtClean="0"/>
              <a:t>, </a:t>
            </a:r>
            <a:r>
              <a:rPr lang="en-US" b="1" dirty="0" err="1" smtClean="0"/>
              <a:t>jqXHR</a:t>
            </a:r>
            <a:r>
              <a:rPr lang="en-US" b="1" dirty="0" smtClean="0"/>
              <a:t>) ], [ </a:t>
            </a:r>
            <a:r>
              <a:rPr lang="en-US" b="1" dirty="0" err="1" smtClean="0"/>
              <a:t>dataType</a:t>
            </a:r>
            <a:r>
              <a:rPr lang="en-US" b="1" dirty="0" smtClean="0"/>
              <a:t> ]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$.post('</a:t>
            </a:r>
            <a:r>
              <a:rPr lang="en-US" dirty="0" err="1" smtClean="0"/>
              <a:t>ajax</a:t>
            </a:r>
            <a:r>
              <a:rPr lang="en-US" smtClean="0"/>
              <a:t>/test.html', function(data) { $('.result').html(data); });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$.func(url[,params][,callback])</a:t>
            </a:r>
          </a:p>
          <a:p>
            <a:pPr lvl="1"/>
            <a:r>
              <a:rPr lang="en-US" dirty="0" smtClean="0"/>
              <a:t>$.get</a:t>
            </a:r>
          </a:p>
          <a:p>
            <a:pPr lvl="1"/>
            <a:r>
              <a:rPr lang="en-US" dirty="0" smtClean="0"/>
              <a:t>$.</a:t>
            </a:r>
            <a:r>
              <a:rPr lang="en-US" dirty="0" err="1" smtClean="0"/>
              <a:t>getJSON</a:t>
            </a:r>
            <a:endParaRPr lang="en-US" dirty="0" smtClean="0"/>
          </a:p>
          <a:p>
            <a:pPr lvl="1"/>
            <a:r>
              <a:rPr lang="en-US" dirty="0" smtClean="0"/>
              <a:t>$.</a:t>
            </a:r>
            <a:r>
              <a:rPr lang="en-US" dirty="0" err="1" smtClean="0"/>
              <a:t>getIfModified</a:t>
            </a:r>
            <a:endParaRPr lang="en-US" dirty="0" smtClean="0"/>
          </a:p>
          <a:p>
            <a:pPr lvl="1"/>
            <a:r>
              <a:rPr lang="en-US" dirty="0" smtClean="0"/>
              <a:t>$.</a:t>
            </a:r>
            <a:r>
              <a:rPr lang="en-US" dirty="0" err="1" smtClean="0"/>
              <a:t>getScript</a:t>
            </a:r>
            <a:endParaRPr lang="en-US" dirty="0" smtClean="0"/>
          </a:p>
          <a:p>
            <a:pPr lvl="1"/>
            <a:r>
              <a:rPr lang="en-US" dirty="0" smtClean="0"/>
              <a:t>$.post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$(selector), inject HTML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err="1" smtClean="0"/>
              <a:t>LoadIfModified</a:t>
            </a:r>
            <a:endParaRPr lang="en-US" dirty="0" smtClean="0"/>
          </a:p>
          <a:p>
            <a:r>
              <a:rPr lang="en-US" dirty="0" smtClean="0"/>
              <a:t>$(selector), AJAX Setup Alts</a:t>
            </a:r>
          </a:p>
          <a:p>
            <a:pPr lvl="1"/>
            <a:r>
              <a:rPr lang="en-US" dirty="0" err="1" smtClean="0"/>
              <a:t>ajaxComplete</a:t>
            </a:r>
            <a:endParaRPr lang="en-US" dirty="0" smtClean="0"/>
          </a:p>
          <a:p>
            <a:pPr lvl="1"/>
            <a:r>
              <a:rPr lang="en-US" dirty="0" err="1" smtClean="0"/>
              <a:t>ajaxError</a:t>
            </a:r>
            <a:endParaRPr lang="en-US" dirty="0" smtClean="0"/>
          </a:p>
          <a:p>
            <a:pPr lvl="1"/>
            <a:r>
              <a:rPr lang="en-US" dirty="0" err="1" smtClean="0"/>
              <a:t>ajaxSend</a:t>
            </a:r>
            <a:endParaRPr lang="en-US" dirty="0" smtClean="0"/>
          </a:p>
          <a:p>
            <a:pPr lvl="1"/>
            <a:r>
              <a:rPr lang="en-US" dirty="0" err="1" smtClean="0"/>
              <a:t>ajaxStart</a:t>
            </a:r>
            <a:endParaRPr lang="en-US" dirty="0" smtClean="0"/>
          </a:p>
          <a:p>
            <a:pPr lvl="1"/>
            <a:r>
              <a:rPr lang="en-US" dirty="0" err="1" smtClean="0"/>
              <a:t>ajaxStop</a:t>
            </a:r>
            <a:endParaRPr lang="en-US" dirty="0" smtClean="0"/>
          </a:p>
          <a:p>
            <a:pPr lvl="1"/>
            <a:r>
              <a:rPr lang="en-US" dirty="0" err="1" smtClean="0"/>
              <a:t>ajaxSuccess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$.ajax, $.ajaxSetup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async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beforeSend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complete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contentType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data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dataType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error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global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IfModified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905000"/>
            <a:ext cx="4114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processData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success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timeout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url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$.get(“booknames.jsp”, {queryStr: “AJAX”,  f: $(this).attr(“ID”)});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Samples – Date Time (Get)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76200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Samples – HelloUserName (Get)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Samples – Login Page (Post)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Samples – All Header Data (Post)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-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jQuery has a rich library of methods (functions) for AJAX development.</a:t>
            </a:r>
            <a:endParaRPr lang="en-US" b="1" dirty="0" smtClean="0"/>
          </a:p>
          <a:p>
            <a:r>
              <a:rPr lang="en-US" b="1" dirty="0" smtClean="0"/>
              <a:t>What is AJAX?</a:t>
            </a:r>
          </a:p>
          <a:p>
            <a:pPr lvl="1"/>
            <a:r>
              <a:rPr lang="en-US" dirty="0" smtClean="0"/>
              <a:t>Asynchronous JavaScript and XML.</a:t>
            </a:r>
            <a:br>
              <a:rPr lang="en-US" dirty="0" smtClean="0"/>
            </a:br>
            <a:r>
              <a:rPr lang="en-US" dirty="0" smtClean="0"/>
              <a:t>A technique for creating fast and dynamic web pages.</a:t>
            </a:r>
          </a:p>
          <a:p>
            <a:r>
              <a:rPr lang="en-US" b="1" dirty="0" smtClean="0"/>
              <a:t>AJAX and jQuery</a:t>
            </a:r>
          </a:p>
          <a:p>
            <a:pPr lvl="1"/>
            <a:r>
              <a:rPr lang="en-US" dirty="0" smtClean="0"/>
              <a:t>jQuery provides a rich set of methods for AJAX web development.</a:t>
            </a:r>
          </a:p>
          <a:p>
            <a:pPr lvl="1"/>
            <a:r>
              <a:rPr lang="en-US" dirty="0" smtClean="0"/>
              <a:t>With jQuery AJAX, you can request TXT, HTML, XML or JSON data from a remote server using both HTTP Get and HTTP Post. </a:t>
            </a:r>
          </a:p>
          <a:p>
            <a:pPr lvl="1"/>
            <a:r>
              <a:rPr lang="en-US" b="1" dirty="0" smtClean="0"/>
              <a:t>And you can load remote data directly into selected HTML elements of your web page!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Samples – Specific Data (Get)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Samples – Mouse Over (Get)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Samples – Word Search (Get)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Samples – Pin code (Post)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Samples – Book details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971800"/>
            <a:ext cx="2044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 &amp; A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-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has series of functions which provides the common interface for AJAX, regardless the browser.</a:t>
            </a:r>
          </a:p>
          <a:p>
            <a:r>
              <a:rPr lang="en-US" dirty="0" smtClean="0"/>
              <a:t>Most of the AJAX function has a common layout</a:t>
            </a:r>
          </a:p>
          <a:p>
            <a:pPr lvl="1"/>
            <a:r>
              <a:rPr lang="en-US" dirty="0" smtClean="0"/>
              <a:t>$.func(url[,params][,callback]),[] Optional</a:t>
            </a:r>
          </a:p>
          <a:p>
            <a:pPr lvl="2"/>
            <a:r>
              <a:rPr lang="en-US" dirty="0" smtClean="0"/>
              <a:t>url – string representing the server target</a:t>
            </a:r>
          </a:p>
          <a:p>
            <a:pPr lvl="2"/>
            <a:r>
              <a:rPr lang="en-US" dirty="0" smtClean="0"/>
              <a:t>params – names &amp; values send to the server</a:t>
            </a:r>
          </a:p>
          <a:p>
            <a:pPr lvl="2"/>
            <a:r>
              <a:rPr lang="en-US" dirty="0" smtClean="0"/>
              <a:t>callback – function to be executed on successful completion.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-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9413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Write Less, Do More</a:t>
            </a:r>
          </a:p>
          <a:p>
            <a:pPr lvl="1"/>
            <a:r>
              <a:rPr lang="en-US" dirty="0" smtClean="0"/>
              <a:t>$(selector).load(</a:t>
            </a:r>
            <a:r>
              <a:rPr lang="en-US" dirty="0" err="1" smtClean="0"/>
              <a:t>url,</a:t>
            </a:r>
            <a:r>
              <a:rPr lang="en-US" i="1" dirty="0" err="1" smtClean="0"/>
              <a:t>data,callback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Low Level AJAX</a:t>
            </a:r>
          </a:p>
          <a:p>
            <a:pPr lvl="1"/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(options)</a:t>
            </a:r>
          </a:p>
          <a:p>
            <a:pPr lvl="1"/>
            <a:r>
              <a:rPr lang="en-US" dirty="0" smtClean="0"/>
              <a:t>Ex: 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  <a:r>
              <a:rPr lang="en-US" dirty="0" err="1" smtClean="0"/>
              <a:t>url</a:t>
            </a:r>
            <a:r>
              <a:rPr lang="en-US" dirty="0" smtClean="0"/>
              <a:t>:"</a:t>
            </a:r>
            <a:r>
              <a:rPr lang="en-US" dirty="0" err="1" smtClean="0"/>
              <a:t>demo_ajax_load.txt",success:function</a:t>
            </a:r>
            <a:r>
              <a:rPr lang="en-US" dirty="0" smtClean="0"/>
              <a:t>(result){</a:t>
            </a:r>
          </a:p>
          <a:p>
            <a:pPr lvl="1"/>
            <a:r>
              <a:rPr lang="en-US" dirty="0" smtClean="0"/>
              <a:t>      $("div").html(result);</a:t>
            </a:r>
          </a:p>
          <a:p>
            <a:pPr lvl="1"/>
            <a:r>
              <a:rPr lang="en-US" dirty="0" smtClean="0"/>
              <a:t>    }});</a:t>
            </a:r>
          </a:p>
          <a:p>
            <a:r>
              <a:rPr lang="en-US" dirty="0" smtClean="0"/>
              <a:t>AJAX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4953000"/>
          <a:ext cx="7924800" cy="1645920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Request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$(selector).load(url,data,callback)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Load remote data into selected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$.ajax(options)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remote data into an XMLHttpRequest 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ajaxComplete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.</a:t>
            </a:r>
            <a:r>
              <a:rPr lang="en-US" b="1" dirty="0" err="1" smtClean="0"/>
              <a:t>ajaxComplete</a:t>
            </a:r>
            <a:r>
              <a:rPr lang="en-US" b="1" dirty="0" smtClean="0"/>
              <a:t>( handler(event, </a:t>
            </a:r>
            <a:r>
              <a:rPr lang="en-US" b="1" dirty="0" err="1" smtClean="0"/>
              <a:t>XMLHttpRequest</a:t>
            </a:r>
            <a:r>
              <a:rPr lang="en-US" b="1" dirty="0" smtClean="0"/>
              <a:t>, </a:t>
            </a:r>
            <a:r>
              <a:rPr lang="en-US" b="1" dirty="0" err="1" smtClean="0"/>
              <a:t>ajaxOptions</a:t>
            </a:r>
            <a:r>
              <a:rPr lang="en-US" b="1" dirty="0" smtClean="0"/>
              <a:t>) )</a:t>
            </a:r>
          </a:p>
          <a:p>
            <a:pPr lvl="1"/>
            <a:r>
              <a:rPr lang="en-US" dirty="0" smtClean="0"/>
              <a:t>Example</a:t>
            </a:r>
            <a:endParaRPr lang="en-US" dirty="0" smtClean="0"/>
          </a:p>
          <a:p>
            <a:pPr lvl="2"/>
            <a:r>
              <a:rPr lang="en-US" dirty="0" smtClean="0"/>
              <a:t>&lt;div class="trigger"&gt;Trigger&lt;/div&gt; &lt;div class="result"&gt;&lt;/div&gt; &lt;div class="log"&gt;&lt;/div</a:t>
            </a:r>
            <a:r>
              <a:rPr lang="en-US" dirty="0" smtClean="0"/>
              <a:t>&gt;                     $('.</a:t>
            </a:r>
            <a:r>
              <a:rPr lang="en-US" dirty="0" smtClean="0"/>
              <a:t>log').</a:t>
            </a:r>
            <a:r>
              <a:rPr lang="en-US" dirty="0" err="1" smtClean="0"/>
              <a:t>ajaxComplete</a:t>
            </a:r>
            <a:r>
              <a:rPr lang="en-US" dirty="0" smtClean="0"/>
              <a:t>(function() { $(this).text('Triggered </a:t>
            </a:r>
            <a:r>
              <a:rPr lang="en-US" dirty="0" err="1" smtClean="0"/>
              <a:t>ajaxComplete</a:t>
            </a:r>
            <a:r>
              <a:rPr lang="en-US" dirty="0" smtClean="0"/>
              <a:t> handler.'); });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ajaxError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.</a:t>
            </a:r>
            <a:r>
              <a:rPr lang="en-US" b="1" dirty="0" err="1" smtClean="0"/>
              <a:t>ajaxError</a:t>
            </a:r>
            <a:r>
              <a:rPr lang="en-US" b="1" dirty="0" smtClean="0"/>
              <a:t>( handler(event, </a:t>
            </a:r>
            <a:r>
              <a:rPr lang="en-US" b="1" dirty="0" err="1" smtClean="0"/>
              <a:t>jqXHR</a:t>
            </a:r>
            <a:r>
              <a:rPr lang="en-US" b="1" dirty="0" smtClean="0"/>
              <a:t>, </a:t>
            </a:r>
            <a:r>
              <a:rPr lang="en-US" b="1" dirty="0" err="1" smtClean="0"/>
              <a:t>ajaxSettings</a:t>
            </a:r>
            <a:r>
              <a:rPr lang="en-US" b="1" dirty="0" smtClean="0"/>
              <a:t>, </a:t>
            </a:r>
            <a:r>
              <a:rPr lang="en-US" b="1" dirty="0" err="1" smtClean="0"/>
              <a:t>thrownError</a:t>
            </a:r>
            <a:r>
              <a:rPr lang="en-US" b="1" dirty="0" smtClean="0"/>
              <a:t>)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&lt;button class="trigger"&gt;Trigger&lt;/button&gt; &lt;div class="result"&gt;&lt;/div&gt; &lt;div class="log"&gt;&lt;/div</a:t>
            </a:r>
            <a:r>
              <a:rPr lang="en-US" dirty="0" smtClean="0"/>
              <a:t>&gt;                             </a:t>
            </a:r>
            <a:r>
              <a:rPr lang="en-US" dirty="0" smtClean="0"/>
              <a:t>$("div.log").</a:t>
            </a:r>
            <a:r>
              <a:rPr lang="en-US" dirty="0" err="1" smtClean="0"/>
              <a:t>ajaxError</a:t>
            </a:r>
            <a:r>
              <a:rPr lang="en-US" dirty="0" smtClean="0"/>
              <a:t>(function() { $(this).text( "Triggered </a:t>
            </a:r>
            <a:r>
              <a:rPr lang="en-US" dirty="0" err="1" smtClean="0"/>
              <a:t>ajaxError</a:t>
            </a:r>
            <a:r>
              <a:rPr lang="en-US" dirty="0" smtClean="0"/>
              <a:t> handler." ); });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smtClean="0"/>
              <a:t> .</a:t>
            </a:r>
            <a:r>
              <a:rPr lang="en-US" b="1" dirty="0" err="1" smtClean="0"/>
              <a:t>ajaxSend</a:t>
            </a:r>
            <a:r>
              <a:rPr lang="en-US" b="1" dirty="0" smtClean="0"/>
              <a:t>()</a:t>
            </a:r>
            <a:endParaRPr lang="en-US" b="1" dirty="0" smtClean="0"/>
          </a:p>
          <a:p>
            <a:pPr lvl="1"/>
            <a:r>
              <a:rPr lang="en-US" dirty="0" smtClean="0"/>
              <a:t>Syntax</a:t>
            </a:r>
          </a:p>
          <a:p>
            <a:pPr lvl="2" fontAlgn="base"/>
            <a:r>
              <a:rPr lang="en-US" b="1" dirty="0" smtClean="0"/>
              <a:t>.</a:t>
            </a:r>
            <a:r>
              <a:rPr lang="en-US" b="1" dirty="0" err="1" smtClean="0"/>
              <a:t>ajaxSend</a:t>
            </a:r>
            <a:r>
              <a:rPr lang="en-US" b="1" dirty="0" smtClean="0"/>
              <a:t>( handler(event, </a:t>
            </a:r>
            <a:r>
              <a:rPr lang="en-US" b="1" dirty="0" err="1" smtClean="0"/>
              <a:t>XMLHttpRequest</a:t>
            </a:r>
            <a:r>
              <a:rPr lang="en-US" b="1" dirty="0" smtClean="0"/>
              <a:t>, </a:t>
            </a:r>
            <a:r>
              <a:rPr lang="en-US" b="1" dirty="0" err="1" smtClean="0"/>
              <a:t>ajaxOptions</a:t>
            </a:r>
            <a:r>
              <a:rPr lang="en-US" b="1" dirty="0" smtClean="0"/>
              <a:t>)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&lt;button class="trigger"&gt;Trigger&lt;/button&gt; &lt;div class="result"&gt;&lt;/div&gt; &lt;div class="log"&gt;&lt;/div</a:t>
            </a:r>
            <a:r>
              <a:rPr lang="en-US" dirty="0" smtClean="0"/>
              <a:t>&gt;                             </a:t>
            </a:r>
            <a:r>
              <a:rPr lang="en-US" dirty="0" smtClean="0"/>
              <a:t>$('.log').</a:t>
            </a:r>
            <a:r>
              <a:rPr lang="en-US" dirty="0" err="1" smtClean="0"/>
              <a:t>ajaxSend</a:t>
            </a:r>
            <a:r>
              <a:rPr lang="en-US" dirty="0" smtClean="0"/>
              <a:t>(function() { $(this).text('Triggered </a:t>
            </a:r>
            <a:r>
              <a:rPr lang="en-US" dirty="0" err="1" smtClean="0"/>
              <a:t>ajaxSend</a:t>
            </a:r>
            <a:r>
              <a:rPr lang="en-US" dirty="0" smtClean="0"/>
              <a:t> handler.'); });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ajaxStart</a:t>
            </a:r>
            <a:r>
              <a:rPr lang="en-US" b="1" dirty="0" smtClean="0"/>
              <a:t>()</a:t>
            </a:r>
            <a:endParaRPr lang="en-US" b="1" dirty="0" smtClean="0"/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.</a:t>
            </a:r>
            <a:r>
              <a:rPr lang="en-US" b="1" dirty="0" err="1" smtClean="0"/>
              <a:t>ajaxStart</a:t>
            </a:r>
            <a:r>
              <a:rPr lang="en-US" b="1" dirty="0" smtClean="0"/>
              <a:t>( handler() </a:t>
            </a:r>
            <a:r>
              <a:rPr lang="en-US" b="1" dirty="0" smtClean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&lt;button class="trigger"&gt;Trigger&lt;/button&gt; &lt;div class="result"&gt;&lt;/div&gt; &lt;div class="log"&gt;&lt;/div</a:t>
            </a:r>
            <a:r>
              <a:rPr lang="en-US" dirty="0" smtClean="0"/>
              <a:t>&gt;                             </a:t>
            </a:r>
            <a:r>
              <a:rPr lang="en-US" dirty="0" smtClean="0"/>
              <a:t>$('.log').</a:t>
            </a:r>
            <a:r>
              <a:rPr lang="en-US" dirty="0" err="1" smtClean="0"/>
              <a:t>ajaxStart</a:t>
            </a:r>
            <a:r>
              <a:rPr lang="en-US" dirty="0" smtClean="0"/>
              <a:t>(function() { $(this).text('Triggered </a:t>
            </a:r>
            <a:r>
              <a:rPr lang="en-US" dirty="0" err="1" smtClean="0"/>
              <a:t>ajaxStart</a:t>
            </a:r>
            <a:r>
              <a:rPr lang="en-US" dirty="0" smtClean="0"/>
              <a:t> handler.'); });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</TotalTime>
  <Words>1356</Words>
  <Application>Microsoft Office PowerPoint</Application>
  <PresentationFormat>On-screen Show (4:3)</PresentationFormat>
  <Paragraphs>225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jQuery with AJAX</vt:lpstr>
      <vt:lpstr>Agenda</vt:lpstr>
      <vt:lpstr>jQuery - AJAX</vt:lpstr>
      <vt:lpstr>jQuery - AJAX</vt:lpstr>
      <vt:lpstr>jQuery - AJAX</vt:lpstr>
      <vt:lpstr>Global Event Handlers</vt:lpstr>
      <vt:lpstr>Global Event Handlers</vt:lpstr>
      <vt:lpstr>Global Event Handlers</vt:lpstr>
      <vt:lpstr>Global Event Handlers</vt:lpstr>
      <vt:lpstr>Global Event Handlers</vt:lpstr>
      <vt:lpstr>Global Event Handlers</vt:lpstr>
      <vt:lpstr>Global Event Handlers</vt:lpstr>
      <vt:lpstr>Helper Functions</vt:lpstr>
      <vt:lpstr>Helper Functions</vt:lpstr>
      <vt:lpstr>Lower Level Interfaces</vt:lpstr>
      <vt:lpstr>Lower Level Interfaces</vt:lpstr>
      <vt:lpstr>Shorthand methods</vt:lpstr>
      <vt:lpstr>Shorthand methods</vt:lpstr>
      <vt:lpstr>Shorthand methods</vt:lpstr>
      <vt:lpstr>Shorthand methods</vt:lpstr>
      <vt:lpstr>Shorthand methods</vt:lpstr>
      <vt:lpstr>jQuery AJAX functions</vt:lpstr>
      <vt:lpstr>jQuery AJAX functions</vt:lpstr>
      <vt:lpstr>jQuery AJAX functions</vt:lpstr>
      <vt:lpstr>jQuery AJAX Example</vt:lpstr>
      <vt:lpstr>Samples – Date Time (Get)</vt:lpstr>
      <vt:lpstr>Samples – HelloUserName (Get)</vt:lpstr>
      <vt:lpstr>Samples – Login Page (Post)</vt:lpstr>
      <vt:lpstr>Samples – All Header Data (Post)</vt:lpstr>
      <vt:lpstr>Samples – Specific Data (Get)</vt:lpstr>
      <vt:lpstr>Samples – Mouse Over (Get)</vt:lpstr>
      <vt:lpstr>Samples – Word Search (Get) </vt:lpstr>
      <vt:lpstr>Samples – Pin code (Post)</vt:lpstr>
      <vt:lpstr>Samples – Book details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with AJAX</dc:title>
  <dc:creator>Don</dc:creator>
  <cp:lastModifiedBy>Don</cp:lastModifiedBy>
  <cp:revision>37</cp:revision>
  <dcterms:created xsi:type="dcterms:W3CDTF">2011-04-17T06:51:48Z</dcterms:created>
  <dcterms:modified xsi:type="dcterms:W3CDTF">2011-04-18T17:10:29Z</dcterms:modified>
</cp:coreProperties>
</file>