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44" y="5637016"/>
            <a:ext cx="2710656" cy="76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219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52700"/>
            <a:ext cx="7772400" cy="1181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219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44" y="5637016"/>
            <a:ext cx="2710656" cy="76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10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8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58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1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524500" y="1854200"/>
            <a:ext cx="0" cy="1066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5778500" y="2509838"/>
            <a:ext cx="1905000" cy="461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>
              <a:defRPr/>
            </a:pPr>
            <a:r>
              <a:rPr lang="en-US" sz="2400" dirty="0" smtClean="0">
                <a:solidFill>
                  <a:srgbClr val="595959"/>
                </a:solidFill>
                <a:latin typeface="Century Gothic" pitchFamily="34" charset="0"/>
              </a:rPr>
              <a:t>Thank You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44" y="5637016"/>
            <a:ext cx="2710656" cy="76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08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nsid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96"/>
          <p:cNvSpPr txBox="1">
            <a:spLocks/>
          </p:cNvSpPr>
          <p:nvPr/>
        </p:nvSpPr>
        <p:spPr bwMode="auto">
          <a:xfrm>
            <a:off x="228865" y="6416676"/>
            <a:ext cx="406135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755F634D-C28A-4A29-BC6B-CDA3E1893C9E}" type="slidenum">
              <a:rPr lang="en-US" sz="1200" b="1" smtClean="0">
                <a:solidFill>
                  <a:srgbClr val="3A545A"/>
                </a:solidFill>
                <a:latin typeface="Arial Black" pitchFamily="34" charset="0"/>
                <a:cs typeface="+mn-cs"/>
              </a:rPr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1" dirty="0" smtClean="0">
              <a:solidFill>
                <a:srgbClr val="3A545A"/>
              </a:solidFill>
              <a:latin typeface="Arial Black" pitchFamily="34" charset="0"/>
              <a:cs typeface="+mn-cs"/>
            </a:endParaRPr>
          </a:p>
        </p:txBody>
      </p:sp>
      <p:sp>
        <p:nvSpPr>
          <p:cNvPr id="9" name="Footer Placeholder 97"/>
          <p:cNvSpPr txBox="1">
            <a:spLocks/>
          </p:cNvSpPr>
          <p:nvPr/>
        </p:nvSpPr>
        <p:spPr bwMode="auto">
          <a:xfrm>
            <a:off x="609866" y="6416676"/>
            <a:ext cx="2895864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3A545A"/>
                </a:solidFill>
                <a:cs typeface="+mn-cs"/>
              </a:rPr>
              <a:t>© 2013, Cognizant Technology Solutions</a:t>
            </a:r>
          </a:p>
        </p:txBody>
      </p:sp>
      <p:sp>
        <p:nvSpPr>
          <p:cNvPr id="1029" name="Title Placeholder 12"/>
          <p:cNvSpPr>
            <a:spLocks noGrp="1"/>
          </p:cNvSpPr>
          <p:nvPr>
            <p:ph type="title"/>
          </p:nvPr>
        </p:nvSpPr>
        <p:spPr bwMode="auto">
          <a:xfrm>
            <a:off x="457729" y="274638"/>
            <a:ext cx="822854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0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729" y="1066801"/>
            <a:ext cx="8228542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31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6248400"/>
            <a:ext cx="2024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rgbClr val="7F7F7F"/>
          </a:solidFill>
          <a:latin typeface="Century Gothic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F7F7F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F7F7F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F7F7F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F7F7F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Node JS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</a:p>
          <a:p>
            <a:r>
              <a:rPr lang="en-US" dirty="0" smtClean="0"/>
              <a:t>Gaurav Khurana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57400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JavaScript and You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8"/>
            <a:ext cx="3962400" cy="5059363"/>
          </a:xfrm>
        </p:spPr>
        <p:txBody>
          <a:bodyPr/>
          <a:lstStyle/>
          <a:p>
            <a:r>
              <a:rPr lang="en-US" dirty="0"/>
              <a:t>The first incarnations of JavaScript lived in </a:t>
            </a:r>
            <a:r>
              <a:rPr lang="en-US" dirty="0" smtClean="0"/>
              <a:t>browsers</a:t>
            </a:r>
          </a:p>
          <a:p>
            <a:r>
              <a:rPr lang="en-US" dirty="0" smtClean="0"/>
              <a:t>At </a:t>
            </a:r>
            <a:r>
              <a:rPr lang="en-US" dirty="0"/>
              <a:t>the end of the day you were, at best, a JavaScript user, but not a JavaScript developer.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you really wanted was "the real thing</a:t>
            </a:r>
            <a:r>
              <a:rPr lang="en-US" dirty="0" smtClean="0"/>
              <a:t>", for that we learned PHP, Ruby, Java and started writing “back end” code.</a:t>
            </a:r>
          </a:p>
          <a:p>
            <a:r>
              <a:rPr lang="en-US" dirty="0"/>
              <a:t>And then came Node.js. JavaScript on the server, how cool is that</a:t>
            </a:r>
            <a:r>
              <a:rPr lang="en-US" dirty="0" smtClean="0"/>
              <a:t>?</a:t>
            </a:r>
          </a:p>
          <a:p>
            <a:r>
              <a:rPr lang="en-US" dirty="0"/>
              <a:t>In 2009 Ryan Dahl created Node.js</a:t>
            </a:r>
            <a:endParaRPr lang="en-US" dirty="0" smtClean="0"/>
          </a:p>
          <a:p>
            <a:r>
              <a:rPr lang="en-US" dirty="0"/>
              <a:t>Node.js </a:t>
            </a:r>
            <a:r>
              <a:rPr lang="en-US" dirty="0" smtClean="0"/>
              <a:t>does its magic, </a:t>
            </a:r>
            <a:r>
              <a:rPr lang="en-US" dirty="0"/>
              <a:t>by making use of Google's V8 VM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33400"/>
            <a:ext cx="2667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18" y="3733800"/>
            <a:ext cx="18288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 Js?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Server Side JavaScript.</a:t>
            </a:r>
          </a:p>
          <a:p>
            <a:r>
              <a:rPr lang="en-US" dirty="0" smtClean="0"/>
              <a:t>Faster as its mostly C Code.</a:t>
            </a:r>
          </a:p>
          <a:p>
            <a:r>
              <a:rPr lang="en-US" dirty="0" smtClean="0"/>
              <a:t>In addition to speed, Node brought an unconventional execution model to the table.</a:t>
            </a:r>
          </a:p>
          <a:p>
            <a:r>
              <a:rPr lang="en-US" dirty="0" smtClean="0"/>
              <a:t>Node.js </a:t>
            </a:r>
            <a:r>
              <a:rPr lang="en-US" dirty="0"/>
              <a:t>ships with a lot of useful </a:t>
            </a:r>
            <a:r>
              <a:rPr lang="en-US" dirty="0" smtClean="0"/>
              <a:t>modules.</a:t>
            </a:r>
          </a:p>
          <a:p>
            <a:r>
              <a:rPr lang="en-US" dirty="0"/>
              <a:t> </a:t>
            </a:r>
            <a:r>
              <a:rPr lang="en-US" dirty="0" smtClean="0"/>
              <a:t>In </a:t>
            </a:r>
            <a:r>
              <a:rPr lang="en-US" dirty="0"/>
              <a:t>order to write Node.js applications in a fashion that makes you feel you are not just using JavaScript, you are actually developing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038600"/>
            <a:ext cx="434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you Build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9"/>
            <a:ext cx="3124200" cy="2209792"/>
          </a:xfrm>
        </p:spPr>
        <p:txBody>
          <a:bodyPr/>
          <a:lstStyle/>
          <a:p>
            <a:r>
              <a:rPr lang="en-US" dirty="0" smtClean="0"/>
              <a:t>Web Socket Server</a:t>
            </a:r>
          </a:p>
          <a:p>
            <a:r>
              <a:rPr lang="en-US" dirty="0" smtClean="0"/>
              <a:t>Fast File Upload Client</a:t>
            </a:r>
          </a:p>
          <a:p>
            <a:r>
              <a:rPr lang="en-US" dirty="0" smtClean="0"/>
              <a:t>Ad Server</a:t>
            </a:r>
          </a:p>
          <a:p>
            <a:r>
              <a:rPr lang="en-US" dirty="0" smtClean="0"/>
              <a:t>Any real time Data App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0" y="36576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7F7F7F"/>
                </a:solidFill>
              </a:rPr>
              <a:t>Thus, with the invention of Node, JavaScript finally became a bona </a:t>
            </a:r>
            <a:r>
              <a:rPr lang="en-US" sz="2000" dirty="0" smtClean="0">
                <a:solidFill>
                  <a:srgbClr val="7F7F7F"/>
                </a:solidFill>
              </a:rPr>
              <a:t>fide server-side </a:t>
            </a:r>
            <a:r>
              <a:rPr lang="en-US" sz="2000" dirty="0">
                <a:solidFill>
                  <a:srgbClr val="7F7F7F"/>
                </a:solidFill>
              </a:rPr>
              <a:t>language.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572000"/>
            <a:ext cx="1600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Js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frame Work</a:t>
            </a:r>
          </a:p>
          <a:p>
            <a:r>
              <a:rPr lang="en-US" dirty="0" smtClean="0"/>
              <a:t>Multi-Threaded (You can think of it as a single threaded server)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95600"/>
            <a:ext cx="2819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 by traditional Hello World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0"/>
            <a:ext cx="3048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Write some Real Stuff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4196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926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</Template>
  <TotalTime>468</TotalTime>
  <Words>213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cogni</vt:lpstr>
      <vt:lpstr>Introduction to Node JS</vt:lpstr>
      <vt:lpstr>JavaScript and You </vt:lpstr>
      <vt:lpstr>Why Node Js? </vt:lpstr>
      <vt:lpstr>What Could you Build ?</vt:lpstr>
      <vt:lpstr>What is Node Js not?</vt:lpstr>
      <vt:lpstr>Lets get started by traditional Hello World</vt:lpstr>
      <vt:lpstr>Lets Write some Real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 JS</dc:title>
  <dc:creator>gaurav</dc:creator>
  <cp:lastModifiedBy>Khurana, Gaurav (Cognizant)</cp:lastModifiedBy>
  <cp:revision>76</cp:revision>
  <dcterms:created xsi:type="dcterms:W3CDTF">2006-08-16T00:00:00Z</dcterms:created>
  <dcterms:modified xsi:type="dcterms:W3CDTF">2014-04-21T07:28:27Z</dcterms:modified>
</cp:coreProperties>
</file>