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90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08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0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7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4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E625-7DCE-4FFD-9C1E-668849BEE15C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323C-A1B1-4E87-9113-18A81EC11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912" y="12998"/>
            <a:ext cx="8856984" cy="64807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оценки персонала в ЦОК.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550534" y="995830"/>
            <a:ext cx="4273479" cy="5302999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62517" y="995831"/>
            <a:ext cx="4165467" cy="5302999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438" y="6396698"/>
            <a:ext cx="1260866" cy="339218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Очный формат прохождения этапа</a:t>
            </a:r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75656" y="6396698"/>
            <a:ext cx="1260866" cy="339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Возможен заочный формат прохождения этапа</a:t>
            </a:r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3" y="1133675"/>
            <a:ext cx="8159171" cy="514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905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Механизм оценки персонала в ЦОК.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 оценки персонала в ЦОК.</dc:title>
  <dc:creator>Новожилова Галина Игоревна</dc:creator>
  <cp:lastModifiedBy>Новожилова Галина Игоревна</cp:lastModifiedBy>
  <cp:revision>1</cp:revision>
  <dcterms:created xsi:type="dcterms:W3CDTF">2017-05-15T13:03:42Z</dcterms:created>
  <dcterms:modified xsi:type="dcterms:W3CDTF">2017-05-15T13:11:24Z</dcterms:modified>
</cp:coreProperties>
</file>