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06" r:id="rId3"/>
    <p:sldId id="310" r:id="rId4"/>
    <p:sldId id="319" r:id="rId5"/>
    <p:sldId id="320" r:id="rId6"/>
    <p:sldId id="321" r:id="rId7"/>
    <p:sldId id="322" r:id="rId8"/>
    <p:sldId id="318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29" autoAdjust="0"/>
  </p:normalViewPr>
  <p:slideViewPr>
    <p:cSldViewPr>
      <p:cViewPr>
        <p:scale>
          <a:sx n="100" d="100"/>
          <a:sy n="100" d="100"/>
        </p:scale>
        <p:origin x="-6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109" y="5013176"/>
            <a:ext cx="770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в области проектирования и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интегральных схем и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кристалле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5731" y="4191471"/>
            <a:ext cx="507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-версия экзамена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85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56984" cy="93610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Профессиональные компетенции (ПК).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66124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ПК5.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интегральной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кристалле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1" y="502427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ПК4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топологического описания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 цепей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ограничений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10094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ПК3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 логической схемы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базисе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заданных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физических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 с использованием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733159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синтезепригодного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регистровых передач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4116" y="2276872"/>
            <a:ext cx="88569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профессиональном экзамене будет проводится оценка проводится по одной из ниже указанных компетенций (знания, навыки, умения):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6123" y="3086827"/>
            <a:ext cx="8784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описания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технического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систему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8034" y="1256893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квалификация: </a:t>
            </a:r>
            <a:r>
              <a:rPr lang="ru-RU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 </a:t>
            </a:r>
            <a:r>
              <a:rPr lang="ru-RU" dirty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проектированию и сопровождению интегральных схем </a:t>
            </a:r>
            <a:r>
              <a:rPr lang="ru-RU" dirty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A73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на кристалле (7 уровень квалификации)</a:t>
            </a:r>
            <a:endParaRPr lang="ru-RU" dirty="0">
              <a:solidFill>
                <a:srgbClr val="0A73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33442" cy="648072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ПК1. Разработка функционального описания и технического задания на систему на кристалле (</a:t>
            </a:r>
            <a:r>
              <a:rPr lang="ru-RU" sz="2000" dirty="0" err="1"/>
              <a:t>СнК</a:t>
            </a:r>
            <a:r>
              <a:rPr lang="ru-RU" sz="2000" dirty="0"/>
              <a:t>)</a:t>
            </a:r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6752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экзамена: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852936"/>
            <a:ext cx="878497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варианта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на текущий момент 2):</a:t>
            </a:r>
          </a:p>
          <a:p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редакции IEEE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1800-2012.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INCISIVE, MMSIM.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 версии  IEEE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1076-2008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(или  ГОСТ  Р  50754-95).  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пакет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INCISIVE, MMSIM.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редакции IEEE  1800-2012.  САПР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Studio, System Studio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 версии  IEEE 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1076-2008  (или  ГОСТ  Р  50754-95). 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Studio, System Studio Libraries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82341"/>
            <a:ext cx="8528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поведенческое  описание  проекта  Системы 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кристалле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 требованиям  технического  задания.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 поведенческое моделирование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 описания с использование средств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САПР. Оценить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синтезопригодность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194" y="5085184"/>
            <a:ext cx="852827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библиотеки: </a:t>
            </a:r>
          </a:p>
          <a:p>
            <a:pPr algn="just"/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CMOSF8 0.18 um/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HCMOS8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gpdk18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0.18 um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запросу).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33442" cy="648072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ПК2. </a:t>
            </a:r>
            <a:r>
              <a:rPr lang="ru-RU" sz="2000" dirty="0"/>
              <a:t>Разработка </a:t>
            </a:r>
            <a:r>
              <a:rPr lang="ru-RU" sz="2000" dirty="0" err="1"/>
              <a:t>синтезепригодного</a:t>
            </a:r>
            <a:r>
              <a:rPr lang="ru-RU" sz="2000" dirty="0"/>
              <a:t> описания уровня регистровых передач</a:t>
            </a:r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6752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экзамена: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852936"/>
            <a:ext cx="878497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варианта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на текущий момент 2):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редакции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 ниже  IEEE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1364-2005.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INCISIVE, MMSIM.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редакции 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 ниже  IEEE 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1076-2008. 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 DC </a:t>
            </a:r>
            <a:r>
              <a:rPr lang="ru-RU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семейство </a:t>
            </a:r>
            <a:r>
              <a:rPr lang="ru-RU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редакции  не  ниже  IEEE 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1364-2005. 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 DC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семейство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редакции  не  ниже  IEEE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1076-2008. 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INCISIVE, MMSIM.</a:t>
            </a:r>
          </a:p>
          <a:p>
            <a:pPr marL="342900" indent="-342900">
              <a:buFontTx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82341"/>
            <a:ext cx="8528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синтезопригодное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описание  заданного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цифрового устройства. Выполнить  процедуру синтеза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описания. Провести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 синтезированного  списка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соединений. Оценить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синтезопригодность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разработанного описания.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6956" y="5445224"/>
            <a:ext cx="852827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библиотеки: </a:t>
            </a:r>
          </a:p>
          <a:p>
            <a:pPr algn="just"/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CMOSF8 0.18 um/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HCMOS8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gpdk18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0.18 um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236804" cy="648072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ПК3. </a:t>
            </a:r>
            <a:r>
              <a:rPr lang="ru-RU" sz="2000" dirty="0"/>
              <a:t>Синтез логической схемы в базисе выбранной технологической библиотеки на основе заданных временных и физических ограничений с использованием средств </a:t>
            </a:r>
            <a:r>
              <a:rPr lang="ru-RU" sz="2000" dirty="0" smtClean="0"/>
              <a:t>автоматизированного </a:t>
            </a:r>
            <a:r>
              <a:rPr lang="ru-RU" sz="2000" dirty="0"/>
              <a:t>проектирования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экзамена: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583176"/>
            <a:ext cx="878497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варианта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на текущий момент 2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САПР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INCISIVE, MMSIM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пакеты INCISIVE, MMSIM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VHDL. САПР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VSC,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ru-RU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VCS,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ru-RU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99990"/>
            <a:ext cx="8528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 задание  на  цифровую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 цифрового  устройства.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 для выполнения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одну функцию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Идентифицировать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поведенческое  описание  выбранного  цифрового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 Провести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 поведенческого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описания. 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поведенческого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описания. Оценить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работоспособность  синтезированного  вентильного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517232"/>
            <a:ext cx="852827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библиотеки: </a:t>
            </a:r>
          </a:p>
          <a:p>
            <a:pPr algn="just"/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HCMOS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gpdk0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um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6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33442" cy="648072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ПК</a:t>
            </a:r>
            <a:r>
              <a:rPr lang="en-US" sz="2000" dirty="0" smtClean="0"/>
              <a:t>4</a:t>
            </a:r>
            <a:r>
              <a:rPr lang="ru-RU" sz="2000" dirty="0" smtClean="0"/>
              <a:t>. </a:t>
            </a:r>
            <a:r>
              <a:rPr lang="ru-RU" sz="2000" dirty="0"/>
              <a:t>Разработка топологического описания на основе полученного списка цепей с учетом набора </a:t>
            </a:r>
            <a:r>
              <a:rPr lang="ru-RU" sz="2000" dirty="0" smtClean="0"/>
              <a:t>ограничений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7226891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экзамена: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766681"/>
            <a:ext cx="87849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текущий момент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IС,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Platform, IC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Copliler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MentorGraphics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12776"/>
            <a:ext cx="8528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  соединений  и  функциональное  описание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цифрового блока.  Ознакомиться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 техническим  заданием  на  синтез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цифрового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блока. Предложить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 размещения  цифровых  блоков  проекта 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 топологический  чертеж  цифрового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средств автоматизации и требований ТЗ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 описание  (физический  прототип)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блока,  представленного  в  виде  заданного  списка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соединений. Оценить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потребляемой кристаллом мощности.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92194" y="5085184"/>
            <a:ext cx="852827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библиотеки: </a:t>
            </a:r>
          </a:p>
          <a:p>
            <a:pPr algn="just"/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CMOSF8 0.18 um/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HCMOS8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gpdk18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0.18 um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запросу).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33442" cy="648072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ПК5. </a:t>
            </a:r>
            <a:r>
              <a:rPr lang="ru-RU" sz="2000" dirty="0"/>
              <a:t>Разработка аналоговой части интегральной схемы или системы на </a:t>
            </a:r>
            <a:r>
              <a:rPr lang="ru-RU" sz="2000" dirty="0" smtClean="0"/>
              <a:t>кристалле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7226891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экзамена: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часа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149080"/>
            <a:ext cx="878497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варианта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на текущий момент 2):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Биполярные транзисторы. 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IС.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Биполярные транзисторы. 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МОП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транзисторы. САПР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пакеты IС.</a:t>
            </a:r>
          </a:p>
          <a:p>
            <a:pPr marL="342900" indent="-342900">
              <a:buFontTx/>
              <a:buAutoNum type="arabicPeriod"/>
            </a:pP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МОП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транзисторы. САПР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Synopsys: 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340768"/>
            <a:ext cx="85282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 задание  на  разработку  аналогового  блока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реализующего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 дифференциального  усиления  с  динамической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выполненного  на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КМОП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транзисторах,  с  подстройкой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коэффициента усиления. 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оценочные расчеты.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работоспособного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поведенческого  описания  аналогового  блока.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принципиальную  электрическую  схему.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начальные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  значения  параметров  компонентов  блока.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необходимых характеристик.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топологический  чертеж  аналогового  блока.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Сделать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об устойчивости параметров блока.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 и  моделирование  характеристик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194" y="5680119"/>
            <a:ext cx="852827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библиотеки: </a:t>
            </a:r>
          </a:p>
          <a:p>
            <a:pPr algn="just"/>
            <a:endParaRPr lang="ru-RU" sz="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CMOSF8 0.18 um/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HCMOS8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gpdk18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0.18 um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084" y="2800417"/>
            <a:ext cx="365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A738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03054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9567</TotalTime>
  <Words>882</Words>
  <Application>Microsoft Office PowerPoint</Application>
  <PresentationFormat>Экран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Профессиональные компетенции (ПК).</vt:lpstr>
      <vt:lpstr>ПК1. Разработка функционального описания и технического задания на систему на кристалле (СнК)</vt:lpstr>
      <vt:lpstr>ПК2. Разработка синтезепригодного описания уровня регистровых передач</vt:lpstr>
      <vt:lpstr>ПК3. Синтез логической схемы в базисе выбранной технологической библиотеки на основе заданных временных и физических ограничений с использованием средств автоматизированного проектирования</vt:lpstr>
      <vt:lpstr>ПК4. Разработка топологического описания на основе полученного списка цепей с учетом набора ограничений</vt:lpstr>
      <vt:lpstr>ПК5. Разработка аналоговой части интегральной схемы или системы на кристалле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Новожилова Галина Игоревна</cp:lastModifiedBy>
  <cp:revision>815</cp:revision>
  <cp:lastPrinted>2017-05-24T11:58:59Z</cp:lastPrinted>
  <dcterms:created xsi:type="dcterms:W3CDTF">2013-09-10T08:33:00Z</dcterms:created>
  <dcterms:modified xsi:type="dcterms:W3CDTF">2017-05-24T12:01:05Z</dcterms:modified>
</cp:coreProperties>
</file>