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1" r:id="rId5"/>
    <p:sldId id="328" r:id="rId6"/>
    <p:sldId id="329" r:id="rId7"/>
    <p:sldId id="330" r:id="rId8"/>
    <p:sldId id="331" r:id="rId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18A"/>
    <a:srgbClr val="0A7380"/>
    <a:srgbClr val="183072"/>
    <a:srgbClr val="008000"/>
    <a:srgbClr val="1F6DDF"/>
    <a:srgbClr val="004A92"/>
    <a:srgbClr val="252BA5"/>
    <a:srgbClr val="041BFA"/>
    <a:srgbClr val="5A5A5A"/>
    <a:srgbClr val="B89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Светлый стиль 1 -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9" autoAdjust="0"/>
    <p:restoredTop sz="94629" autoAdjust="0"/>
  </p:normalViewPr>
  <p:slideViewPr>
    <p:cSldViewPr>
      <p:cViewPr varScale="1">
        <p:scale>
          <a:sx n="114" d="100"/>
          <a:sy n="114" d="100"/>
        </p:scale>
        <p:origin x="-3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30A4-61CF-4559-8526-2835840882BE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2, 3, 4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BAD9-539F-480E-9CF6-FB7110CFC7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52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7DBD8-7DC0-4AAD-8029-67A17FD7E1F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2, 3, 4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61E56-34DD-452F-852A-59EE9EBFA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8766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61E56-34DD-452F-852A-59EE9EBFA77D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2, 3, 4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8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61E56-34DD-452F-852A-59EE9EBFA77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2, 3, 4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8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61E56-34DD-452F-852A-59EE9EBFA77D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2, 3, 4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8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61E56-34DD-452F-852A-59EE9EBFA77D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2, 3, 4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8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0A738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5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738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60387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EAB5-035D-4528-A708-3EF30E978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A73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1" kern="1200">
          <a:solidFill>
            <a:srgbClr val="5A5A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1" kern="1200">
          <a:solidFill>
            <a:srgbClr val="5A5A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b="1" kern="1200">
          <a:solidFill>
            <a:srgbClr val="5A5A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2920" y="4365104"/>
            <a:ext cx="8229600" cy="1143000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0"/>
          <p:cNvSpPr txBox="1">
            <a:spLocks/>
          </p:cNvSpPr>
          <p:nvPr/>
        </p:nvSpPr>
        <p:spPr bwMode="auto">
          <a:xfrm>
            <a:off x="0" y="3717032"/>
            <a:ext cx="914400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Демонстрационная версия экзамена</a:t>
            </a:r>
            <a:endParaRPr lang="ru-RU" alt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ПС 177 (уровень 6)</a:t>
            </a:r>
            <a:endParaRPr lang="ru-RU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9514" y="5661248"/>
            <a:ext cx="8640959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1" kern="12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b="1" kern="12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00" b="1" kern="12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b="1" kern="12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endParaRPr lang="ru-RU" altLang="ru-RU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8860" y="6570719"/>
            <a:ext cx="34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9308CB4-6EA3-4C1B-AF92-3D6C5F587463}" type="slidenum">
              <a:rPr lang="ru-RU" sz="1200" smtClean="0"/>
              <a:t>2</a:t>
            </a:fld>
            <a:endParaRPr lang="ru-RU" sz="12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00800" cy="1143000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Общие сведения</a:t>
            </a:r>
            <a:endParaRPr lang="ru-RU" sz="20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1340768"/>
            <a:ext cx="8475332" cy="47525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квалификации: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разработке цифровых библиотек стандартных ячеек и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Ф-блоков </a:t>
            </a:r>
          </a:p>
          <a:p>
            <a:endParaRPr lang="ru-RU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квалификации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Профессиональный стандарт или квалификационные требования, установленные федеральными законами и иными нормативными правовыми актами Российской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Федерации: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/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области разработки цифровых библиотек стандартных ячеек и сложнофункциональных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блоков, код 40.040</a:t>
            </a: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профессиональной деятельности: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/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устройств, приборов и систем электронной техники с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ё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том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заданных требований; разработка проектно-конструкторской документации в соответствии с методическими и нормативными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требованиями</a:t>
            </a: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/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экзамена: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 состоит из двух частей: теоретической и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практической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Продолжительность экзамена: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Общая максимальная продолжительность теоретического и практического этапов – 4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часа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b="0" dirty="0"/>
          </a:p>
          <a:p>
            <a:endParaRPr lang="ru-RU" sz="1200" b="0" dirty="0"/>
          </a:p>
          <a:p>
            <a:endParaRPr lang="ru-RU" sz="1200" b="0" dirty="0">
              <a:latin typeface="Arial" pitchFamily="34" charset="0"/>
              <a:cs typeface="Arial" pitchFamily="34" charset="0"/>
            </a:endParaRPr>
          </a:p>
          <a:p>
            <a:pPr marL="268288"/>
            <a:endParaRPr lang="ru-RU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b="0" dirty="0"/>
          </a:p>
          <a:p>
            <a:endParaRPr lang="ru-RU" sz="1200" b="0" dirty="0"/>
          </a:p>
          <a:p>
            <a:endParaRPr lang="ru-RU" sz="12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8860" y="6570719"/>
            <a:ext cx="34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9308CB4-6EA3-4C1B-AF92-3D6C5F587463}" type="slidenum">
              <a:rPr lang="ru-RU" sz="1200" smtClean="0"/>
              <a:t>3</a:t>
            </a:fld>
            <a:endParaRPr lang="ru-RU" sz="12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00800" cy="1143000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Теоретическая часть</a:t>
            </a:r>
            <a:r>
              <a:rPr lang="en-US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экзамена</a:t>
            </a:r>
            <a:endParaRPr lang="ru-RU" sz="20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1412776"/>
            <a:ext cx="8475332" cy="40324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Структура:</a:t>
            </a: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Теоретическая часть состоит из 9 (девяти) вопросов и заданий, которые охватывают следующие темы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электрической схемы комбинационного элемента по его логической функции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логической функции комбинационного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 по его электрической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схеме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характеристики элементов библиотек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Конструкции и синтаксис языка описания аппаратуры 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HDL Verilog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разработки </a:t>
            </a:r>
            <a:r>
              <a:rPr lang="ru-RU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 </a:t>
            </a:r>
            <a:r>
              <a:rPr lang="ru-RU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синтезопригодных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описаний на 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HDL Verilog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описания элемента на языке 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HDL Verilog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его логической функции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проектирования библиотек цифровых элементов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этапы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физической верификации проекта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этапы общего маршрута проектирования СБИС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endParaRPr lang="ru-RU" sz="12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8860" y="6570719"/>
            <a:ext cx="34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9308CB4-6EA3-4C1B-AF92-3D6C5F587463}" type="slidenum">
              <a:rPr lang="ru-RU" sz="1200" smtClean="0"/>
              <a:t>4</a:t>
            </a:fld>
            <a:endParaRPr lang="ru-RU" sz="12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00800" cy="1143000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Практическая часть экзамена</a:t>
            </a:r>
            <a:endParaRPr lang="ru-RU" sz="20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1412776"/>
            <a:ext cx="8475332" cy="4392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Структура:</a:t>
            </a:r>
          </a:p>
          <a:p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ru-RU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/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часть состоит из 3 (трёх) заданий, которые охватывают следующие темы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функционально-временная верификация схемотехнического описания элемента цифровой библиотеки в соответствии с ТЗ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7">
              <a:lnSpc>
                <a:spcPct val="150000"/>
              </a:lnSpc>
            </a:pP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b="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САПР: </a:t>
            </a:r>
            <a:r>
              <a:rPr lang="en-US" sz="1400" b="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Virtuoso6</a:t>
            </a:r>
          </a:p>
          <a:p>
            <a:pPr marL="268287">
              <a:lnSpc>
                <a:spcPct val="150000"/>
              </a:lnSpc>
            </a:pP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верификация (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DRC/LVS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топологического описания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 цифровой библиотеки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готовому схемотехническому описанию в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соответствии с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заданными ограничениями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68287">
              <a:lnSpc>
                <a:spcPct val="150000"/>
              </a:lnSpc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b="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САПР: </a:t>
            </a:r>
            <a:r>
              <a:rPr lang="en-US" sz="1400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Virtuoso6</a:t>
            </a:r>
          </a:p>
          <a:p>
            <a:pPr marL="268287">
              <a:lnSpc>
                <a:spcPct val="150000"/>
              </a:lnSpc>
            </a:pP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верификация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RTL-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 цифровой библиотеки ядра в соответствии с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ТЗ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68287">
              <a:lnSpc>
                <a:spcPct val="150000"/>
              </a:lnSpc>
            </a:pP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400" b="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САПР: </a:t>
            </a:r>
            <a:r>
              <a:rPr lang="en-US" sz="1400" b="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INCISIVE14</a:t>
            </a:r>
          </a:p>
          <a:p>
            <a:pPr marL="268287">
              <a:lnSpc>
                <a:spcPct val="150000"/>
              </a:lnSpc>
            </a:pP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7">
              <a:lnSpc>
                <a:spcPct val="150000"/>
              </a:lnSpc>
            </a:pP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b="0" dirty="0"/>
          </a:p>
          <a:p>
            <a:endParaRPr lang="ru-RU" sz="1200" b="0" dirty="0"/>
          </a:p>
          <a:p>
            <a:endParaRPr lang="ru-RU" sz="12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8860" y="6570719"/>
            <a:ext cx="34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9308CB4-6EA3-4C1B-AF92-3D6C5F587463}" type="slidenum">
              <a:rPr lang="ru-RU" sz="1200" smtClean="0"/>
              <a:t>5</a:t>
            </a:fld>
            <a:endParaRPr lang="ru-RU" sz="12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00800" cy="1143000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Критерии оценки</a:t>
            </a:r>
            <a:endParaRPr lang="ru-RU" sz="20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1340768"/>
            <a:ext cx="8475332" cy="2448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Теоретическая часть:</a:t>
            </a: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Максимально возможный балл за теоретическую часть: 41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 считается сданным при количестве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баллов 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более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ru-RU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часть:</a:t>
            </a: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Максимально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возможный балл за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практическое задание: 4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 считается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сданным при количестве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баллов </a:t>
            </a: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более.</a:t>
            </a:r>
            <a:endParaRPr lang="ru-RU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7" lvl="0"/>
            <a:endParaRPr lang="ru-RU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7">
              <a:lnSpc>
                <a:spcPct val="150000"/>
              </a:lnSpc>
            </a:pP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192088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b="0" dirty="0"/>
          </a:p>
          <a:p>
            <a:endParaRPr lang="ru-RU" sz="1200" b="0" dirty="0"/>
          </a:p>
          <a:p>
            <a:endParaRPr lang="ru-RU" sz="12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 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88D5EB597DF054E921DF2D0D50FBFF1" ma:contentTypeVersion="0" ma:contentTypeDescription="Создание документа." ma:contentTypeScope="" ma:versionID="bcd2edca18d43e1f07b56c61931e21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9d58f4857a619b7c345529988bca3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7BC4CC-535E-4634-844D-22C9458B9F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87A4E3-70FD-4AB4-A943-0869A7E996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907E55-4B9E-45DA-BAE3-114E3C0F2916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21068</TotalTime>
  <Words>379</Words>
  <Application>Microsoft Office PowerPoint</Application>
  <PresentationFormat>Экран (4:3)</PresentationFormat>
  <Paragraphs>91</Paragraphs>
  <Slides>5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  </vt:lpstr>
      <vt:lpstr>Общие сведения</vt:lpstr>
      <vt:lpstr>Теоретическая часть экзамена</vt:lpstr>
      <vt:lpstr>Практическая часть экзамена</vt:lpstr>
      <vt:lpstr>Критерии оценки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Designer</dc:creator>
  <cp:lastModifiedBy>Ильин Сергей Алексеевич</cp:lastModifiedBy>
  <cp:revision>1001</cp:revision>
  <cp:lastPrinted>2016-10-05T13:10:53Z</cp:lastPrinted>
  <dcterms:created xsi:type="dcterms:W3CDTF">2013-09-10T08:33:00Z</dcterms:created>
  <dcterms:modified xsi:type="dcterms:W3CDTF">2018-02-14T10:17:44Z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0x010100988D5EB597DF054E921DF2D0D50FBFF1</vt:lpwstr>
  </property>
</Properties>
</file>