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328" r:id="rId6"/>
    <p:sldId id="329" r:id="rId7"/>
    <p:sldId id="330" r:id="rId8"/>
    <p:sldId id="331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18A"/>
    <a:srgbClr val="0A7380"/>
    <a:srgbClr val="183072"/>
    <a:srgbClr val="008000"/>
    <a:srgbClr val="1F6DDF"/>
    <a:srgbClr val="004A92"/>
    <a:srgbClr val="252BA5"/>
    <a:srgbClr val="041BFA"/>
    <a:srgbClr val="5A5A5A"/>
    <a:srgbClr val="B89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9" autoAdjust="0"/>
    <p:restoredTop sz="94629" autoAdjust="0"/>
  </p:normalViewPr>
  <p:slideViewPr>
    <p:cSldViewPr>
      <p:cViewPr varScale="1">
        <p:scale>
          <a:sx n="114" d="100"/>
          <a:sy n="114" d="100"/>
        </p:scale>
        <p:origin x="-3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2, 3, 4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2, 3, 4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2920" y="4365104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0" y="3717032"/>
            <a:ext cx="91440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Демонстрационная версия экзамена</a:t>
            </a:r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ПС 177 (уровень 7)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4" y="5661248"/>
            <a:ext cx="8640959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2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сведения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980728"/>
            <a:ext cx="8475332" cy="5728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квалификации: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разработке цифровых библиотек стандартных ячеек и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Ф-блоков </a:t>
            </a:r>
          </a:p>
          <a:p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квалификации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стандарт или квалификационные требования, установленные федеральными законами и иными нормативными правовыми актами Российской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разработки цифровых библиотек стандартных ячеек и сложнофункциональных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блоков, код 40.040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профессиональной деятельности: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устройств, приборов и систем электронной техники с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заданных требований; разработка проектно-конструкторской документации в соответствии с методическими и нормативными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требованиями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состоит из двух частей: теоретической 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Продолжительность экзамена: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Общая максимальная продолжительность теоретического и практического этапов – 4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часа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  <a:p>
            <a:pPr marL="268288"/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3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Теоретическая часть экзамена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340768"/>
            <a:ext cx="8475332" cy="4104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 состоит из 8 (восьми) вопросов и заданий, которые охватывают следующие темы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функции по таблице истинности при помощи карт Карно (не более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четырёх перемен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ых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и синтаксис языка описания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аппаратуры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 Verilog;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разработки </a:t>
            </a:r>
            <a:r>
              <a:rPr lang="ru-RU" sz="1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ru-RU" sz="1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синтезопригодных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описаний на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Verilog;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маршрута сквозного проектирования СБИС;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маршрута логического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маршрута физического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СФ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в проект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маршрута проектирования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цифровых библиотек и СФ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функционирования системы контроля версий.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4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 экзамена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412776"/>
            <a:ext cx="8475332" cy="5296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 состоит из 3 (трёх) заданий, которые охватывают следующие темы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синтез СФ-блока из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-описания с заданными ограничениями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быстродействие и нагрузку на выходе, генерация отчётов о параметрах полученного устройства.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GENUS16</a:t>
            </a: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синтез СФ-блока из синтезированного нетлиста: планирование, размещение, формирование колец земли и питания, детальная трассировка, проверка конструкторско-технологических ограничений (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DRC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ENCOUNTER16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RTL-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устройства (конечный автомат) по диаграмме состояний, функциональная верификация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INCISIVE14</a:t>
            </a:r>
          </a:p>
          <a:p>
            <a:pPr marL="268287">
              <a:lnSpc>
                <a:spcPct val="150000"/>
              </a:lnSpc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5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оценки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340768"/>
            <a:ext cx="8475332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часть: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 возможный балл за теоретическую часть: 41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считается сданным при количестве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баллов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более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часть: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Максимально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возможный балл за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практическое задание: 4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считается сданным при количестве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баллов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более.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 lvl="0"/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88D5EB597DF054E921DF2D0D50FBFF1" ma:contentTypeVersion="0" ma:contentTypeDescription="Создание документа." ma:contentTypeScope="" ma:versionID="bcd2edca18d43e1f07b56c61931e21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07E55-4B9E-45DA-BAE3-114E3C0F2916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7A4E3-70FD-4AB4-A943-0869A7E996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BC4CC-535E-4634-844D-22C9458B9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21039</TotalTime>
  <Words>395</Words>
  <Application>Microsoft Office PowerPoint</Application>
  <PresentationFormat>Экран (4:3)</PresentationFormat>
  <Paragraphs>91</Paragraphs>
  <Slides>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 </vt:lpstr>
      <vt:lpstr>Общие сведения</vt:lpstr>
      <vt:lpstr>Теоретическая часть экзамена</vt:lpstr>
      <vt:lpstr>Практическая часть экзамена</vt:lpstr>
      <vt:lpstr>Критерии оценки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Ильин Сергей Алексеевич</cp:lastModifiedBy>
  <cp:revision>996</cp:revision>
  <cp:lastPrinted>2016-10-05T13:10:53Z</cp:lastPrinted>
  <dcterms:created xsi:type="dcterms:W3CDTF">2013-09-10T08:33:00Z</dcterms:created>
  <dcterms:modified xsi:type="dcterms:W3CDTF">2018-02-14T10:18:49Z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0x010100988D5EB597DF054E921DF2D0D50FBFF1</vt:lpwstr>
  </property>
</Properties>
</file>