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29" r:id="rId3"/>
    <p:sldId id="336" r:id="rId4"/>
    <p:sldId id="327" r:id="rId5"/>
    <p:sldId id="328" r:id="rId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629" autoAdjust="0"/>
  </p:normalViewPr>
  <p:slideViewPr>
    <p:cSldViewPr>
      <p:cViewPr>
        <p:scale>
          <a:sx n="77" d="100"/>
          <a:sy n="77" d="100"/>
        </p:scale>
        <p:origin x="-2640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27.02.2019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27.02.2019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4077072"/>
            <a:ext cx="813690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Демо-версия профессионального экзамена по ПС № </a:t>
            </a:r>
            <a:r>
              <a:rPr lang="ru-RU" sz="2800" dirty="0" smtClean="0">
                <a:solidFill>
                  <a:schemeClr val="bg1"/>
                </a:solidFill>
              </a:rPr>
              <a:t>848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«Специалист по технологии производства систем в корпусе».</a:t>
            </a:r>
            <a:endParaRPr lang="ru-RU" sz="2800" b="1" dirty="0">
              <a:solidFill>
                <a:schemeClr val="bg1"/>
              </a:solidFill>
            </a:endParaRPr>
          </a:p>
          <a:p>
            <a:endParaRPr lang="ru-RU" sz="2400" b="1" dirty="0" smtClean="0"/>
          </a:p>
          <a:p>
            <a:endParaRPr lang="ru-RU" sz="2400" dirty="0"/>
          </a:p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Инженер-технолог по разработке, контролю и корректировке технологических маршрутов и процессов изготовления изделий «система в корпусе» (7 уровень квалификации)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32637"/>
              </p:ext>
            </p:extLst>
          </p:nvPr>
        </p:nvGraphicFramePr>
        <p:xfrm>
          <a:off x="457200" y="1268760"/>
          <a:ext cx="8095928" cy="525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928"/>
              </a:tblGrid>
              <a:tr h="5256584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 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pPr algn="ctr"/>
                      <a:endParaRPr lang="ru-RU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С/01.6</a:t>
                      </a:r>
                      <a:r>
                        <a:rPr lang="ru-RU" sz="16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Подготовка технического задания на разработку технологического маршрута на изготовление пассивной части схемы и трассировки коммутационных плат изделий «система в корпусе».</a:t>
                      </a:r>
                    </a:p>
                    <a:p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С/02.6. </a:t>
                      </a:r>
                      <a:r>
                        <a:rPr lang="ru-RU" sz="16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Разработка технологического маршрута на изготовление пассивной части схемы и трассировки коммутационных плат изделий «система в корпусе».</a:t>
                      </a:r>
                    </a:p>
                    <a:p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С/03.6</a:t>
                      </a:r>
                      <a:r>
                        <a:rPr lang="ru-RU" sz="160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Разработка комплекта технологической документации на изготовление пассивной части схемы и трассировки коммутационных плат </a:t>
                      </a:r>
                      <a:endParaRPr lang="ru-RU" sz="1600" b="1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D/01.7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Согласование технического задания на технологический маршрут изготовления изделий «система в корпусе» 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D/02.7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Выбор конструктивно-технологических вариантов создания пассивной части схемы с учетом конструкции корпуса и сборки изделий «система в корпусе» 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Инженер-технолог по разработке, контролю и корректировке технологических маршрутов и процессов изготовления изделий «система в корпусе» (7 уровень квалификации)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35778"/>
              </p:ext>
            </p:extLst>
          </p:nvPr>
        </p:nvGraphicFramePr>
        <p:xfrm>
          <a:off x="827584" y="1556792"/>
          <a:ext cx="7725544" cy="496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5544"/>
              </a:tblGrid>
              <a:tr h="496855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 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D/03.7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Разработка технологического маршрута на изготовление изделий «система в корпусе» на основе технического задания 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D/04.7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Разработка комплекта технологической документации на изготовление изделий «система в корпусе»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D/05.7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Корректировка технологического маршрута на изготовление изделий «система в корпусе» в соответствии с требованиями технического задания и техническими условиями на 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изделие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Положительное решение о соответствии квалификации соискателя требованиям к квалификации принимается при общем количестве набранных соискателем  баллов более </a:t>
                      </a:r>
                      <a:r>
                        <a:rPr lang="ru-RU" sz="16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42</a:t>
                      </a:r>
                      <a:r>
                        <a:rPr lang="ru-RU" sz="1600" b="1" i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_. 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 условии, что в процессе выполнения практического задания ТФ сформирована и общее количество набранных баллов за практическую часть экзамена составляет более </a:t>
                      </a:r>
                      <a:r>
                        <a:rPr lang="ru-RU" sz="1600" b="1" i="1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r>
                        <a:rPr lang="ru-RU" sz="1600" b="1" i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баллов.</a:t>
                      </a:r>
                      <a:r>
                        <a:rPr lang="ru-RU" sz="1600" dirty="0" smtClean="0">
                          <a:effectLst/>
                          <a:latin typeface="+mn-lt"/>
                          <a:ea typeface="Calibri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8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«Инженер-технолог по разработке, контролю и корректировке технологических маршрутов и процессов изготовления изделий «система в корпусе» (7 уровень квалификации)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73597"/>
              </p:ext>
            </p:extLst>
          </p:nvPr>
        </p:nvGraphicFramePr>
        <p:xfrm>
          <a:off x="755576" y="1402350"/>
          <a:ext cx="7797552" cy="5189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7552"/>
              </a:tblGrid>
              <a:tr h="5189361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00" dirty="0" smtClean="0">
                          <a:effectLst/>
                          <a:latin typeface="Calibri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  <a:endParaRPr lang="ru-RU" sz="18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Выберите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правильный вариант ответа на  вопрос: какой максимально возможный диаметр золотой проволоки применяется для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разварки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кристалла на коммутационную плату «система в корпусе» методом термокомпрессионной сварки с размером контактных площадок 80х80 мкм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Дайте определение понятия «Элемент микросборки», вписав недостающие слова в текст определения.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Бланк ответа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Элементом микросборки называется часть микросборки, которая реализует функцию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электрорадиоизделия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она выполнена ___________ от платы и не может быть выделена как самостоятельное изделие с точки зрения требований к испытаниям, приёмке и поставке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3.Выберите правильный вариант ответа на  вопрос: с какой целью проводят  сенсибилизацию и активацию поверхности диэлектрика в производстве коммутационных плат «система в корпусе»?</a:t>
                      </a: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34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«Инженер-технолог по разработке, контролю и корректировке технологических маршрутов и процессов изготовления изделий «система в корпусе» (7 уровень квалификации)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2500"/>
              </p:ext>
            </p:extLst>
          </p:nvPr>
        </p:nvGraphicFramePr>
        <p:xfrm>
          <a:off x="611560" y="1402350"/>
          <a:ext cx="7776864" cy="5362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6864"/>
              </a:tblGrid>
              <a:tr h="5362867">
                <a:tc>
                  <a:txBody>
                    <a:bodyPr/>
                    <a:lstStyle/>
                    <a:p>
                      <a:r>
                        <a:rPr lang="ru-RU" sz="1600" i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Изучите техническое задание на разработку технологического маршрута изготовления изделия «система в корпусе» с двухслойной коммутационной платой (Источник 1, вариант 2)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Ознакомьтесь с эскизами основных этапов изготовления изделия «система в корпусе» » с двухслойной коммутационной платой (представлены в произвольной последовательности) (Источник 2, вариант 2).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Разработайте технологический маршрут изготовления изделия «система в корпусе» с двухслойной коммутационной платой в соответствии с требованиями технического задания. Итоговый документ – маршрутную карту оформить по форме (Источник 3), файл сохранить в формате «МК_Фамилия_вар2.</a:t>
                      </a:r>
                      <a:r>
                        <a:rPr lang="en-US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doc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».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 Изучите техническое задание на разработку технологического маршрута изготовления изделия «система в корпусе» с однослойной коммутационной платой (Источник 1, вариант 1)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Ознакомьтесь с эскизами основных этапов изготовления изделия «система в корпусе» с однослойной коммутационной платой (представлены в произвольной последовательности) (Источник 2, вариант 1).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Разработайте технологический маршрут изготовления изделия «система в корпусе» с однослойной коммутационной платой в соответствии с требованиями технического задания. Итоговый документ – маршрутную карту оформить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 форме (Источник 3), файл сохранить в формате «МК_Фамилия_вар1.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doc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».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41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10132</TotalTime>
  <Words>611</Words>
  <Application>Microsoft Office PowerPoint</Application>
  <PresentationFormat>Экран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Смирнова Екатерина Юрьевна</cp:lastModifiedBy>
  <cp:revision>849</cp:revision>
  <cp:lastPrinted>2019-02-25T08:04:00Z</cp:lastPrinted>
  <dcterms:created xsi:type="dcterms:W3CDTF">2013-09-10T08:33:00Z</dcterms:created>
  <dcterms:modified xsi:type="dcterms:W3CDTF">2019-02-27T13:57:35Z</dcterms:modified>
</cp:coreProperties>
</file>