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8F7B-BD2E-4C7D-BE82-70B58EA96151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3A34-82CD-4406-B56F-4524DA9D1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77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8F7B-BD2E-4C7D-BE82-70B58EA96151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3A34-82CD-4406-B56F-4524DA9D1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47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8F7B-BD2E-4C7D-BE82-70B58EA96151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3A34-82CD-4406-B56F-4524DA9D1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54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8F7B-BD2E-4C7D-BE82-70B58EA96151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3A34-82CD-4406-B56F-4524DA9D1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32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8F7B-BD2E-4C7D-BE82-70B58EA96151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3A34-82CD-4406-B56F-4524DA9D1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65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8F7B-BD2E-4C7D-BE82-70B58EA96151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3A34-82CD-4406-B56F-4524DA9D1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82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8F7B-BD2E-4C7D-BE82-70B58EA96151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3A34-82CD-4406-B56F-4524DA9D1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22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8F7B-BD2E-4C7D-BE82-70B58EA96151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3A34-82CD-4406-B56F-4524DA9D1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48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8F7B-BD2E-4C7D-BE82-70B58EA96151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3A34-82CD-4406-B56F-4524DA9D1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7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8F7B-BD2E-4C7D-BE82-70B58EA96151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3A34-82CD-4406-B56F-4524DA9D1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681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8F7B-BD2E-4C7D-BE82-70B58EA96151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3A34-82CD-4406-B56F-4524DA9D1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33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28F7B-BD2E-4C7D-BE82-70B58EA96151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23A34-82CD-4406-B56F-4524DA9D1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36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4032068" y="0"/>
            <a:ext cx="931818" cy="31350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Вход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60615" y="483826"/>
            <a:ext cx="1274718" cy="3683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>
                <a:solidFill>
                  <a:schemeClr val="tx1"/>
                </a:solidFill>
              </a:rPr>
              <a:t>Прием заявительных документов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653783" y="1060095"/>
            <a:ext cx="1688376" cy="402271"/>
          </a:xfrm>
          <a:prstGeom prst="roundRect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Ознакомление с процедурой </a:t>
            </a:r>
            <a:r>
              <a:rPr lang="ru-RU" sz="800" dirty="0" smtClean="0">
                <a:solidFill>
                  <a:schemeClr val="tx1"/>
                </a:solidFill>
              </a:rPr>
              <a:t>профессионального экзамена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892179" y="1694961"/>
            <a:ext cx="1211584" cy="363473"/>
          </a:xfrm>
          <a:prstGeom prst="roundRect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>
                <a:solidFill>
                  <a:schemeClr val="tx1"/>
                </a:solidFill>
              </a:rPr>
              <a:t>Профессиональный э</a:t>
            </a:r>
            <a:r>
              <a:rPr lang="ru-RU" sz="900" dirty="0" smtClean="0">
                <a:solidFill>
                  <a:schemeClr val="tx1"/>
                </a:solidFill>
              </a:rPr>
              <a:t>кзамен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256185" y="2368732"/>
            <a:ext cx="2483579" cy="55734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Оформление комплекта </a:t>
            </a:r>
            <a:r>
              <a:rPr lang="ru-RU" sz="800" dirty="0">
                <a:solidFill>
                  <a:schemeClr val="tx1"/>
                </a:solidFill>
              </a:rPr>
              <a:t>документов и представление к заседанию СПК</a:t>
            </a:r>
          </a:p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 </a:t>
            </a:r>
            <a:r>
              <a:rPr lang="ru-RU" sz="800" dirty="0" smtClean="0">
                <a:solidFill>
                  <a:schemeClr val="tx1"/>
                </a:solidFill>
              </a:rPr>
              <a:t>по итогам </a:t>
            </a:r>
            <a:r>
              <a:rPr lang="ru-RU" sz="800" dirty="0" smtClean="0">
                <a:solidFill>
                  <a:schemeClr val="tx1"/>
                </a:solidFill>
              </a:rPr>
              <a:t>экзамена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1" name="Ромб 10"/>
          <p:cNvSpPr/>
          <p:nvPr/>
        </p:nvSpPr>
        <p:spPr>
          <a:xfrm>
            <a:off x="3491318" y="3048000"/>
            <a:ext cx="2013312" cy="1480458"/>
          </a:xfrm>
          <a:prstGeom prst="diamond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3" name="TextBox 12"/>
          <p:cNvSpPr txBox="1"/>
          <p:nvPr/>
        </p:nvSpPr>
        <p:spPr>
          <a:xfrm>
            <a:off x="4209273" y="360356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СПК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66044" y="3535678"/>
            <a:ext cx="1419497" cy="5050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Реестр НОК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149824" y="3535679"/>
            <a:ext cx="1419497" cy="5050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Реестр НОК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72696" y="4341882"/>
            <a:ext cx="2006191" cy="68799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</a:rPr>
              <a:t>Заключение о прохождении профессионального экзамена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908164" y="4439194"/>
            <a:ext cx="1902816" cy="5050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</a:rPr>
              <a:t>Свидетельство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ru-RU" sz="1050" dirty="0" smtClean="0">
                <a:solidFill>
                  <a:schemeClr val="tx1"/>
                </a:solidFill>
              </a:rPr>
              <a:t>о квалификации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861163" y="6242261"/>
            <a:ext cx="1419497" cy="5050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Выход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5" idx="2"/>
            <a:endCxn id="7" idx="0"/>
          </p:cNvCxnSpPr>
          <p:nvPr/>
        </p:nvCxnSpPr>
        <p:spPr>
          <a:xfrm flipH="1">
            <a:off x="4497974" y="313508"/>
            <a:ext cx="3" cy="17031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4497971" y="870966"/>
            <a:ext cx="3" cy="17031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8" idx="2"/>
            <a:endCxn id="9" idx="0"/>
          </p:cNvCxnSpPr>
          <p:nvPr/>
        </p:nvCxnSpPr>
        <p:spPr>
          <a:xfrm>
            <a:off x="4497971" y="1462366"/>
            <a:ext cx="0" cy="23259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9" idx="2"/>
            <a:endCxn id="10" idx="0"/>
          </p:cNvCxnSpPr>
          <p:nvPr/>
        </p:nvCxnSpPr>
        <p:spPr>
          <a:xfrm>
            <a:off x="4497971" y="2058434"/>
            <a:ext cx="4" cy="31029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2"/>
            <a:endCxn id="11" idx="0"/>
          </p:cNvCxnSpPr>
          <p:nvPr/>
        </p:nvCxnSpPr>
        <p:spPr>
          <a:xfrm flipH="1">
            <a:off x="4497974" y="2926080"/>
            <a:ext cx="1" cy="1219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1" idx="1"/>
            <a:endCxn id="14" idx="3"/>
          </p:cNvCxnSpPr>
          <p:nvPr/>
        </p:nvCxnSpPr>
        <p:spPr>
          <a:xfrm flipH="1" flipV="1">
            <a:off x="1985541" y="3788227"/>
            <a:ext cx="1505777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1" idx="3"/>
            <a:endCxn id="15" idx="1"/>
          </p:cNvCxnSpPr>
          <p:nvPr/>
        </p:nvCxnSpPr>
        <p:spPr>
          <a:xfrm flipV="1">
            <a:off x="5504630" y="3788228"/>
            <a:ext cx="1645194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4" idx="2"/>
            <a:endCxn id="16" idx="0"/>
          </p:cNvCxnSpPr>
          <p:nvPr/>
        </p:nvCxnSpPr>
        <p:spPr>
          <a:xfrm flipH="1">
            <a:off x="1275792" y="4040775"/>
            <a:ext cx="1" cy="301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5" idx="2"/>
            <a:endCxn id="17" idx="0"/>
          </p:cNvCxnSpPr>
          <p:nvPr/>
        </p:nvCxnSpPr>
        <p:spPr>
          <a:xfrm flipH="1">
            <a:off x="7859572" y="4040776"/>
            <a:ext cx="1" cy="39841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45"/>
          <p:cNvCxnSpPr>
            <a:stCxn id="16" idx="3"/>
            <a:endCxn id="11" idx="2"/>
          </p:cNvCxnSpPr>
          <p:nvPr/>
        </p:nvCxnSpPr>
        <p:spPr>
          <a:xfrm flipV="1">
            <a:off x="2278887" y="4528458"/>
            <a:ext cx="2219087" cy="15742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17" idx="2"/>
            <a:endCxn id="18" idx="3"/>
          </p:cNvCxnSpPr>
          <p:nvPr/>
        </p:nvCxnSpPr>
        <p:spPr>
          <a:xfrm rot="5400000">
            <a:off x="5794857" y="4430094"/>
            <a:ext cx="1550519" cy="257891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16" idx="2"/>
            <a:endCxn id="18" idx="1"/>
          </p:cNvCxnSpPr>
          <p:nvPr/>
        </p:nvCxnSpPr>
        <p:spPr>
          <a:xfrm rot="16200000" flipH="1">
            <a:off x="1836013" y="4469659"/>
            <a:ext cx="1464929" cy="258537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79131" y="4763257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Апелляция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2193680" y="3562125"/>
            <a:ext cx="113685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1100" dirty="0" smtClean="0"/>
              <a:t>Отрицательный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651323" y="3526620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Положительный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7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40</Words>
  <Application>Microsoft Office PowerPoint</Application>
  <PresentationFormat>Экран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Павлов Дмитрий Евгеньевич</dc:creator>
  <cp:lastModifiedBy>Павлов Дмитрий Евгеньевич</cp:lastModifiedBy>
  <cp:revision>8</cp:revision>
  <cp:lastPrinted>2022-11-15T05:43:30Z</cp:lastPrinted>
  <dcterms:created xsi:type="dcterms:W3CDTF">2022-11-14T07:07:43Z</dcterms:created>
  <dcterms:modified xsi:type="dcterms:W3CDTF">2022-11-15T05:55:34Z</dcterms:modified>
</cp:coreProperties>
</file>