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887"/>
    <a:srgbClr val="782F41"/>
    <a:srgbClr val="FBFBFB"/>
    <a:srgbClr val="007DDA"/>
    <a:srgbClr val="F12D2D"/>
    <a:srgbClr val="EDC9C9"/>
    <a:srgbClr val="FFB7B7"/>
    <a:srgbClr val="CDC1DB"/>
    <a:srgbClr val="CC9EFE"/>
    <a:srgbClr val="EFA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72855" autoAdjust="0"/>
  </p:normalViewPr>
  <p:slideViewPr>
    <p:cSldViewPr>
      <p:cViewPr varScale="1">
        <p:scale>
          <a:sx n="79" d="100"/>
          <a:sy n="79" d="100"/>
        </p:scale>
        <p:origin x="21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etplexd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YOUR OWN PERFORMANCE PROBLEM CANVAS: In the Google Slides (https://docs.google.com/presentation/d/1F8ZOf_0v1U8T5GPU9tR7ZmlngGRo6szJEIGenvzh83A/edit?usp=sharing)  Menu Bar, click File and then Make a copy. Name the file and save to the folder of your choice!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your way through the Performance Problem Canvas:</a:t>
            </a:r>
            <a:endParaRPr lang="en-US" b="0" dirty="0">
              <a:effectLst/>
            </a:endParaRP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Required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Audience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Holding Us Back?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Metrics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 Attempts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Unfair Advantage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Statement</a:t>
            </a: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completely OK if you can’t fill out a box on the canvas, it just means you need to do some more research. Often times we see Steps 4,6,7,8 as stumbling blocks for users of the canvas. 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help with your canvas? Want to talk to an expert on using the canvas. Contact us at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james@getplexd.com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850-329-0570.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C1035-22C6-4F8A-960B-5C00BC661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6006" y="6472473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swald" panose="02000503000000000000" pitchFamily="2" charset="0"/>
              </a:rPr>
              <a:t>Performance Problem Canvas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19517" y="2652055"/>
            <a:ext cx="3486467" cy="155389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4: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Metrics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metrics currently measured that are the target for improvement. If there isn’t a current metric, what would  you want to track?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90800" y="6507344"/>
            <a:ext cx="652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 w="3175">
                  <a:solidFill>
                    <a:schemeClr val="tx1">
                      <a:alpha val="50000"/>
                    </a:schemeClr>
                  </a:solidFill>
                </a:ln>
                <a:solidFill>
                  <a:srgbClr val="782F4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48459" y="6507344"/>
            <a:ext cx="715260" cy="276999"/>
          </a:xfrm>
          <a:prstGeom prst="rect">
            <a:avLst/>
          </a:prstGeom>
          <a:ln w="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 w="3175">
                  <a:solidFill>
                    <a:schemeClr val="tx1">
                      <a:alpha val="69000"/>
                    </a:schemeClr>
                  </a:solidFill>
                </a:ln>
                <a:solidFill>
                  <a:srgbClr val="CEB88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Learner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C81B962-45A6-4655-A8AF-563CB0F191B2}"/>
              </a:ext>
            </a:extLst>
          </p:cNvPr>
          <p:cNvSpPr/>
          <p:nvPr/>
        </p:nvSpPr>
        <p:spPr>
          <a:xfrm>
            <a:off x="0" y="0"/>
            <a:ext cx="6324600" cy="6476999"/>
          </a:xfrm>
          <a:prstGeom prst="frame">
            <a:avLst>
              <a:gd name="adj1" fmla="val 1539"/>
            </a:avLst>
          </a:prstGeom>
          <a:solidFill>
            <a:srgbClr val="782F4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243D2CC1-D18D-4E31-B634-0FB365F9CEAA}"/>
              </a:ext>
            </a:extLst>
          </p:cNvPr>
          <p:cNvSpPr/>
          <p:nvPr/>
        </p:nvSpPr>
        <p:spPr>
          <a:xfrm>
            <a:off x="6324600" y="0"/>
            <a:ext cx="5867400" cy="6479972"/>
          </a:xfrm>
          <a:prstGeom prst="frame">
            <a:avLst>
              <a:gd name="adj1" fmla="val 1821"/>
            </a:avLst>
          </a:prstGeom>
          <a:solidFill>
            <a:srgbClr val="CEB88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FC1F0-29CA-4445-BA3A-CD81FC832237}"/>
              </a:ext>
            </a:extLst>
          </p:cNvPr>
          <p:cNvSpPr/>
          <p:nvPr/>
        </p:nvSpPr>
        <p:spPr>
          <a:xfrm>
            <a:off x="5206439" y="110057"/>
            <a:ext cx="2249592" cy="4097861"/>
          </a:xfrm>
          <a:prstGeom prst="rect">
            <a:avLst/>
          </a:prstGeom>
          <a:solidFill>
            <a:srgbClr val="FBFBF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047F-B393-4069-9ABF-7E1568A13790}"/>
              </a:ext>
            </a:extLst>
          </p:cNvPr>
          <p:cNvSpPr/>
          <p:nvPr/>
        </p:nvSpPr>
        <p:spPr>
          <a:xfrm>
            <a:off x="5205984" y="180140"/>
            <a:ext cx="2249137" cy="1823576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9:</a:t>
            </a:r>
          </a:p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Purpose Statement</a:t>
            </a:r>
          </a:p>
          <a:p>
            <a:endParaRPr lang="en-US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(A metric we use already) will (+/-) by (insert date) as our audience (performs a task.) 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Example: Our inbound calls will increase 3% by the end of the quarter as we host more webinars.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74442" y="4205946"/>
            <a:ext cx="6041356" cy="2194854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6: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Partners?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Who can we work with to make this great? Has anyone else done something similar? What can we learn from others?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201" y="4205946"/>
            <a:ext cx="5998242" cy="2194854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5: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Past Attempts?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have we tried before? Has it worked? Any ideas we shelved due to time/budget?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19517" y="108086"/>
            <a:ext cx="3486467" cy="254397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3: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What’s Holding Us Back?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aren’t our people doing it right now? Do they know there’s a problem?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54440" y="108087"/>
            <a:ext cx="2368420" cy="260328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8: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Unfair Advantage</a:t>
            </a:r>
          </a:p>
          <a:p>
            <a:endParaRPr lang="en-US" sz="1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do we do different in our organization? What makes us unique?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823087" y="103528"/>
            <a:ext cx="2292711" cy="409786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2: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Audience</a:t>
            </a:r>
          </a:p>
          <a:p>
            <a:endParaRPr lang="en-US" sz="1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Who is your audience?  Be specific! </a:t>
            </a:r>
          </a:p>
          <a:p>
            <a:endParaRPr lang="en-US" sz="1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(Example: Team Members who are responsible for inbound customer support requests.)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55575" y="2626755"/>
            <a:ext cx="2368876" cy="157919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7: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Channels</a:t>
            </a:r>
          </a:p>
          <a:p>
            <a:endParaRPr lang="en-US" sz="1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are we going to reach our learners?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108086"/>
            <a:ext cx="1643317" cy="409786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 1: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Required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5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do you need your people to be able to do?</a:t>
            </a: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297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Oswald</vt:lpstr>
      <vt:lpstr>Roboto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James Finder</cp:lastModifiedBy>
  <cp:revision>47</cp:revision>
  <dcterms:created xsi:type="dcterms:W3CDTF">2013-01-06T22:45:06Z</dcterms:created>
  <dcterms:modified xsi:type="dcterms:W3CDTF">2018-10-06T15:25:31Z</dcterms:modified>
  <cp:category/>
</cp:coreProperties>
</file>