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are proven solution</a:t>
            </a:r>
          </a:p>
          <a:p>
            <a:r>
              <a:rPr lang="en-US" dirty="0" smtClean="0"/>
              <a:t>Patterns can be easily reused</a:t>
            </a:r>
          </a:p>
          <a:p>
            <a:r>
              <a:rPr lang="en-US" dirty="0" smtClean="0"/>
              <a:t>Patterns </a:t>
            </a:r>
            <a:r>
              <a:rPr lang="en-US" smtClean="0"/>
              <a:t>are expressive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</a:p>
          <a:p>
            <a:pPr lvl="1"/>
            <a:r>
              <a:rPr lang="en-US" dirty="0" smtClean="0"/>
              <a:t>Handling Object creation mechanism (e.g. constructor, factory, Abstract prototype, Singleton &amp; builder</a:t>
            </a:r>
          </a:p>
          <a:p>
            <a:r>
              <a:rPr lang="en-US" dirty="0" smtClean="0"/>
              <a:t>Structural Design Patterns</a:t>
            </a:r>
          </a:p>
          <a:p>
            <a:pPr lvl="1"/>
            <a:r>
              <a:rPr lang="en-US" dirty="0" smtClean="0"/>
              <a:t>Concerned with object composition and relationship between objects (e.g. Decorator, Façade, Flyweight, Adapter, Proxy)</a:t>
            </a:r>
          </a:p>
          <a:p>
            <a:r>
              <a:rPr lang="en-US" dirty="0" smtClean="0"/>
              <a:t>Behavioral Design Patterns</a:t>
            </a:r>
          </a:p>
          <a:p>
            <a:pPr lvl="1"/>
            <a:r>
              <a:rPr lang="en-US" dirty="0" smtClean="0"/>
              <a:t>Focus on communication among disparate objects in the system (e.g. Iterator, mediator, Observer and Visitor)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92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Object Oriented Design Patterns</vt:lpstr>
      <vt:lpstr>What is a pattern?</vt:lpstr>
      <vt:lpstr>Categories of Design Pattern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Patterns</dc:title>
  <dc:creator>Somnath Paul</dc:creator>
  <cp:lastModifiedBy>Somnath Paul</cp:lastModifiedBy>
  <cp:revision>2</cp:revision>
  <dcterms:created xsi:type="dcterms:W3CDTF">2022-01-23T06:03:59Z</dcterms:created>
  <dcterms:modified xsi:type="dcterms:W3CDTF">2022-01-23T06:13:03Z</dcterms:modified>
</cp:coreProperties>
</file>