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1144" y="11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0FCB-9FBE-CFD3-F0BF-AC57073F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908F5-0808-5505-BF3C-6501E53D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DE906-44E4-EAF3-BD65-0BE2E37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6DCDD-4363-7E29-EA2E-8270036C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2FD41-C272-E415-9054-DC3DA25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625B8-0BB7-B8FE-131C-E43E6A68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0B528-795D-60F4-E715-E70201B0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7AA06-B256-FB49-7407-253656D9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955E4-6365-D2E0-7B28-9601624D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6D639-B8A9-DDB3-016C-2F04B834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FF5876-E827-1C23-7236-8F61B6AB7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FFD89-D6D0-6F20-D1DD-271C27724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EE4B1-C413-0C25-69F3-DB431076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9DE9F-9234-1A8D-36B5-13038CE6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97787-05F9-FD0D-5CA7-2BA7BAD7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09B71-80EF-932E-679D-7E29F2E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CF0C0-8BE8-E7C5-BC7F-5E0DF98F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0F1E5-8302-93E3-F455-12246406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40463-0D78-0AB5-B25D-8A35DD56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E06EB-1C01-32C1-B1F4-9D8032E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E652-DA16-94C0-DF98-C9BC0450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CD0AD-A744-0D1D-5B03-D387A1DF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B44D5-353E-274E-95E8-02F13192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F598C-447E-8CCC-12AC-AEDEDFF1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454C1-32F5-1FFB-C2F2-D83F290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5307F-578E-2B75-F10B-6DA1E528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C1855-1CEE-BBD0-4C64-3E5A78CA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3404A-4481-9228-7631-92FBD2995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DBF6C-5444-955F-3C1C-0DB4F5E8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BEB78-569D-3FC8-6B68-B25070C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57F87-11B1-8E30-AC6C-3ECB04AD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9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B5C3D-6B7C-C3D9-7F31-8EB908DB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1C507-1653-A2DB-50B3-7096F603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FAD68-6616-8215-5498-478DC933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7A9C89-8424-FCBE-E37B-99867473B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3D557-AA89-8214-ACA8-A234C6926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73E7E8-B80A-4662-CF5A-787746B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20937-95CE-84F5-11B2-3A02399D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B61F7-C5F2-7981-B264-1CFBAF48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79783-E22D-7AD4-AE9A-03A46B7A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9BBA6-AFD9-CC59-A5DA-ECB7D820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9AFE10-873F-0B05-4F2B-F1CC6C5B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C5768-A66B-DDB6-4C56-89EB99E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593745-4E80-09D1-8756-D1E09D35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413D6-602E-3495-AC65-8A971F00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74BDE-CC6A-1367-884B-4218A9C3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3EEA-5FCB-1F5B-52B6-0B445CE6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11629-4228-2E31-C17D-99E87C6D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3C38E-66C6-B829-74F8-DE22E4DA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409D2-F1BF-7CE8-E40E-89733C54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BB050-AA3D-A033-4897-C66C8D10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6EC3D-5742-6DE4-1339-CCDFD018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EF91E-A093-875F-F0E9-DBC75DB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6E54B-0B1A-2768-E966-D2BE89E19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1EC21-D3A8-A4F7-4999-809B0D53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6F74F-C3D6-974B-CE51-64DE59D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4EB1C-E5DF-AD5D-B898-4468FF8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52F76-E096-6B84-9C7E-59CF6A4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0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3DD0A7-E2FD-1454-CB1E-8EF8D2E3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D815D-4418-DB26-C557-80B2D78D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5CB90-FF89-80E7-6AFC-3BDEE1299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5D47-905B-4380-B912-2327CDCBD69F}" type="datetimeFigureOut">
              <a:rPr lang="ko-KR" altLang="en-US" smtClean="0"/>
              <a:t>2022. 6. 29.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852BA-3E13-3BA5-7ED0-C90A3232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CF90E-E5CC-3138-B22E-0F0D2094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269C-387E-4498-B72C-FAE9E1BBA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4D68CD81-61D0-CA72-5B40-53D87CBD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409" y="0"/>
            <a:ext cx="4628591" cy="18787582"/>
          </a:xfrm>
          <a:prstGeom prst="rect">
            <a:avLst/>
          </a:prstGeom>
        </p:spPr>
      </p:pic>
      <p:sp>
        <p:nvSpPr>
          <p:cNvPr id="4" name="직사각형 144">
            <a:extLst>
              <a:ext uri="{FF2B5EF4-FFF2-40B4-BE49-F238E27FC236}">
                <a16:creationId xmlns:a16="http://schemas.microsoft.com/office/drawing/2014/main" id="{8185DD01-AEAD-2184-5A7A-55B623254F99}"/>
              </a:ext>
            </a:extLst>
          </p:cNvPr>
          <p:cNvSpPr/>
          <p:nvPr/>
        </p:nvSpPr>
        <p:spPr>
          <a:xfrm>
            <a:off x="1467180" y="0"/>
            <a:ext cx="4628820" cy="26621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Oval 410">
            <a:extLst>
              <a:ext uri="{FF2B5EF4-FFF2-40B4-BE49-F238E27FC236}">
                <a16:creationId xmlns:a16="http://schemas.microsoft.com/office/drawing/2014/main" id="{AA41B442-5467-2557-7EFA-C9107851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772" y="323550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1</a:t>
            </a:r>
          </a:p>
        </p:txBody>
      </p:sp>
      <p:sp>
        <p:nvSpPr>
          <p:cNvPr id="6" name="직사각형 144">
            <a:extLst>
              <a:ext uri="{FF2B5EF4-FFF2-40B4-BE49-F238E27FC236}">
                <a16:creationId xmlns:a16="http://schemas.microsoft.com/office/drawing/2014/main" id="{304B609C-E198-DDE5-ADD8-6A5D66615EE1}"/>
              </a:ext>
            </a:extLst>
          </p:cNvPr>
          <p:cNvSpPr/>
          <p:nvPr/>
        </p:nvSpPr>
        <p:spPr>
          <a:xfrm>
            <a:off x="1467180" y="266218"/>
            <a:ext cx="4628820" cy="14018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Oval 410">
            <a:extLst>
              <a:ext uri="{FF2B5EF4-FFF2-40B4-BE49-F238E27FC236}">
                <a16:creationId xmlns:a16="http://schemas.microsoft.com/office/drawing/2014/main" id="{CE382D60-C722-21C9-C0FA-D5B2CC91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772" y="513992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2</a:t>
            </a:r>
          </a:p>
        </p:txBody>
      </p:sp>
      <p:sp>
        <p:nvSpPr>
          <p:cNvPr id="11" name="직사각형 144">
            <a:extLst>
              <a:ext uri="{FF2B5EF4-FFF2-40B4-BE49-F238E27FC236}">
                <a16:creationId xmlns:a16="http://schemas.microsoft.com/office/drawing/2014/main" id="{926E1C29-87DD-5E6A-276E-22BFBC924F80}"/>
              </a:ext>
            </a:extLst>
          </p:cNvPr>
          <p:cNvSpPr/>
          <p:nvPr/>
        </p:nvSpPr>
        <p:spPr>
          <a:xfrm>
            <a:off x="1467180" y="409042"/>
            <a:ext cx="4628820" cy="115916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44">
            <a:extLst>
              <a:ext uri="{FF2B5EF4-FFF2-40B4-BE49-F238E27FC236}">
                <a16:creationId xmlns:a16="http://schemas.microsoft.com/office/drawing/2014/main" id="{090BACC5-9828-2E4F-95CE-055347FFDE1D}"/>
              </a:ext>
            </a:extLst>
          </p:cNvPr>
          <p:cNvSpPr/>
          <p:nvPr/>
        </p:nvSpPr>
        <p:spPr>
          <a:xfrm>
            <a:off x="1467180" y="1584033"/>
            <a:ext cx="4628820" cy="43890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Oval 410">
            <a:extLst>
              <a:ext uri="{FF2B5EF4-FFF2-40B4-BE49-F238E27FC236}">
                <a16:creationId xmlns:a16="http://schemas.microsoft.com/office/drawing/2014/main" id="{F7DA12A6-1296-C77E-BB4D-FAF4BC0B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14" y="1113537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3</a:t>
            </a:r>
          </a:p>
        </p:txBody>
      </p:sp>
      <p:sp>
        <p:nvSpPr>
          <p:cNvPr id="10" name="Oval 410">
            <a:extLst>
              <a:ext uri="{FF2B5EF4-FFF2-40B4-BE49-F238E27FC236}">
                <a16:creationId xmlns:a16="http://schemas.microsoft.com/office/drawing/2014/main" id="{F74D6D1F-9175-D678-A26A-942482EA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514" y="2107002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4</a:t>
            </a:r>
          </a:p>
        </p:txBody>
      </p:sp>
      <p:graphicFrame>
        <p:nvGraphicFramePr>
          <p:cNvPr id="14" name="표 50">
            <a:extLst>
              <a:ext uri="{FF2B5EF4-FFF2-40B4-BE49-F238E27FC236}">
                <a16:creationId xmlns:a16="http://schemas.microsoft.com/office/drawing/2014/main" id="{D1AFC9B0-B06D-BFC7-8293-8023AB13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60947"/>
              </p:ext>
            </p:extLst>
          </p:nvPr>
        </p:nvGraphicFramePr>
        <p:xfrm>
          <a:off x="6937529" y="383344"/>
          <a:ext cx="4826103" cy="25321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헤더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fix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나는대로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반영 예정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코드 구현은 되어있습니다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fix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나는대로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반영 예정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코드 구현은 되어있습니다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27382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</a:rPr>
                        <a:t>캐러셀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제이쿼리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사용하여 구현할 계획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92977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액티비티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게시판이 카드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형식으로 들어간다고 보면 됩니다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4.1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문구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4.2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각 버튼 클릭 시 컨텐츠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sorting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분류는 제가 임의로 적었어요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4.3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4 x 2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배열로 노출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62144"/>
                  </a:ext>
                </a:extLst>
              </a:tr>
            </a:tbl>
          </a:graphicData>
        </a:graphic>
      </p:graphicFrame>
      <p:sp>
        <p:nvSpPr>
          <p:cNvPr id="16" name="Oval 410">
            <a:extLst>
              <a:ext uri="{FF2B5EF4-FFF2-40B4-BE49-F238E27FC236}">
                <a16:creationId xmlns:a16="http://schemas.microsoft.com/office/drawing/2014/main" id="{638BFB40-0C06-BF6F-D976-628527E0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439" y="1905838"/>
            <a:ext cx="299140" cy="1179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rPr>
              <a:t>4-1</a:t>
            </a:r>
          </a:p>
        </p:txBody>
      </p:sp>
      <p:sp>
        <p:nvSpPr>
          <p:cNvPr id="17" name="Oval 410">
            <a:extLst>
              <a:ext uri="{FF2B5EF4-FFF2-40B4-BE49-F238E27FC236}">
                <a16:creationId xmlns:a16="http://schemas.microsoft.com/office/drawing/2014/main" id="{709CC3B2-C62A-FC1F-6ED2-F3C3CB66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98" y="2189851"/>
            <a:ext cx="299140" cy="1179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rPr>
              <a:t>4-2</a:t>
            </a:r>
          </a:p>
        </p:txBody>
      </p:sp>
      <p:sp>
        <p:nvSpPr>
          <p:cNvPr id="18" name="Oval 410">
            <a:extLst>
              <a:ext uri="{FF2B5EF4-FFF2-40B4-BE49-F238E27FC236}">
                <a16:creationId xmlns:a16="http://schemas.microsoft.com/office/drawing/2014/main" id="{C323C04C-E864-B87B-DC77-50D403EC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614" y="2647051"/>
            <a:ext cx="299140" cy="1179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charset="0"/>
              </a:rPr>
              <a:t>4-3</a:t>
            </a:r>
          </a:p>
        </p:txBody>
      </p:sp>
    </p:spTree>
    <p:extLst>
      <p:ext uri="{BB962C8B-B14F-4D97-AF65-F5344CB8AC3E}">
        <p14:creationId xmlns:p14="http://schemas.microsoft.com/office/powerpoint/2010/main" val="18774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4D68CD81-61D0-CA72-5B40-53D87CBD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409" y="-5172074"/>
            <a:ext cx="4628591" cy="18787582"/>
          </a:xfrm>
          <a:prstGeom prst="rect">
            <a:avLst/>
          </a:prstGeom>
        </p:spPr>
      </p:pic>
      <p:sp>
        <p:nvSpPr>
          <p:cNvPr id="3" name="직사각형 144">
            <a:extLst>
              <a:ext uri="{FF2B5EF4-FFF2-40B4-BE49-F238E27FC236}">
                <a16:creationId xmlns:a16="http://schemas.microsoft.com/office/drawing/2014/main" id="{A4F2946E-C700-2928-46D3-31BED39189F5}"/>
              </a:ext>
            </a:extLst>
          </p:cNvPr>
          <p:cNvSpPr/>
          <p:nvPr/>
        </p:nvSpPr>
        <p:spPr>
          <a:xfrm>
            <a:off x="1467180" y="771233"/>
            <a:ext cx="4628820" cy="608676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Oval 410">
            <a:extLst>
              <a:ext uri="{FF2B5EF4-FFF2-40B4-BE49-F238E27FC236}">
                <a16:creationId xmlns:a16="http://schemas.microsoft.com/office/drawing/2014/main" id="{E7E390F7-46D7-E59D-F8A7-0CC1790E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86" y="771233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1</a:t>
            </a:r>
          </a:p>
        </p:txBody>
      </p:sp>
      <p:sp>
        <p:nvSpPr>
          <p:cNvPr id="6" name="Oval 410">
            <a:extLst>
              <a:ext uri="{FF2B5EF4-FFF2-40B4-BE49-F238E27FC236}">
                <a16:creationId xmlns:a16="http://schemas.microsoft.com/office/drawing/2014/main" id="{41F06AA6-E7E9-F8C0-2CC6-28188B5D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844" y="2654300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2</a:t>
            </a:r>
          </a:p>
        </p:txBody>
      </p:sp>
      <p:graphicFrame>
        <p:nvGraphicFramePr>
          <p:cNvPr id="8" name="표 50">
            <a:extLst>
              <a:ext uri="{FF2B5EF4-FFF2-40B4-BE49-F238E27FC236}">
                <a16:creationId xmlns:a16="http://schemas.microsoft.com/office/drawing/2014/main" id="{019DB4A4-2F76-023F-DDF1-EDB11DB8B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35340"/>
              </p:ext>
            </p:extLst>
          </p:nvPr>
        </p:nvGraphicFramePr>
        <p:xfrm>
          <a:off x="6937529" y="383344"/>
          <a:ext cx="4826103" cy="285890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맛집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맛집의 경우 카드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의 이미지 부분을 지도로 처리할 예정입니다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지도 프레임 노출은 기술 확인 완료한 상태입니다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아래 이미지 참고하여 시안 구상하였습니다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출처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그리팅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맛집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페이지의 컴포넌트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과 구성은 같은데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제이쿼리의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마솔리니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로 구현할 예정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참고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https://</a:t>
                      </a:r>
                      <a:r>
                        <a:rPr lang="en-US" altLang="ko-KR" sz="800" b="0" baseline="0" dirty="0" err="1">
                          <a:solidFill>
                            <a:schemeClr val="tx1"/>
                          </a:solidFill>
                        </a:rPr>
                        <a:t>ddorang-d.tistory.com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/7)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27382"/>
                  </a:ext>
                </a:extLst>
              </a:tr>
            </a:tbl>
          </a:graphicData>
        </a:graphic>
      </p:graphicFrame>
      <p:pic>
        <p:nvPicPr>
          <p:cNvPr id="13" name="Picture 12" descr="A picture containing table, indoor, food&#10;&#10;Description automatically generated">
            <a:extLst>
              <a:ext uri="{FF2B5EF4-FFF2-40B4-BE49-F238E27FC236}">
                <a16:creationId xmlns:a16="http://schemas.microsoft.com/office/drawing/2014/main" id="{B2FE049E-DDBA-53FD-28C0-77FD7E2BD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7" y="1469746"/>
            <a:ext cx="2412380" cy="8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4D68CD81-61D0-CA72-5B40-53D87CBD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7409" y="-11929582"/>
            <a:ext cx="4628591" cy="18787582"/>
          </a:xfrm>
          <a:prstGeom prst="rect">
            <a:avLst/>
          </a:prstGeom>
        </p:spPr>
      </p:pic>
      <p:sp>
        <p:nvSpPr>
          <p:cNvPr id="3" name="직사각형 144">
            <a:extLst>
              <a:ext uri="{FF2B5EF4-FFF2-40B4-BE49-F238E27FC236}">
                <a16:creationId xmlns:a16="http://schemas.microsoft.com/office/drawing/2014/main" id="{8B3AD91F-8132-E68A-613D-3349D59FC991}"/>
              </a:ext>
            </a:extLst>
          </p:cNvPr>
          <p:cNvSpPr/>
          <p:nvPr/>
        </p:nvSpPr>
        <p:spPr>
          <a:xfrm>
            <a:off x="1467180" y="148933"/>
            <a:ext cx="4628820" cy="173066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44">
            <a:extLst>
              <a:ext uri="{FF2B5EF4-FFF2-40B4-BE49-F238E27FC236}">
                <a16:creationId xmlns:a16="http://schemas.microsoft.com/office/drawing/2014/main" id="{AAA7D168-10C3-17AD-FA28-6BDCC01AC3B1}"/>
              </a:ext>
            </a:extLst>
          </p:cNvPr>
          <p:cNvSpPr/>
          <p:nvPr/>
        </p:nvSpPr>
        <p:spPr>
          <a:xfrm>
            <a:off x="1467180" y="1879600"/>
            <a:ext cx="4628820" cy="29845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Oval 410">
            <a:extLst>
              <a:ext uri="{FF2B5EF4-FFF2-40B4-BE49-F238E27FC236}">
                <a16:creationId xmlns:a16="http://schemas.microsoft.com/office/drawing/2014/main" id="{5B0372A8-1278-41A5-8BB0-841E3634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86" y="771233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1</a:t>
            </a:r>
          </a:p>
        </p:txBody>
      </p:sp>
      <p:sp>
        <p:nvSpPr>
          <p:cNvPr id="6" name="Oval 410">
            <a:extLst>
              <a:ext uri="{FF2B5EF4-FFF2-40B4-BE49-F238E27FC236}">
                <a16:creationId xmlns:a16="http://schemas.microsoft.com/office/drawing/2014/main" id="{3AC6076E-FA7A-E8AD-6337-B1222C54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844" y="2654300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2</a:t>
            </a:r>
          </a:p>
        </p:txBody>
      </p:sp>
      <p:sp>
        <p:nvSpPr>
          <p:cNvPr id="8" name="직사각형 144">
            <a:extLst>
              <a:ext uri="{FF2B5EF4-FFF2-40B4-BE49-F238E27FC236}">
                <a16:creationId xmlns:a16="http://schemas.microsoft.com/office/drawing/2014/main" id="{E00B0B76-06CB-43B2-900D-A53ED1C9AF04}"/>
              </a:ext>
            </a:extLst>
          </p:cNvPr>
          <p:cNvSpPr/>
          <p:nvPr/>
        </p:nvSpPr>
        <p:spPr>
          <a:xfrm>
            <a:off x="1467180" y="4864100"/>
            <a:ext cx="4628820" cy="141119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144">
            <a:extLst>
              <a:ext uri="{FF2B5EF4-FFF2-40B4-BE49-F238E27FC236}">
                <a16:creationId xmlns:a16="http://schemas.microsoft.com/office/drawing/2014/main" id="{130C3607-A94F-6758-6103-292742605F3D}"/>
              </a:ext>
            </a:extLst>
          </p:cNvPr>
          <p:cNvSpPr/>
          <p:nvPr/>
        </p:nvSpPr>
        <p:spPr>
          <a:xfrm>
            <a:off x="1465664" y="6275293"/>
            <a:ext cx="4628820" cy="60735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val 410">
            <a:extLst>
              <a:ext uri="{FF2B5EF4-FFF2-40B4-BE49-F238E27FC236}">
                <a16:creationId xmlns:a16="http://schemas.microsoft.com/office/drawing/2014/main" id="{C6C1DE67-7DC3-E721-E275-6634CC37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844" y="5334870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3</a:t>
            </a:r>
          </a:p>
        </p:txBody>
      </p:sp>
      <p:sp>
        <p:nvSpPr>
          <p:cNvPr id="11" name="Oval 410">
            <a:extLst>
              <a:ext uri="{FF2B5EF4-FFF2-40B4-BE49-F238E27FC236}">
                <a16:creationId xmlns:a16="http://schemas.microsoft.com/office/drawing/2014/main" id="{508B597A-60B5-0377-133E-A52C288D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844" y="6449686"/>
            <a:ext cx="152172" cy="165699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" charset="0"/>
              </a:rPr>
              <a:t>4</a:t>
            </a:r>
          </a:p>
        </p:txBody>
      </p:sp>
      <p:graphicFrame>
        <p:nvGraphicFramePr>
          <p:cNvPr id="12" name="표 50">
            <a:extLst>
              <a:ext uri="{FF2B5EF4-FFF2-40B4-BE49-F238E27FC236}">
                <a16:creationId xmlns:a16="http://schemas.microsoft.com/office/drawing/2014/main" id="{61750B08-02ED-C813-C364-4ED395643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30827"/>
              </p:ext>
            </p:extLst>
          </p:nvPr>
        </p:nvGraphicFramePr>
        <p:xfrm>
          <a:off x="6937529" y="383344"/>
          <a:ext cx="4826103" cy="21130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검색 섹션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창에 검색어 입력할 경우 여행계획서 페이지로 데이터 넘겨주며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블로그 섹션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인기 블로그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게시글 많은 순 등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27382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회사 소개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어떻게 할지 생각하다가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유투브있다고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가정하고 구성해보았습니다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95561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란희님이 주신 약관 동의 내용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넣을게요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~!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0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1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191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T25870</dc:creator>
  <cp:lastModifiedBy>V9019</cp:lastModifiedBy>
  <cp:revision>3</cp:revision>
  <dcterms:created xsi:type="dcterms:W3CDTF">2022-06-29T07:34:39Z</dcterms:created>
  <dcterms:modified xsi:type="dcterms:W3CDTF">2022-06-29T10:17:17Z</dcterms:modified>
</cp:coreProperties>
</file>