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4615F8-B1CF-4113-8FF5-CB39F8C6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A9F84C-0794-4DE5-804C-84CD72903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1FB5D-CC03-4113-B9B4-884EA7AA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AF951C-3510-4FA2-AAD4-8C210D50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EF1A9-2ACD-42C8-AEF5-0A4B8A58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12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766781-5E8E-460B-8AD7-6420B80F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09891C-3D60-4E56-BE30-9CE47D1F0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3B295A-1FF9-4B9E-A77B-0538DCEB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0D5BB-7B06-4BFB-AD1A-6104D72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E99BC2-6D07-4C51-85F7-5B6864C5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93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736DFD-2C19-491A-BE9C-A11F9600E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91B97C-8AA8-4869-BA79-0FEAD041C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5455C7-970E-4FAF-ADBC-6B4F9044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74BD86-A01E-40FC-BFA1-18724DC9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947AD9-64CB-41C6-A7DD-C3C98C96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C6E76-7783-46D0-A859-9568F396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6B2E3-1123-4398-B304-06C6CAA88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05A85-6A9B-43A3-8C52-67912E96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36498D-93A5-48EE-B23F-A5516C85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EF36BF-54EA-4D2B-9CFF-C2AE9657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5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CA20D-3B5B-47FB-8D72-016A38A9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9D23BD-FA66-4B1A-9809-5AB8A02AF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FEA1E7-BD8A-43B5-8724-FE102EBA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EA4D0B-08F5-45CF-B8A2-C9357F0F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37ED7C-C7F5-4D0E-A327-A02F42C7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36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100254-A120-4B3D-898F-B4D5FA5E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16981-D5AC-464B-AE1C-70E007332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31EA19-5AE0-480A-BC66-CD509F7FA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AFFFA0-2A50-4AAF-9709-9E0E6310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918FF8-97B2-4B3E-B917-ABD3FBE3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E780C8-08D6-4361-A697-AB984F8F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5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4AC97-9121-4FAC-A69E-E408468D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0DC9E0-F4F1-45E5-A6DE-3375C88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9FECF5-B85C-42BC-AEAE-8CB9563DB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0C2B68-6E81-47DE-ABD6-E6561A92E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C217E80-D2C7-44AB-AD48-AFC492D1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4F187EE-84B5-4C2D-A55A-DF872AC3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73B03D-2A30-4844-9923-2E8CFE583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C5E08C-8628-44C5-8109-BDD5066F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1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EF159-FA45-4850-BB95-CDCD58128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F14B8A-3596-471E-909A-05EBE3264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7BBDE3-C7B2-435A-B790-A1218CE6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0E140B1-41F2-4324-8F95-A36F229E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15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B3F908-0C52-4EED-A7BF-B85B7FBA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33BE69-6A46-483B-A2A9-D825FDE5B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2C1FB4-1318-44E7-A280-E502EECD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5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2F6C3-CF1C-4DAD-8F55-99608AB7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56C93D-D6BA-4640-BE53-2E7383F9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9CFB73E-01F1-401E-8E38-24685FF9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376F27-BCF7-409F-A35D-F547AA98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40B1EF-DF4F-4F0B-A3B2-8A6BE42A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9DC823-F22E-4B40-A01B-BA1D0FD4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84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2C77A8-E2B2-41ED-AA6A-F8ABEE5D1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1E27052-F2EA-4372-B212-E6F6D1D63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12A1EB-F1F1-423A-9925-F99370B2F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F0A2BA-AA2F-493A-B934-1671A8E0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F9375DF-AE15-4F93-B3C4-64AB0A2E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B83838-E265-4074-9FA8-3E71475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2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24CA24-989D-4F67-AD4A-1BF186AB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7F8004-D06B-4075-9A43-FD8C8AC06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9C94DA-856F-48D2-98BD-415C02111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81A-CC02-4337-8755-41827DC5C3AC}" type="datetimeFigureOut">
              <a:rPr lang="zh-TW" altLang="en-US" smtClean="0"/>
              <a:t>2024/12/9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DAA472-DFB8-4B20-93CD-165840311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BB2B5-B90F-4F57-9ADA-179DCC9E4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0949-78A2-44DD-B494-7908F949E0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56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E9A0C-50CC-47E3-91E9-EA1F52312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創新應用全端網站開發工程師養成班</a:t>
            </a:r>
            <a:r>
              <a:rPr lang="en-US" altLang="zh-TW" dirty="0"/>
              <a:t>-</a:t>
            </a:r>
            <a:r>
              <a:rPr lang="zh-TW" altLang="en-US" dirty="0"/>
              <a:t>小專題簡報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D88DD5-9D25-4740-A895-80FFDB161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旅程計畫網站</a:t>
            </a:r>
            <a:endParaRPr lang="en-US" altLang="zh-TW" dirty="0"/>
          </a:p>
          <a:p>
            <a:r>
              <a:rPr lang="zh-TW" altLang="en-US" dirty="0"/>
              <a:t>報告人</a:t>
            </a:r>
            <a:r>
              <a:rPr lang="en-US" altLang="zh-TW" dirty="0"/>
              <a:t>:</a:t>
            </a:r>
            <a:r>
              <a:rPr lang="zh-TW" altLang="en-US" dirty="0"/>
              <a:t>施俊瑋</a:t>
            </a:r>
          </a:p>
        </p:txBody>
      </p:sp>
    </p:spTree>
    <p:extLst>
      <p:ext uri="{BB962C8B-B14F-4D97-AF65-F5344CB8AC3E}">
        <p14:creationId xmlns:p14="http://schemas.microsoft.com/office/powerpoint/2010/main" val="103422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A028D5-1D90-4643-850B-9E8F452A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271B5-1CDA-4626-B2B2-CE8C54DD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突然想去某個地方，卻不知道該如何規劃清楚</a:t>
            </a:r>
            <a:endParaRPr lang="en-US" altLang="zh-TW" dirty="0"/>
          </a:p>
          <a:p>
            <a:r>
              <a:rPr lang="zh-TW" altLang="en-US" dirty="0"/>
              <a:t>只會打開</a:t>
            </a:r>
            <a:r>
              <a:rPr lang="en-US" altLang="zh-TW" dirty="0"/>
              <a:t>Google Map</a:t>
            </a:r>
            <a:r>
              <a:rPr lang="zh-TW" altLang="en-US" dirty="0"/>
              <a:t>觀看哪裡有不錯的地方</a:t>
            </a:r>
            <a:endParaRPr lang="en-US" altLang="zh-TW" dirty="0"/>
          </a:p>
          <a:p>
            <a:r>
              <a:rPr lang="zh-TW" altLang="en-US" dirty="0"/>
              <a:t>不知道該找誰討論</a:t>
            </a:r>
          </a:p>
        </p:txBody>
      </p:sp>
    </p:spTree>
    <p:extLst>
      <p:ext uri="{BB962C8B-B14F-4D97-AF65-F5344CB8AC3E}">
        <p14:creationId xmlns:p14="http://schemas.microsoft.com/office/powerpoint/2010/main" val="205569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C18F6-12F5-4869-9D35-D19B3CCE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04861-56E9-4E1C-9382-D1A00BF1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規劃簡單清楚的計畫</a:t>
            </a:r>
            <a:endParaRPr lang="en-US" altLang="zh-TW" dirty="0"/>
          </a:p>
          <a:p>
            <a:r>
              <a:rPr lang="zh-TW" altLang="en-US" dirty="0"/>
              <a:t>更加豐富的旅程推薦系統</a:t>
            </a:r>
            <a:endParaRPr lang="en-US" altLang="zh-TW" dirty="0"/>
          </a:p>
          <a:p>
            <a:r>
              <a:rPr lang="zh-TW" altLang="en-US" dirty="0"/>
              <a:t>更廣泛的社群內容</a:t>
            </a:r>
          </a:p>
        </p:txBody>
      </p:sp>
    </p:spTree>
    <p:extLst>
      <p:ext uri="{BB962C8B-B14F-4D97-AF65-F5344CB8AC3E}">
        <p14:creationId xmlns:p14="http://schemas.microsoft.com/office/powerpoint/2010/main" val="239533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D5026C-9064-4951-B44B-BA2290D5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運用的技術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ED5D0C-111C-4CA3-833E-F8538D1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  <a:r>
              <a:rPr lang="zh-TW" altLang="en-US" dirty="0"/>
              <a:t>架構</a:t>
            </a:r>
            <a:endParaRPr lang="en-US" altLang="zh-TW" dirty="0"/>
          </a:p>
          <a:p>
            <a:r>
              <a:rPr lang="en-US" altLang="zh-TW" dirty="0"/>
              <a:t>CSS</a:t>
            </a:r>
            <a:r>
              <a:rPr lang="zh-TW" altLang="en-US" dirty="0"/>
              <a:t>樣式</a:t>
            </a:r>
            <a:endParaRPr lang="en-US" altLang="zh-TW" dirty="0"/>
          </a:p>
          <a:p>
            <a:r>
              <a:rPr lang="en-US" altLang="zh-TW" dirty="0" err="1"/>
              <a:t>BootStrap</a:t>
            </a:r>
            <a:r>
              <a:rPr lang="zh-TW" altLang="en-US" dirty="0"/>
              <a:t>響應式設計</a:t>
            </a:r>
            <a:endParaRPr lang="en-US" altLang="zh-TW" dirty="0"/>
          </a:p>
          <a:p>
            <a:r>
              <a:rPr lang="en-US" altLang="zh-TW" dirty="0" err="1"/>
              <a:t>Javascript</a:t>
            </a:r>
            <a:endParaRPr lang="en-US" altLang="zh-TW" dirty="0"/>
          </a:p>
          <a:p>
            <a:r>
              <a:rPr lang="en-US" altLang="zh-TW" dirty="0" err="1"/>
              <a:t>chatgpt</a:t>
            </a:r>
            <a:r>
              <a:rPr lang="zh-TW" altLang="en-US" dirty="0"/>
              <a:t>生成文本</a:t>
            </a:r>
          </a:p>
        </p:txBody>
      </p:sp>
    </p:spTree>
    <p:extLst>
      <p:ext uri="{BB962C8B-B14F-4D97-AF65-F5344CB8AC3E}">
        <p14:creationId xmlns:p14="http://schemas.microsoft.com/office/powerpoint/2010/main" val="61563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BFB9F2-0EBF-4E66-81EF-03065B28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網站架構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A826B4-81EF-4773-A532-CF311E6C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首頁介紹</a:t>
            </a:r>
            <a:endParaRPr lang="en-US" altLang="zh-TW" dirty="0"/>
          </a:p>
          <a:p>
            <a:r>
              <a:rPr lang="zh-TW" altLang="en-US" dirty="0"/>
              <a:t>創建客製計畫的功能</a:t>
            </a:r>
            <a:endParaRPr lang="en-US" altLang="zh-TW" dirty="0"/>
          </a:p>
          <a:p>
            <a:r>
              <a:rPr lang="zh-TW" altLang="en-US" dirty="0"/>
              <a:t>討論區的功能</a:t>
            </a:r>
            <a:endParaRPr lang="en-US" altLang="zh-TW" dirty="0"/>
          </a:p>
          <a:p>
            <a:r>
              <a:rPr lang="zh-TW" altLang="en-US" dirty="0"/>
              <a:t>建議旅程的功能</a:t>
            </a:r>
            <a:endParaRPr lang="en-US" altLang="zh-TW" dirty="0"/>
          </a:p>
          <a:p>
            <a:r>
              <a:rPr lang="zh-TW" altLang="en-US" dirty="0"/>
              <a:t>會員系統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97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74215F-8128-41F7-8650-74B4FF59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未來新增功能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32BB43-B3FF-45D0-B7ED-E2682FA88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好友共享，編輯計畫</a:t>
            </a:r>
            <a:endParaRPr lang="en-US" altLang="zh-TW" dirty="0"/>
          </a:p>
          <a:p>
            <a:r>
              <a:rPr lang="zh-TW" altLang="en-US" dirty="0"/>
              <a:t>大型社群計畫舉辦功能</a:t>
            </a:r>
            <a:endParaRPr lang="en-US" altLang="zh-TW" dirty="0"/>
          </a:p>
          <a:p>
            <a:r>
              <a:rPr lang="zh-TW" altLang="en-US"/>
              <a:t>推薦特定旅程</a:t>
            </a:r>
            <a:r>
              <a:rPr lang="zh-TW" altLang="en-US" dirty="0"/>
              <a:t>的資訊，推送至</a:t>
            </a:r>
            <a:r>
              <a:rPr lang="en-US" altLang="zh-TW" dirty="0"/>
              <a:t>email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720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F592E1-2167-41D5-B8AF-0EF50E14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F3F4E-D891-4378-B2CD-32591164A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評論區新增實況直播的功能</a:t>
            </a:r>
            <a:endParaRPr lang="en-US" altLang="zh-TW" dirty="0"/>
          </a:p>
          <a:p>
            <a:r>
              <a:rPr lang="zh-TW" altLang="en-US" dirty="0"/>
              <a:t>搜尋框看看要不要調到最頂部，導覽列改成下面</a:t>
            </a:r>
            <a:r>
              <a:rPr lang="en-US" altLang="zh-TW" dirty="0"/>
              <a:t>(fixed)</a:t>
            </a:r>
          </a:p>
          <a:p>
            <a:r>
              <a:rPr lang="zh-TW" altLang="en-US" dirty="0"/>
              <a:t>登入頁面新增亂碼驗證，防止機器人</a:t>
            </a:r>
            <a:endParaRPr lang="en-US" altLang="zh-TW" dirty="0"/>
          </a:p>
          <a:p>
            <a:r>
              <a:rPr lang="zh-TW" altLang="en-US"/>
              <a:t>推薦旅程的搜尋結果導覽到一個新頁面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5572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174</Words>
  <Application>Microsoft Office PowerPoint</Application>
  <PresentationFormat>寬螢幕</PresentationFormat>
  <Paragraphs>31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創新應用全端網站開發工程師養成班-小專題簡報</vt:lpstr>
      <vt:lpstr>專題動機</vt:lpstr>
      <vt:lpstr>專題目標</vt:lpstr>
      <vt:lpstr>運用的技術</vt:lpstr>
      <vt:lpstr>網站架構</vt:lpstr>
      <vt:lpstr>未來新增功能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shi</dc:creator>
  <cp:lastModifiedBy>shi</cp:lastModifiedBy>
  <cp:revision>10</cp:revision>
  <dcterms:created xsi:type="dcterms:W3CDTF">2024-12-07T03:30:42Z</dcterms:created>
  <dcterms:modified xsi:type="dcterms:W3CDTF">2024-12-09T12:53:42Z</dcterms:modified>
</cp:coreProperties>
</file>