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75" r:id="rId2"/>
    <p:sldId id="259" r:id="rId3"/>
    <p:sldId id="373" r:id="rId4"/>
    <p:sldId id="385" r:id="rId5"/>
    <p:sldId id="405" r:id="rId6"/>
    <p:sldId id="418" r:id="rId7"/>
    <p:sldId id="419" r:id="rId8"/>
    <p:sldId id="420" r:id="rId9"/>
    <p:sldId id="421" r:id="rId10"/>
    <p:sldId id="422" r:id="rId11"/>
    <p:sldId id="360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FFFFF"/>
    <a:srgbClr val="6A7B8B"/>
    <a:srgbClr val="E8ECE5"/>
    <a:srgbClr val="E8C0C0"/>
    <a:srgbClr val="C0C0C0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5502" autoAdjust="0"/>
  </p:normalViewPr>
  <p:slideViewPr>
    <p:cSldViewPr>
      <p:cViewPr varScale="1">
        <p:scale>
          <a:sx n="102" d="100"/>
          <a:sy n="102" d="100"/>
        </p:scale>
        <p:origin x="1219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7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3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6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2021-06-14-Mon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2664296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어플실행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7030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948417" cy="215898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개요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플랫폼 소개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기능구현 알고리즘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어플 실행영상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2847647"/>
            <a:ext cx="217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193" y="1210895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2664296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309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과제 개요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190416" y="1399838"/>
            <a:ext cx="867912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의학사고는 일상생활에서 늘 빈번하게 일어나고 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이는 환자들이 약에 대한 정보를</a:t>
            </a:r>
          </a:p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잘 알고 있지 못하다고 판단하여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본팀의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의학 어플은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통한 약학 식별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구현하여 사진 촬영만으로 사용자들에게 정확한 의학 정보와 약품에 대한 성분 등을 제공하고자 하며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부가기능을 제공한다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BDBB7F-99AE-469A-BFE8-788C6BE5EB52}"/>
              </a:ext>
            </a:extLst>
          </p:cNvPr>
          <p:cNvGrpSpPr/>
          <p:nvPr/>
        </p:nvGrpSpPr>
        <p:grpSpPr>
          <a:xfrm>
            <a:off x="-330041" y="3185342"/>
            <a:ext cx="1980693" cy="523220"/>
            <a:chOff x="-324544" y="1170577"/>
            <a:chExt cx="1980693" cy="52322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2F43BD-2C3A-406C-9157-E5D7F3631860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699C30-7DE6-4386-9A0E-F7CDC6AD8B36}"/>
                </a:ext>
              </a:extLst>
            </p:cNvPr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D9747-2C96-4C0E-97ED-ADB158BC0042}"/>
              </a:ext>
            </a:extLst>
          </p:cNvPr>
          <p:cNvSpPr/>
          <p:nvPr/>
        </p:nvSpPr>
        <p:spPr>
          <a:xfrm>
            <a:off x="1691680" y="3231508"/>
            <a:ext cx="309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기대효과 및 활용 방안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0AAC50-630F-46FA-8969-CA768DB719E5}"/>
              </a:ext>
            </a:extLst>
          </p:cNvPr>
          <p:cNvSpPr/>
          <p:nvPr/>
        </p:nvSpPr>
        <p:spPr>
          <a:xfrm>
            <a:off x="190416" y="3763452"/>
            <a:ext cx="867912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본 팀의 의학 어플은 약품 인식 모델 구현을 통한 약학 식별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구현하여 사진 촬영만으로 사용자들에게 최대한 정확한 의학 정보와 약품에 대한 성분 등을 제공하여 조금이라도 더 편리하고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쉽게 약학 및 의료 보조 정보를 제공할 수 있기를 기대하며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추가적으로 병원의 위치 및 병원 정보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등의 편의 기능 제공합니다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2664296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 플랫폼 소개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134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D6EB2-40EA-498A-9E78-B2E1E26E5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565" y="1219226"/>
            <a:ext cx="1487391" cy="873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5595A-C0E3-4827-82E8-6813D966D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36" y="1561245"/>
            <a:ext cx="1274700" cy="531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1B6078-E6BC-41D5-B3DE-4D3B89C1D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2271035"/>
            <a:ext cx="5600700" cy="1790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E8BAF-45A7-46AB-A924-9B229A758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318364"/>
            <a:ext cx="3706540" cy="1774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6B6FB9D-0C87-47C5-BE21-5DD741CB0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586" y="3795932"/>
            <a:ext cx="6194828" cy="18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21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2664296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기능구현 알고리즘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3606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9A57A9A-69F6-4EE2-B8E1-3AB8150CB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5088"/>
            <a:ext cx="2507570" cy="4680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B1BE021-6A4F-4DA3-BB6E-9A5F74F15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10" y="650717"/>
            <a:ext cx="2447449" cy="46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DC6213-0192-4359-BC18-7FD3E54B9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10" y="646658"/>
            <a:ext cx="2530535" cy="46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23F23E-EC1F-488E-A619-36E52B764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60" y="667516"/>
            <a:ext cx="2478000" cy="468000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8996175-7FB1-4B59-9A60-28A6C5852B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" y="627885"/>
            <a:ext cx="2457451" cy="46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276B88-7A20-4A84-931F-492D7DE61A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3" y="625494"/>
            <a:ext cx="2465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2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292</Words>
  <Application>Microsoft Office PowerPoint</Application>
  <PresentationFormat>화면 슬라이드 쇼(16:10)</PresentationFormat>
  <Paragraphs>91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 정빈</cp:lastModifiedBy>
  <cp:revision>385</cp:revision>
  <dcterms:created xsi:type="dcterms:W3CDTF">2006-10-05T04:04:58Z</dcterms:created>
  <dcterms:modified xsi:type="dcterms:W3CDTF">2021-06-14T09:26:44Z</dcterms:modified>
</cp:coreProperties>
</file>