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9" r:id="rId11"/>
    <p:sldId id="268" r:id="rId12"/>
    <p:sldId id="267" r:id="rId13"/>
    <p:sldId id="286" r:id="rId14"/>
    <p:sldId id="271" r:id="rId15"/>
    <p:sldId id="272" r:id="rId16"/>
    <p:sldId id="273" r:id="rId17"/>
    <p:sldId id="284" r:id="rId18"/>
    <p:sldId id="285" r:id="rId19"/>
    <p:sldId id="28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90" r:id="rId32"/>
    <p:sldId id="289" r:id="rId33"/>
  </p:sldIdLst>
  <p:sldSz cx="9144000" cy="5143500" type="screen16x9"/>
  <p:notesSz cx="6858000" cy="9144000"/>
  <p:embeddedFontLst>
    <p:embeddedFont>
      <p:font typeface="Nunito SemiBold" panose="020B0604020202020204" charset="0"/>
      <p:regular r:id="rId35"/>
      <p:bold r:id="rId36"/>
      <p:italic r:id="rId37"/>
      <p:boldItalic r:id="rId38"/>
    </p:embeddedFont>
    <p:embeddedFont>
      <p:font typeface="Source Code Pro" panose="020B060402020202020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Oswald" panose="020B0604020202020204" charset="0"/>
      <p:regular r:id="rId47"/>
      <p:bold r:id="rId48"/>
    </p:embeddedFont>
    <p:embeddedFont>
      <p:font typeface="Baskerville Old Face" panose="02020602080505020303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68B"/>
    <a:srgbClr val="E91D63"/>
    <a:srgbClr val="FF0066"/>
    <a:srgbClr val="FFCB2D"/>
    <a:srgbClr val="FFA40B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#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BC058-92C1-4CC2-BFE1-EF5C1B74C8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4B8B3-5ED9-4DC5-BDB6-26003BB53CC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Components </a:t>
          </a:r>
          <a:endParaRPr lang="en-US" sz="1800" b="1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64814-0541-4478-96F1-0B1DFBF863C1}" type="parTrans" cxnId="{69CDA8AC-8990-409E-9D39-45C0F687C54D}">
      <dgm:prSet/>
      <dgm:spPr/>
      <dgm:t>
        <a:bodyPr/>
        <a:lstStyle/>
        <a:p>
          <a:endParaRPr lang="en-US"/>
        </a:p>
      </dgm:t>
    </dgm:pt>
    <dgm:pt modelId="{9441A722-37CC-4B4E-B38A-3026204BF9D5}" type="sibTrans" cxnId="{69CDA8AC-8990-409E-9D39-45C0F687C54D}">
      <dgm:prSet/>
      <dgm:spPr/>
      <dgm:t>
        <a:bodyPr/>
        <a:lstStyle/>
        <a:p>
          <a:endParaRPr lang="en-US"/>
        </a:p>
      </dgm:t>
    </dgm:pt>
    <dgm:pt modelId="{775D7276-C961-4379-8B1B-6F858D71D6F5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</a:t>
          </a:r>
          <a:r>
            <a:rPr lang="en-US" sz="1300" dirty="0" smtClean="0"/>
            <a:t> </a:t>
          </a:r>
          <a:endParaRPr lang="en-US" sz="1300" dirty="0"/>
        </a:p>
      </dgm:t>
    </dgm:pt>
    <dgm:pt modelId="{02141672-09D4-4735-A857-B37CB2A0B06F}" type="parTrans" cxnId="{91E0C6AB-A458-4FFB-9B4A-3844BB1761B0}">
      <dgm:prSet/>
      <dgm:spPr/>
      <dgm:t>
        <a:bodyPr/>
        <a:lstStyle/>
        <a:p>
          <a:endParaRPr lang="en-US"/>
        </a:p>
      </dgm:t>
    </dgm:pt>
    <dgm:pt modelId="{E7643C9C-D18F-4720-841B-771266E89937}" type="sibTrans" cxnId="{91E0C6AB-A458-4FFB-9B4A-3844BB1761B0}">
      <dgm:prSet/>
      <dgm:spPr/>
      <dgm:t>
        <a:bodyPr/>
        <a:lstStyle/>
        <a:p>
          <a:endParaRPr lang="en-US"/>
        </a:p>
      </dgm:t>
    </dgm:pt>
    <dgm:pt modelId="{3CF6F1C1-9EE5-46C5-B7B5-B80C452F4A50}">
      <dgm:prSet phldrT="[Text]"/>
      <dgm:spPr/>
      <dgm:t>
        <a:bodyPr/>
        <a:lstStyle/>
        <a:p>
          <a:r>
            <a:rPr lang="en-US" b="1" dirty="0" smtClean="0"/>
            <a:t>Node MCU</a:t>
          </a:r>
          <a:endParaRPr lang="en-US" b="1" dirty="0"/>
        </a:p>
      </dgm:t>
    </dgm:pt>
    <dgm:pt modelId="{2753CAB6-51B4-4623-A542-C67137372984}" type="parTrans" cxnId="{B1C99BDF-0610-482C-A5B8-E78C960ECE83}">
      <dgm:prSet/>
      <dgm:spPr/>
      <dgm:t>
        <a:bodyPr/>
        <a:lstStyle/>
        <a:p>
          <a:endParaRPr lang="en-US"/>
        </a:p>
      </dgm:t>
    </dgm:pt>
    <dgm:pt modelId="{73884401-35BC-4445-8B94-073A99477886}" type="sibTrans" cxnId="{B1C99BDF-0610-482C-A5B8-E78C960ECE83}">
      <dgm:prSet/>
      <dgm:spPr/>
      <dgm:t>
        <a:bodyPr/>
        <a:lstStyle/>
        <a:p>
          <a:endParaRPr lang="en-US"/>
        </a:p>
      </dgm:t>
    </dgm:pt>
    <dgm:pt modelId="{B904C5A2-BFC3-40FF-B2C6-336B5536EB55}">
      <dgm:prSet phldrT="[Text]"/>
      <dgm:spPr/>
      <dgm:t>
        <a:bodyPr/>
        <a:lstStyle/>
        <a:p>
          <a:r>
            <a:rPr lang="en-US" b="1" dirty="0" smtClean="0"/>
            <a:t>Relay Board</a:t>
          </a:r>
          <a:endParaRPr lang="en-US" b="1" dirty="0"/>
        </a:p>
      </dgm:t>
    </dgm:pt>
    <dgm:pt modelId="{9C1A9FE7-6E53-44F0-9FB5-7D4A28100C85}" type="parTrans" cxnId="{B1F60DC3-DC18-4DE5-B1AF-97BE4CFEAED9}">
      <dgm:prSet/>
      <dgm:spPr/>
      <dgm:t>
        <a:bodyPr/>
        <a:lstStyle/>
        <a:p>
          <a:endParaRPr lang="en-US"/>
        </a:p>
      </dgm:t>
    </dgm:pt>
    <dgm:pt modelId="{F22313EF-C8CD-4F35-B332-80A9A81DE84F}" type="sibTrans" cxnId="{B1F60DC3-DC18-4DE5-B1AF-97BE4CFEAED9}">
      <dgm:prSet/>
      <dgm:spPr/>
      <dgm:t>
        <a:bodyPr/>
        <a:lstStyle/>
        <a:p>
          <a:endParaRPr lang="en-US"/>
        </a:p>
      </dgm:t>
    </dgm:pt>
    <dgm:pt modelId="{480B0E75-958C-47B0-8B6D-D0EBB3FBDDD4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US" sz="1300" dirty="0" smtClean="0"/>
            <a:t> </a:t>
          </a:r>
          <a:endParaRPr lang="en-US" sz="1300" dirty="0"/>
        </a:p>
      </dgm:t>
    </dgm:pt>
    <dgm:pt modelId="{63DEC499-FBC8-4CBB-9C4A-F2747128BFC2}" type="parTrans" cxnId="{5CDA5709-5C38-4381-9A46-0DB31AD45668}">
      <dgm:prSet/>
      <dgm:spPr/>
      <dgm:t>
        <a:bodyPr/>
        <a:lstStyle/>
        <a:p>
          <a:endParaRPr lang="en-US"/>
        </a:p>
      </dgm:t>
    </dgm:pt>
    <dgm:pt modelId="{76B2446E-209F-4BC7-9D2E-A3AB0B870616}" type="sibTrans" cxnId="{5CDA5709-5C38-4381-9A46-0DB31AD45668}">
      <dgm:prSet/>
      <dgm:spPr/>
      <dgm:t>
        <a:bodyPr/>
        <a:lstStyle/>
        <a:p>
          <a:endParaRPr lang="en-US"/>
        </a:p>
      </dgm:t>
    </dgm:pt>
    <dgm:pt modelId="{2F90A0A2-A405-40B5-B562-68445CE821E6}">
      <dgm:prSet phldrT="[Text]"/>
      <dgm:spPr/>
      <dgm:t>
        <a:bodyPr/>
        <a:lstStyle/>
        <a:p>
          <a:r>
            <a:rPr lang="en-US" b="1" dirty="0" smtClean="0"/>
            <a:t>Arduino IDE</a:t>
          </a:r>
          <a:endParaRPr lang="en-US" b="1" dirty="0"/>
        </a:p>
      </dgm:t>
    </dgm:pt>
    <dgm:pt modelId="{5062CEE4-4930-473D-8A52-5EC9121604DA}" type="parTrans" cxnId="{93E9AFB9-1481-46C3-A66A-F115E4745E0F}">
      <dgm:prSet/>
      <dgm:spPr/>
      <dgm:t>
        <a:bodyPr/>
        <a:lstStyle/>
        <a:p>
          <a:endParaRPr lang="en-US"/>
        </a:p>
      </dgm:t>
    </dgm:pt>
    <dgm:pt modelId="{631E17A4-BDD7-4C8A-9CFC-989BCAC6E599}" type="sibTrans" cxnId="{93E9AFB9-1481-46C3-A66A-F115E4745E0F}">
      <dgm:prSet/>
      <dgm:spPr/>
      <dgm:t>
        <a:bodyPr/>
        <a:lstStyle/>
        <a:p>
          <a:endParaRPr lang="en-US"/>
        </a:p>
      </dgm:t>
    </dgm:pt>
    <dgm:pt modelId="{C2C87FAF-889E-4F0A-93BF-572625520068}">
      <dgm:prSet phldrT="[Text]"/>
      <dgm:spPr/>
      <dgm:t>
        <a:bodyPr/>
        <a:lstStyle/>
        <a:p>
          <a:r>
            <a:rPr lang="en-US" b="1" dirty="0" smtClean="0"/>
            <a:t>Bread Board</a:t>
          </a:r>
          <a:endParaRPr lang="en-US" b="1" dirty="0"/>
        </a:p>
      </dgm:t>
    </dgm:pt>
    <dgm:pt modelId="{93FAD5B4-87EA-4A6B-B396-93A29FA4ADE1}" type="parTrans" cxnId="{3AD80113-8620-49B8-93AC-E982841F9B3F}">
      <dgm:prSet/>
      <dgm:spPr/>
      <dgm:t>
        <a:bodyPr/>
        <a:lstStyle/>
        <a:p>
          <a:endParaRPr lang="en-US"/>
        </a:p>
      </dgm:t>
    </dgm:pt>
    <dgm:pt modelId="{4854043F-1175-483C-B027-DA593FD73FA7}" type="sibTrans" cxnId="{3AD80113-8620-49B8-93AC-E982841F9B3F}">
      <dgm:prSet/>
      <dgm:spPr/>
      <dgm:t>
        <a:bodyPr/>
        <a:lstStyle/>
        <a:p>
          <a:endParaRPr lang="en-US"/>
        </a:p>
      </dgm:t>
    </dgm:pt>
    <dgm:pt modelId="{7AE53E89-EDB7-4299-8835-06D392AC6C75}">
      <dgm:prSet phldrT="[Text]"/>
      <dgm:spPr/>
      <dgm:t>
        <a:bodyPr/>
        <a:lstStyle/>
        <a:p>
          <a:r>
            <a:rPr lang="en-US" b="1" dirty="0" smtClean="0"/>
            <a:t>Breadboard power supplier(5V)</a:t>
          </a:r>
          <a:endParaRPr lang="en-US" b="1" dirty="0"/>
        </a:p>
      </dgm:t>
    </dgm:pt>
    <dgm:pt modelId="{9D40CA24-FEA3-4224-9C8D-FC48CDDE10E5}" type="parTrans" cxnId="{19F013EE-8C62-4824-B77D-6C21A49090DB}">
      <dgm:prSet/>
      <dgm:spPr/>
      <dgm:t>
        <a:bodyPr/>
        <a:lstStyle/>
        <a:p>
          <a:endParaRPr lang="en-US"/>
        </a:p>
      </dgm:t>
    </dgm:pt>
    <dgm:pt modelId="{E9934D45-E93A-4AB7-B01A-A4991CD9C2D9}" type="sibTrans" cxnId="{19F013EE-8C62-4824-B77D-6C21A49090DB}">
      <dgm:prSet/>
      <dgm:spPr/>
      <dgm:t>
        <a:bodyPr/>
        <a:lstStyle/>
        <a:p>
          <a:endParaRPr lang="en-US"/>
        </a:p>
      </dgm:t>
    </dgm:pt>
    <dgm:pt modelId="{A7141F8F-4A7F-4726-A3FB-A845BBD321E6}">
      <dgm:prSet phldrT="[Text]"/>
      <dgm:spPr/>
      <dgm:t>
        <a:bodyPr/>
        <a:lstStyle/>
        <a:p>
          <a:r>
            <a:rPr lang="en-US" b="1" dirty="0" smtClean="0"/>
            <a:t>IFTTT</a:t>
          </a:r>
          <a:endParaRPr lang="en-US" b="1" dirty="0"/>
        </a:p>
      </dgm:t>
    </dgm:pt>
    <dgm:pt modelId="{BA7FAF0A-27E3-4402-8228-2E60BEAC31F7}" type="parTrans" cxnId="{A8097D04-1DE7-41EE-8FC1-69FDF7B7CFC9}">
      <dgm:prSet/>
      <dgm:spPr/>
      <dgm:t>
        <a:bodyPr/>
        <a:lstStyle/>
        <a:p>
          <a:endParaRPr lang="en-US"/>
        </a:p>
      </dgm:t>
    </dgm:pt>
    <dgm:pt modelId="{4254D9B7-278D-47BC-93AA-416D319390B3}" type="sibTrans" cxnId="{A8097D04-1DE7-41EE-8FC1-69FDF7B7CFC9}">
      <dgm:prSet/>
      <dgm:spPr/>
      <dgm:t>
        <a:bodyPr/>
        <a:lstStyle/>
        <a:p>
          <a:endParaRPr lang="en-US"/>
        </a:p>
      </dgm:t>
    </dgm:pt>
    <dgm:pt modelId="{59688427-FD02-484A-8E85-64551EDBCB85}">
      <dgm:prSet phldrT="[Text]"/>
      <dgm:spPr/>
      <dgm:t>
        <a:bodyPr/>
        <a:lstStyle/>
        <a:p>
          <a:r>
            <a:rPr lang="en-US" b="1" dirty="0" smtClean="0"/>
            <a:t>Android app</a:t>
          </a:r>
          <a:endParaRPr lang="en-US" b="1" dirty="0"/>
        </a:p>
      </dgm:t>
    </dgm:pt>
    <dgm:pt modelId="{B63885B3-E74C-4752-A8A8-27A82FBD35B4}" type="parTrans" cxnId="{257F4AC1-E171-47B0-8786-EBDFFE747359}">
      <dgm:prSet/>
      <dgm:spPr/>
      <dgm:t>
        <a:bodyPr/>
        <a:lstStyle/>
        <a:p>
          <a:endParaRPr lang="en-US"/>
        </a:p>
      </dgm:t>
    </dgm:pt>
    <dgm:pt modelId="{295E4EC6-EF87-43D3-80EF-0E2F1C35A57F}" type="sibTrans" cxnId="{257F4AC1-E171-47B0-8786-EBDFFE747359}">
      <dgm:prSet/>
      <dgm:spPr/>
      <dgm:t>
        <a:bodyPr/>
        <a:lstStyle/>
        <a:p>
          <a:endParaRPr lang="en-US"/>
        </a:p>
      </dgm:t>
    </dgm:pt>
    <dgm:pt modelId="{3AF1BCC7-0D7D-452C-B4EC-BF53B2222F78}">
      <dgm:prSet phldrT="[Text]"/>
      <dgm:spPr/>
      <dgm:t>
        <a:bodyPr/>
        <a:lstStyle/>
        <a:p>
          <a:r>
            <a:rPr lang="en-US" b="1" dirty="0" err="1" smtClean="0"/>
            <a:t>Adafruit</a:t>
          </a:r>
          <a:endParaRPr lang="en-US" b="1" dirty="0"/>
        </a:p>
      </dgm:t>
    </dgm:pt>
    <dgm:pt modelId="{A6A9C88A-53B4-434C-A7DF-6F7BEF7DDBCD}" type="parTrans" cxnId="{5007B87C-BA52-4E3D-B674-E758FCBCFD9C}">
      <dgm:prSet/>
      <dgm:spPr/>
      <dgm:t>
        <a:bodyPr/>
        <a:lstStyle/>
        <a:p>
          <a:endParaRPr lang="en-US"/>
        </a:p>
      </dgm:t>
    </dgm:pt>
    <dgm:pt modelId="{414AEB7E-F86D-446C-9613-BDDDACCC22E4}" type="sibTrans" cxnId="{5007B87C-BA52-4E3D-B674-E758FCBCFD9C}">
      <dgm:prSet/>
      <dgm:spPr/>
      <dgm:t>
        <a:bodyPr/>
        <a:lstStyle/>
        <a:p>
          <a:endParaRPr lang="en-US"/>
        </a:p>
      </dgm:t>
    </dgm:pt>
    <dgm:pt modelId="{1B47915B-D923-4312-8036-4E9D297AB76F}" type="pres">
      <dgm:prSet presAssocID="{B69BC058-92C1-4CC2-BFE1-EF5C1B74C8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2B803E-A195-4B46-B27C-EC3C546B853D}" type="pres">
      <dgm:prSet presAssocID="{EA84B8B3-5ED9-4DC5-BDB6-26003BB53CC6}" presName="hierRoot1" presStyleCnt="0"/>
      <dgm:spPr/>
    </dgm:pt>
    <dgm:pt modelId="{7BD2B3E0-764A-47C6-87A4-19D35FBEDFA5}" type="pres">
      <dgm:prSet presAssocID="{EA84B8B3-5ED9-4DC5-BDB6-26003BB53CC6}" presName="composite" presStyleCnt="0"/>
      <dgm:spPr/>
    </dgm:pt>
    <dgm:pt modelId="{B29CAAEB-5C8A-4EFA-9785-272765EE01EC}" type="pres">
      <dgm:prSet presAssocID="{EA84B8B3-5ED9-4DC5-BDB6-26003BB53CC6}" presName="background" presStyleLbl="node0" presStyleIdx="0" presStyleCnt="1"/>
      <dgm:spPr/>
    </dgm:pt>
    <dgm:pt modelId="{1400AAD2-38FB-4E6E-BC0C-EC273D1977CF}" type="pres">
      <dgm:prSet presAssocID="{EA84B8B3-5ED9-4DC5-BDB6-26003BB53CC6}" presName="text" presStyleLbl="fgAcc0" presStyleIdx="0" presStyleCnt="1" custScaleX="176439" custScaleY="168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AC041-6812-4722-A109-299BF0373C98}" type="pres">
      <dgm:prSet presAssocID="{EA84B8B3-5ED9-4DC5-BDB6-26003BB53CC6}" presName="hierChild2" presStyleCnt="0"/>
      <dgm:spPr/>
    </dgm:pt>
    <dgm:pt modelId="{19900987-7A17-4A0F-AC3C-655BFF91201E}" type="pres">
      <dgm:prSet presAssocID="{02141672-09D4-4735-A857-B37CB2A0B06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867D807-80ED-4850-974A-2D29B00B7AAD}" type="pres">
      <dgm:prSet presAssocID="{775D7276-C961-4379-8B1B-6F858D71D6F5}" presName="hierRoot2" presStyleCnt="0"/>
      <dgm:spPr/>
    </dgm:pt>
    <dgm:pt modelId="{674EE70F-2013-43FE-BB34-7736B2763AF0}" type="pres">
      <dgm:prSet presAssocID="{775D7276-C961-4379-8B1B-6F858D71D6F5}" presName="composite2" presStyleCnt="0"/>
      <dgm:spPr/>
    </dgm:pt>
    <dgm:pt modelId="{8A77D4AC-7BF5-45AF-9B19-7A8817309FC1}" type="pres">
      <dgm:prSet presAssocID="{775D7276-C961-4379-8B1B-6F858D71D6F5}" presName="background2" presStyleLbl="node2" presStyleIdx="0" presStyleCnt="2"/>
      <dgm:spPr/>
    </dgm:pt>
    <dgm:pt modelId="{184CBF05-5516-4A99-91AC-B3ABFEEE3934}" type="pres">
      <dgm:prSet presAssocID="{775D7276-C961-4379-8B1B-6F858D71D6F5}" presName="text2" presStyleLbl="fgAcc2" presStyleIdx="0" presStyleCnt="2" custScaleX="152242" custScaleY="1517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7E909-DA00-4E35-B42C-D4B52C866CCE}" type="pres">
      <dgm:prSet presAssocID="{775D7276-C961-4379-8B1B-6F858D71D6F5}" presName="hierChild3" presStyleCnt="0"/>
      <dgm:spPr/>
    </dgm:pt>
    <dgm:pt modelId="{26279647-8762-4426-BD74-2249A37FB4ED}" type="pres">
      <dgm:prSet presAssocID="{2753CAB6-51B4-4623-A542-C67137372984}" presName="Name17" presStyleLbl="parChTrans1D3" presStyleIdx="0" presStyleCnt="8"/>
      <dgm:spPr/>
      <dgm:t>
        <a:bodyPr/>
        <a:lstStyle/>
        <a:p>
          <a:endParaRPr lang="en-US"/>
        </a:p>
      </dgm:t>
    </dgm:pt>
    <dgm:pt modelId="{7E8C6FFE-E3F1-4A26-A030-18AB58775888}" type="pres">
      <dgm:prSet presAssocID="{3CF6F1C1-9EE5-46C5-B7B5-B80C452F4A50}" presName="hierRoot3" presStyleCnt="0"/>
      <dgm:spPr/>
    </dgm:pt>
    <dgm:pt modelId="{E989EAD4-95BB-48BC-A9C6-D8FFD66C0956}" type="pres">
      <dgm:prSet presAssocID="{3CF6F1C1-9EE5-46C5-B7B5-B80C452F4A50}" presName="composite3" presStyleCnt="0"/>
      <dgm:spPr/>
    </dgm:pt>
    <dgm:pt modelId="{5D0A56C7-6444-446C-9444-CC3A549F3A74}" type="pres">
      <dgm:prSet presAssocID="{3CF6F1C1-9EE5-46C5-B7B5-B80C452F4A50}" presName="background3" presStyleLbl="node3" presStyleIdx="0" presStyleCnt="8"/>
      <dgm:spPr/>
    </dgm:pt>
    <dgm:pt modelId="{2A9465E0-69FF-454A-B292-B0F3EABB83D8}" type="pres">
      <dgm:prSet presAssocID="{3CF6F1C1-9EE5-46C5-B7B5-B80C452F4A50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1C866-2BEF-4E9C-AE22-B007F3215CD5}" type="pres">
      <dgm:prSet presAssocID="{3CF6F1C1-9EE5-46C5-B7B5-B80C452F4A50}" presName="hierChild4" presStyleCnt="0"/>
      <dgm:spPr/>
    </dgm:pt>
    <dgm:pt modelId="{AB372C41-AFC0-4ADE-A23F-1FC94F7BB799}" type="pres">
      <dgm:prSet presAssocID="{9C1A9FE7-6E53-44F0-9FB5-7D4A28100C85}" presName="Name17" presStyleLbl="parChTrans1D3" presStyleIdx="1" presStyleCnt="8"/>
      <dgm:spPr/>
      <dgm:t>
        <a:bodyPr/>
        <a:lstStyle/>
        <a:p>
          <a:endParaRPr lang="en-US"/>
        </a:p>
      </dgm:t>
    </dgm:pt>
    <dgm:pt modelId="{A7E44FD3-34F7-4C22-B42B-636DA8B07317}" type="pres">
      <dgm:prSet presAssocID="{B904C5A2-BFC3-40FF-B2C6-336B5536EB55}" presName="hierRoot3" presStyleCnt="0"/>
      <dgm:spPr/>
    </dgm:pt>
    <dgm:pt modelId="{DA123C82-33AB-4523-9819-24E0B9C49C9B}" type="pres">
      <dgm:prSet presAssocID="{B904C5A2-BFC3-40FF-B2C6-336B5536EB55}" presName="composite3" presStyleCnt="0"/>
      <dgm:spPr/>
    </dgm:pt>
    <dgm:pt modelId="{2F9F8171-A184-42C4-B839-7D1BCC56D694}" type="pres">
      <dgm:prSet presAssocID="{B904C5A2-BFC3-40FF-B2C6-336B5536EB55}" presName="background3" presStyleLbl="node3" presStyleIdx="1" presStyleCnt="8"/>
      <dgm:spPr/>
    </dgm:pt>
    <dgm:pt modelId="{6F553412-379B-410F-AD4D-6DCF54A6FE29}" type="pres">
      <dgm:prSet presAssocID="{B904C5A2-BFC3-40FF-B2C6-336B5536EB55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72BD61-EBBD-4A81-8110-24AE20ED3722}" type="pres">
      <dgm:prSet presAssocID="{B904C5A2-BFC3-40FF-B2C6-336B5536EB55}" presName="hierChild4" presStyleCnt="0"/>
      <dgm:spPr/>
    </dgm:pt>
    <dgm:pt modelId="{9595A76F-7710-4233-8677-34B71434B559}" type="pres">
      <dgm:prSet presAssocID="{93FAD5B4-87EA-4A6B-B396-93A29FA4ADE1}" presName="Name17" presStyleLbl="parChTrans1D3" presStyleIdx="2" presStyleCnt="8"/>
      <dgm:spPr/>
      <dgm:t>
        <a:bodyPr/>
        <a:lstStyle/>
        <a:p>
          <a:endParaRPr lang="en-US"/>
        </a:p>
      </dgm:t>
    </dgm:pt>
    <dgm:pt modelId="{64DA693D-B273-4BB0-BA06-D8C912201185}" type="pres">
      <dgm:prSet presAssocID="{C2C87FAF-889E-4F0A-93BF-572625520068}" presName="hierRoot3" presStyleCnt="0"/>
      <dgm:spPr/>
    </dgm:pt>
    <dgm:pt modelId="{25175314-93D6-4914-9121-179AAA34A925}" type="pres">
      <dgm:prSet presAssocID="{C2C87FAF-889E-4F0A-93BF-572625520068}" presName="composite3" presStyleCnt="0"/>
      <dgm:spPr/>
    </dgm:pt>
    <dgm:pt modelId="{16C294F4-06F3-49F4-8BEF-2543BB40CB62}" type="pres">
      <dgm:prSet presAssocID="{C2C87FAF-889E-4F0A-93BF-572625520068}" presName="background3" presStyleLbl="node3" presStyleIdx="2" presStyleCnt="8"/>
      <dgm:spPr/>
    </dgm:pt>
    <dgm:pt modelId="{555D977B-66FF-4D72-BACD-8D1FF743440B}" type="pres">
      <dgm:prSet presAssocID="{C2C87FAF-889E-4F0A-93BF-572625520068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88A63B-712F-4095-94E0-B0EE47E0D12F}" type="pres">
      <dgm:prSet presAssocID="{C2C87FAF-889E-4F0A-93BF-572625520068}" presName="hierChild4" presStyleCnt="0"/>
      <dgm:spPr/>
    </dgm:pt>
    <dgm:pt modelId="{C9B1A2AE-12D5-43D0-93E7-789311E3586C}" type="pres">
      <dgm:prSet presAssocID="{9D40CA24-FEA3-4224-9C8D-FC48CDDE10E5}" presName="Name17" presStyleLbl="parChTrans1D3" presStyleIdx="3" presStyleCnt="8"/>
      <dgm:spPr/>
      <dgm:t>
        <a:bodyPr/>
        <a:lstStyle/>
        <a:p>
          <a:endParaRPr lang="en-US"/>
        </a:p>
      </dgm:t>
    </dgm:pt>
    <dgm:pt modelId="{52AF25E3-985D-4DCE-AF89-C7A98D1F8296}" type="pres">
      <dgm:prSet presAssocID="{7AE53E89-EDB7-4299-8835-06D392AC6C75}" presName="hierRoot3" presStyleCnt="0"/>
      <dgm:spPr/>
    </dgm:pt>
    <dgm:pt modelId="{67811981-5696-4DB0-9B6C-133B11731729}" type="pres">
      <dgm:prSet presAssocID="{7AE53E89-EDB7-4299-8835-06D392AC6C75}" presName="composite3" presStyleCnt="0"/>
      <dgm:spPr/>
    </dgm:pt>
    <dgm:pt modelId="{969035CE-3B43-416A-AB90-FA938CE40CC8}" type="pres">
      <dgm:prSet presAssocID="{7AE53E89-EDB7-4299-8835-06D392AC6C75}" presName="background3" presStyleLbl="node3" presStyleIdx="3" presStyleCnt="8"/>
      <dgm:spPr/>
    </dgm:pt>
    <dgm:pt modelId="{199A6537-19F3-44BA-860F-244E869EF7F8}" type="pres">
      <dgm:prSet presAssocID="{7AE53E89-EDB7-4299-8835-06D392AC6C7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D946E-FEA8-4C22-95C9-B60311F950F0}" type="pres">
      <dgm:prSet presAssocID="{7AE53E89-EDB7-4299-8835-06D392AC6C75}" presName="hierChild4" presStyleCnt="0"/>
      <dgm:spPr/>
    </dgm:pt>
    <dgm:pt modelId="{E5C5BE99-9A64-4843-B656-24BDBF45BA2C}" type="pres">
      <dgm:prSet presAssocID="{63DEC499-FBC8-4CBB-9C4A-F2747128BFC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50B6437-4274-49E1-8A00-D54552CC1BA4}" type="pres">
      <dgm:prSet presAssocID="{480B0E75-958C-47B0-8B6D-D0EBB3FBDDD4}" presName="hierRoot2" presStyleCnt="0"/>
      <dgm:spPr/>
    </dgm:pt>
    <dgm:pt modelId="{4851F6C9-A32E-4C2D-A5B3-F257CC0958E4}" type="pres">
      <dgm:prSet presAssocID="{480B0E75-958C-47B0-8B6D-D0EBB3FBDDD4}" presName="composite2" presStyleCnt="0"/>
      <dgm:spPr/>
    </dgm:pt>
    <dgm:pt modelId="{76C60022-34EA-4A39-89A7-EE2E6E273977}" type="pres">
      <dgm:prSet presAssocID="{480B0E75-958C-47B0-8B6D-D0EBB3FBDDD4}" presName="background2" presStyleLbl="node2" presStyleIdx="1" presStyleCnt="2"/>
      <dgm:spPr/>
    </dgm:pt>
    <dgm:pt modelId="{66B5D615-475C-482B-BD2F-1F13928D203D}" type="pres">
      <dgm:prSet presAssocID="{480B0E75-958C-47B0-8B6D-D0EBB3FBDDD4}" presName="text2" presStyleLbl="fgAcc2" presStyleIdx="1" presStyleCnt="2" custScaleX="139332" custScaleY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A0BB7-0ADF-4900-9A5D-30DC9BD7BFE4}" type="pres">
      <dgm:prSet presAssocID="{480B0E75-958C-47B0-8B6D-D0EBB3FBDDD4}" presName="hierChild3" presStyleCnt="0"/>
      <dgm:spPr/>
    </dgm:pt>
    <dgm:pt modelId="{635438C0-1A52-45BB-B269-3F296D580BFD}" type="pres">
      <dgm:prSet presAssocID="{5062CEE4-4930-473D-8A52-5EC9121604DA}" presName="Name17" presStyleLbl="parChTrans1D3" presStyleIdx="4" presStyleCnt="8"/>
      <dgm:spPr/>
      <dgm:t>
        <a:bodyPr/>
        <a:lstStyle/>
        <a:p>
          <a:endParaRPr lang="en-US"/>
        </a:p>
      </dgm:t>
    </dgm:pt>
    <dgm:pt modelId="{97B10F3D-2C07-4D7A-9FDD-82833D129FB5}" type="pres">
      <dgm:prSet presAssocID="{2F90A0A2-A405-40B5-B562-68445CE821E6}" presName="hierRoot3" presStyleCnt="0"/>
      <dgm:spPr/>
    </dgm:pt>
    <dgm:pt modelId="{CEDE09D2-10C2-4654-BDC1-5D0B2636F153}" type="pres">
      <dgm:prSet presAssocID="{2F90A0A2-A405-40B5-B562-68445CE821E6}" presName="composite3" presStyleCnt="0"/>
      <dgm:spPr/>
    </dgm:pt>
    <dgm:pt modelId="{57FB9AAD-97FA-4364-8ADB-76ED1957ECBB}" type="pres">
      <dgm:prSet presAssocID="{2F90A0A2-A405-40B5-B562-68445CE821E6}" presName="background3" presStyleLbl="node3" presStyleIdx="4" presStyleCnt="8"/>
      <dgm:spPr/>
    </dgm:pt>
    <dgm:pt modelId="{DCB72EEC-4B9E-4AEC-87C1-D95C8FB03266}" type="pres">
      <dgm:prSet presAssocID="{2F90A0A2-A405-40B5-B562-68445CE821E6}" presName="text3" presStyleLbl="fgAcc3" presStyleIdx="4" presStyleCnt="8" custLinFactNeighborX="696" custLinFactNeighborY="32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A520C-14A8-4C49-87C6-79482DAE31A5}" type="pres">
      <dgm:prSet presAssocID="{2F90A0A2-A405-40B5-B562-68445CE821E6}" presName="hierChild4" presStyleCnt="0"/>
      <dgm:spPr/>
    </dgm:pt>
    <dgm:pt modelId="{49D17A55-49FB-48D2-8E02-A4D5B84461E0}" type="pres">
      <dgm:prSet presAssocID="{BA7FAF0A-27E3-4402-8228-2E60BEAC31F7}" presName="Name17" presStyleLbl="parChTrans1D3" presStyleIdx="5" presStyleCnt="8"/>
      <dgm:spPr/>
      <dgm:t>
        <a:bodyPr/>
        <a:lstStyle/>
        <a:p>
          <a:endParaRPr lang="en-US"/>
        </a:p>
      </dgm:t>
    </dgm:pt>
    <dgm:pt modelId="{CC9D61E6-F13F-4A25-A2D5-9D742818AAFF}" type="pres">
      <dgm:prSet presAssocID="{A7141F8F-4A7F-4726-A3FB-A845BBD321E6}" presName="hierRoot3" presStyleCnt="0"/>
      <dgm:spPr/>
    </dgm:pt>
    <dgm:pt modelId="{7DEAB110-0D92-42C8-92B1-8F9DF5A4467E}" type="pres">
      <dgm:prSet presAssocID="{A7141F8F-4A7F-4726-A3FB-A845BBD321E6}" presName="composite3" presStyleCnt="0"/>
      <dgm:spPr/>
    </dgm:pt>
    <dgm:pt modelId="{721ED6E1-0399-41D3-9CA5-FE6535921185}" type="pres">
      <dgm:prSet presAssocID="{A7141F8F-4A7F-4726-A3FB-A845BBD321E6}" presName="background3" presStyleLbl="node3" presStyleIdx="5" presStyleCnt="8"/>
      <dgm:spPr/>
    </dgm:pt>
    <dgm:pt modelId="{903FC5BE-F710-48DB-877F-79B679674E29}" type="pres">
      <dgm:prSet presAssocID="{A7141F8F-4A7F-4726-A3FB-A845BBD321E6}" presName="text3" presStyleLbl="fgAcc3" presStyleIdx="5" presStyleCnt="8" custLinFactNeighborX="696" custLinFactNeighborY="1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37CA0-DB7D-4943-9132-02BE73632335}" type="pres">
      <dgm:prSet presAssocID="{A7141F8F-4A7F-4726-A3FB-A845BBD321E6}" presName="hierChild4" presStyleCnt="0"/>
      <dgm:spPr/>
    </dgm:pt>
    <dgm:pt modelId="{110BC769-07A2-41B9-8017-009EF2747302}" type="pres">
      <dgm:prSet presAssocID="{A6A9C88A-53B4-434C-A7DF-6F7BEF7DDBCD}" presName="Name17" presStyleLbl="parChTrans1D3" presStyleIdx="6" presStyleCnt="8"/>
      <dgm:spPr/>
      <dgm:t>
        <a:bodyPr/>
        <a:lstStyle/>
        <a:p>
          <a:endParaRPr lang="en-US"/>
        </a:p>
      </dgm:t>
    </dgm:pt>
    <dgm:pt modelId="{08864141-3FCA-4E2A-887B-9A120B741146}" type="pres">
      <dgm:prSet presAssocID="{3AF1BCC7-0D7D-452C-B4EC-BF53B2222F78}" presName="hierRoot3" presStyleCnt="0"/>
      <dgm:spPr/>
    </dgm:pt>
    <dgm:pt modelId="{D83B246D-7C87-4BB5-BFD3-17858CB63480}" type="pres">
      <dgm:prSet presAssocID="{3AF1BCC7-0D7D-452C-B4EC-BF53B2222F78}" presName="composite3" presStyleCnt="0"/>
      <dgm:spPr/>
    </dgm:pt>
    <dgm:pt modelId="{B52DA11F-42DA-47CB-A29C-5E41F780E444}" type="pres">
      <dgm:prSet presAssocID="{3AF1BCC7-0D7D-452C-B4EC-BF53B2222F78}" presName="background3" presStyleLbl="node3" presStyleIdx="6" presStyleCnt="8"/>
      <dgm:spPr/>
    </dgm:pt>
    <dgm:pt modelId="{CAB49D40-42ED-4C49-84B7-25D9E68BDEFB}" type="pres">
      <dgm:prSet presAssocID="{3AF1BCC7-0D7D-452C-B4EC-BF53B2222F78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1BC24-5EE5-4F75-BA6C-3CA5B677AB1A}" type="pres">
      <dgm:prSet presAssocID="{3AF1BCC7-0D7D-452C-B4EC-BF53B2222F78}" presName="hierChild4" presStyleCnt="0"/>
      <dgm:spPr/>
    </dgm:pt>
    <dgm:pt modelId="{9DA6D893-8826-443F-AB64-1CCA9E2CD1F2}" type="pres">
      <dgm:prSet presAssocID="{B63885B3-E74C-4752-A8A8-27A82FBD35B4}" presName="Name17" presStyleLbl="parChTrans1D3" presStyleIdx="7" presStyleCnt="8"/>
      <dgm:spPr/>
      <dgm:t>
        <a:bodyPr/>
        <a:lstStyle/>
        <a:p>
          <a:endParaRPr lang="en-US"/>
        </a:p>
      </dgm:t>
    </dgm:pt>
    <dgm:pt modelId="{8588B8CB-96DC-427D-956E-82E735A386A8}" type="pres">
      <dgm:prSet presAssocID="{59688427-FD02-484A-8E85-64551EDBCB85}" presName="hierRoot3" presStyleCnt="0"/>
      <dgm:spPr/>
    </dgm:pt>
    <dgm:pt modelId="{93E593A3-B878-45A4-821E-C9C811A18A5A}" type="pres">
      <dgm:prSet presAssocID="{59688427-FD02-484A-8E85-64551EDBCB85}" presName="composite3" presStyleCnt="0"/>
      <dgm:spPr/>
    </dgm:pt>
    <dgm:pt modelId="{D57511CE-20DC-4E9D-9236-FB8A0B4C7EC7}" type="pres">
      <dgm:prSet presAssocID="{59688427-FD02-484A-8E85-64551EDBCB85}" presName="background3" presStyleLbl="node3" presStyleIdx="7" presStyleCnt="8"/>
      <dgm:spPr/>
    </dgm:pt>
    <dgm:pt modelId="{B51C3B46-3FE8-4E40-A118-526F41DD11AA}" type="pres">
      <dgm:prSet presAssocID="{59688427-FD02-484A-8E85-64551EDBCB85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FAF23-28F5-4307-AF37-689BB2227C27}" type="pres">
      <dgm:prSet presAssocID="{59688427-FD02-484A-8E85-64551EDBCB85}" presName="hierChild4" presStyleCnt="0"/>
      <dgm:spPr/>
    </dgm:pt>
  </dgm:ptLst>
  <dgm:cxnLst>
    <dgm:cxn modelId="{671686C2-FB61-48D7-82E6-6EA920BA0A89}" type="presOf" srcId="{B69BC058-92C1-4CC2-BFE1-EF5C1B74C808}" destId="{1B47915B-D923-4312-8036-4E9D297AB76F}" srcOrd="0" destOrd="0" presId="urn:microsoft.com/office/officeart/2005/8/layout/hierarchy1"/>
    <dgm:cxn modelId="{A4EC292F-8FB9-4E90-B833-82D2CBBB4E8F}" type="presOf" srcId="{59688427-FD02-484A-8E85-64551EDBCB85}" destId="{B51C3B46-3FE8-4E40-A118-526F41DD11AA}" srcOrd="0" destOrd="0" presId="urn:microsoft.com/office/officeart/2005/8/layout/hierarchy1"/>
    <dgm:cxn modelId="{51C3F251-0BC1-4754-AE28-D93FCD9A6123}" type="presOf" srcId="{B904C5A2-BFC3-40FF-B2C6-336B5536EB55}" destId="{6F553412-379B-410F-AD4D-6DCF54A6FE29}" srcOrd="0" destOrd="0" presId="urn:microsoft.com/office/officeart/2005/8/layout/hierarchy1"/>
    <dgm:cxn modelId="{B1C99BDF-0610-482C-A5B8-E78C960ECE83}" srcId="{775D7276-C961-4379-8B1B-6F858D71D6F5}" destId="{3CF6F1C1-9EE5-46C5-B7B5-B80C452F4A50}" srcOrd="0" destOrd="0" parTransId="{2753CAB6-51B4-4623-A542-C67137372984}" sibTransId="{73884401-35BC-4445-8B94-073A99477886}"/>
    <dgm:cxn modelId="{033FB524-E429-4EC2-9233-7726274F37BF}" type="presOf" srcId="{EA84B8B3-5ED9-4DC5-BDB6-26003BB53CC6}" destId="{1400AAD2-38FB-4E6E-BC0C-EC273D1977CF}" srcOrd="0" destOrd="0" presId="urn:microsoft.com/office/officeart/2005/8/layout/hierarchy1"/>
    <dgm:cxn modelId="{5007B87C-BA52-4E3D-B674-E758FCBCFD9C}" srcId="{480B0E75-958C-47B0-8B6D-D0EBB3FBDDD4}" destId="{3AF1BCC7-0D7D-452C-B4EC-BF53B2222F78}" srcOrd="2" destOrd="0" parTransId="{A6A9C88A-53B4-434C-A7DF-6F7BEF7DDBCD}" sibTransId="{414AEB7E-F86D-446C-9613-BDDDACCC22E4}"/>
    <dgm:cxn modelId="{D2D24BB2-3DBF-4BE0-AB44-2BA3BCBA2CD5}" type="presOf" srcId="{2F90A0A2-A405-40B5-B562-68445CE821E6}" destId="{DCB72EEC-4B9E-4AEC-87C1-D95C8FB03266}" srcOrd="0" destOrd="0" presId="urn:microsoft.com/office/officeart/2005/8/layout/hierarchy1"/>
    <dgm:cxn modelId="{75872595-7C10-4E22-AB9A-53D3DC2B21CA}" type="presOf" srcId="{B63885B3-E74C-4752-A8A8-27A82FBD35B4}" destId="{9DA6D893-8826-443F-AB64-1CCA9E2CD1F2}" srcOrd="0" destOrd="0" presId="urn:microsoft.com/office/officeart/2005/8/layout/hierarchy1"/>
    <dgm:cxn modelId="{1FEAC636-2A38-44A0-A1E6-20529CF5193E}" type="presOf" srcId="{63DEC499-FBC8-4CBB-9C4A-F2747128BFC2}" destId="{E5C5BE99-9A64-4843-B656-24BDBF45BA2C}" srcOrd="0" destOrd="0" presId="urn:microsoft.com/office/officeart/2005/8/layout/hierarchy1"/>
    <dgm:cxn modelId="{25BB3B33-24AF-4116-9237-4C97CB52C238}" type="presOf" srcId="{2753CAB6-51B4-4623-A542-C67137372984}" destId="{26279647-8762-4426-BD74-2249A37FB4ED}" srcOrd="0" destOrd="0" presId="urn:microsoft.com/office/officeart/2005/8/layout/hierarchy1"/>
    <dgm:cxn modelId="{5B492DE0-6EB9-4133-8F7A-D0ECCB483F62}" type="presOf" srcId="{A7141F8F-4A7F-4726-A3FB-A845BBD321E6}" destId="{903FC5BE-F710-48DB-877F-79B679674E29}" srcOrd="0" destOrd="0" presId="urn:microsoft.com/office/officeart/2005/8/layout/hierarchy1"/>
    <dgm:cxn modelId="{3AD80113-8620-49B8-93AC-E982841F9B3F}" srcId="{775D7276-C961-4379-8B1B-6F858D71D6F5}" destId="{C2C87FAF-889E-4F0A-93BF-572625520068}" srcOrd="2" destOrd="0" parTransId="{93FAD5B4-87EA-4A6B-B396-93A29FA4ADE1}" sibTransId="{4854043F-1175-483C-B027-DA593FD73FA7}"/>
    <dgm:cxn modelId="{5CDA5709-5C38-4381-9A46-0DB31AD45668}" srcId="{EA84B8B3-5ED9-4DC5-BDB6-26003BB53CC6}" destId="{480B0E75-958C-47B0-8B6D-D0EBB3FBDDD4}" srcOrd="1" destOrd="0" parTransId="{63DEC499-FBC8-4CBB-9C4A-F2747128BFC2}" sibTransId="{76B2446E-209F-4BC7-9D2E-A3AB0B870616}"/>
    <dgm:cxn modelId="{258BDA4C-BAE3-488B-A0BB-A27D0DDF287E}" type="presOf" srcId="{7AE53E89-EDB7-4299-8835-06D392AC6C75}" destId="{199A6537-19F3-44BA-860F-244E869EF7F8}" srcOrd="0" destOrd="0" presId="urn:microsoft.com/office/officeart/2005/8/layout/hierarchy1"/>
    <dgm:cxn modelId="{FE84C5DB-E48C-41B8-9423-7EEAF4B351CC}" type="presOf" srcId="{775D7276-C961-4379-8B1B-6F858D71D6F5}" destId="{184CBF05-5516-4A99-91AC-B3ABFEEE3934}" srcOrd="0" destOrd="0" presId="urn:microsoft.com/office/officeart/2005/8/layout/hierarchy1"/>
    <dgm:cxn modelId="{93E9AFB9-1481-46C3-A66A-F115E4745E0F}" srcId="{480B0E75-958C-47B0-8B6D-D0EBB3FBDDD4}" destId="{2F90A0A2-A405-40B5-B562-68445CE821E6}" srcOrd="0" destOrd="0" parTransId="{5062CEE4-4930-473D-8A52-5EC9121604DA}" sibTransId="{631E17A4-BDD7-4C8A-9CFC-989BCAC6E599}"/>
    <dgm:cxn modelId="{91E0C6AB-A458-4FFB-9B4A-3844BB1761B0}" srcId="{EA84B8B3-5ED9-4DC5-BDB6-26003BB53CC6}" destId="{775D7276-C961-4379-8B1B-6F858D71D6F5}" srcOrd="0" destOrd="0" parTransId="{02141672-09D4-4735-A857-B37CB2A0B06F}" sibTransId="{E7643C9C-D18F-4720-841B-771266E89937}"/>
    <dgm:cxn modelId="{0F64C3FE-E22E-404D-9C46-A7A6FB4A4681}" type="presOf" srcId="{5062CEE4-4930-473D-8A52-5EC9121604DA}" destId="{635438C0-1A52-45BB-B269-3F296D580BFD}" srcOrd="0" destOrd="0" presId="urn:microsoft.com/office/officeart/2005/8/layout/hierarchy1"/>
    <dgm:cxn modelId="{2C7D4981-2158-4A38-BE29-783C0BCA0520}" type="presOf" srcId="{BA7FAF0A-27E3-4402-8228-2E60BEAC31F7}" destId="{49D17A55-49FB-48D2-8E02-A4D5B84461E0}" srcOrd="0" destOrd="0" presId="urn:microsoft.com/office/officeart/2005/8/layout/hierarchy1"/>
    <dgm:cxn modelId="{D94F1929-5F8B-421C-A3F2-9D943EAFA706}" type="presOf" srcId="{9C1A9FE7-6E53-44F0-9FB5-7D4A28100C85}" destId="{AB372C41-AFC0-4ADE-A23F-1FC94F7BB799}" srcOrd="0" destOrd="0" presId="urn:microsoft.com/office/officeart/2005/8/layout/hierarchy1"/>
    <dgm:cxn modelId="{686EA278-2DE8-4B48-B0E9-CE1F929477F6}" type="presOf" srcId="{C2C87FAF-889E-4F0A-93BF-572625520068}" destId="{555D977B-66FF-4D72-BACD-8D1FF743440B}" srcOrd="0" destOrd="0" presId="urn:microsoft.com/office/officeart/2005/8/layout/hierarchy1"/>
    <dgm:cxn modelId="{ACAEA2D5-0DC2-4F51-862A-434CCF0B5D45}" type="presOf" srcId="{3CF6F1C1-9EE5-46C5-B7B5-B80C452F4A50}" destId="{2A9465E0-69FF-454A-B292-B0F3EABB83D8}" srcOrd="0" destOrd="0" presId="urn:microsoft.com/office/officeart/2005/8/layout/hierarchy1"/>
    <dgm:cxn modelId="{0E3411FB-DE08-454C-89DB-C7220A1E42B6}" type="presOf" srcId="{93FAD5B4-87EA-4A6B-B396-93A29FA4ADE1}" destId="{9595A76F-7710-4233-8677-34B71434B559}" srcOrd="0" destOrd="0" presId="urn:microsoft.com/office/officeart/2005/8/layout/hierarchy1"/>
    <dgm:cxn modelId="{8FB6ED57-F83F-4B7F-85EB-756D4F4E1BFA}" type="presOf" srcId="{A6A9C88A-53B4-434C-A7DF-6F7BEF7DDBCD}" destId="{110BC769-07A2-41B9-8017-009EF2747302}" srcOrd="0" destOrd="0" presId="urn:microsoft.com/office/officeart/2005/8/layout/hierarchy1"/>
    <dgm:cxn modelId="{69CDA8AC-8990-409E-9D39-45C0F687C54D}" srcId="{B69BC058-92C1-4CC2-BFE1-EF5C1B74C808}" destId="{EA84B8B3-5ED9-4DC5-BDB6-26003BB53CC6}" srcOrd="0" destOrd="0" parTransId="{9CE64814-0541-4478-96F1-0B1DFBF863C1}" sibTransId="{9441A722-37CC-4B4E-B38A-3026204BF9D5}"/>
    <dgm:cxn modelId="{A8097D04-1DE7-41EE-8FC1-69FDF7B7CFC9}" srcId="{480B0E75-958C-47B0-8B6D-D0EBB3FBDDD4}" destId="{A7141F8F-4A7F-4726-A3FB-A845BBD321E6}" srcOrd="1" destOrd="0" parTransId="{BA7FAF0A-27E3-4402-8228-2E60BEAC31F7}" sibTransId="{4254D9B7-278D-47BC-93AA-416D319390B3}"/>
    <dgm:cxn modelId="{19F013EE-8C62-4824-B77D-6C21A49090DB}" srcId="{775D7276-C961-4379-8B1B-6F858D71D6F5}" destId="{7AE53E89-EDB7-4299-8835-06D392AC6C75}" srcOrd="3" destOrd="0" parTransId="{9D40CA24-FEA3-4224-9C8D-FC48CDDE10E5}" sibTransId="{E9934D45-E93A-4AB7-B01A-A4991CD9C2D9}"/>
    <dgm:cxn modelId="{B1F60DC3-DC18-4DE5-B1AF-97BE4CFEAED9}" srcId="{775D7276-C961-4379-8B1B-6F858D71D6F5}" destId="{B904C5A2-BFC3-40FF-B2C6-336B5536EB55}" srcOrd="1" destOrd="0" parTransId="{9C1A9FE7-6E53-44F0-9FB5-7D4A28100C85}" sibTransId="{F22313EF-C8CD-4F35-B332-80A9A81DE84F}"/>
    <dgm:cxn modelId="{FE7D7BD3-FA26-403B-BE70-186F00236B48}" type="presOf" srcId="{02141672-09D4-4735-A857-B37CB2A0B06F}" destId="{19900987-7A17-4A0F-AC3C-655BFF91201E}" srcOrd="0" destOrd="0" presId="urn:microsoft.com/office/officeart/2005/8/layout/hierarchy1"/>
    <dgm:cxn modelId="{2B9FE43D-70EF-4204-8007-320E5CD2A29B}" type="presOf" srcId="{3AF1BCC7-0D7D-452C-B4EC-BF53B2222F78}" destId="{CAB49D40-42ED-4C49-84B7-25D9E68BDEFB}" srcOrd="0" destOrd="0" presId="urn:microsoft.com/office/officeart/2005/8/layout/hierarchy1"/>
    <dgm:cxn modelId="{24886AC1-1B43-4B72-BF49-C27E872548BD}" type="presOf" srcId="{9D40CA24-FEA3-4224-9C8D-FC48CDDE10E5}" destId="{C9B1A2AE-12D5-43D0-93E7-789311E3586C}" srcOrd="0" destOrd="0" presId="urn:microsoft.com/office/officeart/2005/8/layout/hierarchy1"/>
    <dgm:cxn modelId="{257F4AC1-E171-47B0-8786-EBDFFE747359}" srcId="{480B0E75-958C-47B0-8B6D-D0EBB3FBDDD4}" destId="{59688427-FD02-484A-8E85-64551EDBCB85}" srcOrd="3" destOrd="0" parTransId="{B63885B3-E74C-4752-A8A8-27A82FBD35B4}" sibTransId="{295E4EC6-EF87-43D3-80EF-0E2F1C35A57F}"/>
    <dgm:cxn modelId="{BF851CAA-4C38-490C-B783-BAFC894E34ED}" type="presOf" srcId="{480B0E75-958C-47B0-8B6D-D0EBB3FBDDD4}" destId="{66B5D615-475C-482B-BD2F-1F13928D203D}" srcOrd="0" destOrd="0" presId="urn:microsoft.com/office/officeart/2005/8/layout/hierarchy1"/>
    <dgm:cxn modelId="{62E4BB85-308D-4E80-9A43-4AF091B20678}" type="presParOf" srcId="{1B47915B-D923-4312-8036-4E9D297AB76F}" destId="{7B2B803E-A195-4B46-B27C-EC3C546B853D}" srcOrd="0" destOrd="0" presId="urn:microsoft.com/office/officeart/2005/8/layout/hierarchy1"/>
    <dgm:cxn modelId="{834F2D71-4E39-4AE2-A03F-39A8E914DCF8}" type="presParOf" srcId="{7B2B803E-A195-4B46-B27C-EC3C546B853D}" destId="{7BD2B3E0-764A-47C6-87A4-19D35FBEDFA5}" srcOrd="0" destOrd="0" presId="urn:microsoft.com/office/officeart/2005/8/layout/hierarchy1"/>
    <dgm:cxn modelId="{8B1AF5E7-AB99-4635-B1DC-CB860241ED6D}" type="presParOf" srcId="{7BD2B3E0-764A-47C6-87A4-19D35FBEDFA5}" destId="{B29CAAEB-5C8A-4EFA-9785-272765EE01EC}" srcOrd="0" destOrd="0" presId="urn:microsoft.com/office/officeart/2005/8/layout/hierarchy1"/>
    <dgm:cxn modelId="{E897F490-1A2B-4CBE-B6F7-D9708571A506}" type="presParOf" srcId="{7BD2B3E0-764A-47C6-87A4-19D35FBEDFA5}" destId="{1400AAD2-38FB-4E6E-BC0C-EC273D1977CF}" srcOrd="1" destOrd="0" presId="urn:microsoft.com/office/officeart/2005/8/layout/hierarchy1"/>
    <dgm:cxn modelId="{32D56BDB-C63C-47C2-9CC5-7F6A4ECBB589}" type="presParOf" srcId="{7B2B803E-A195-4B46-B27C-EC3C546B853D}" destId="{797AC041-6812-4722-A109-299BF0373C98}" srcOrd="1" destOrd="0" presId="urn:microsoft.com/office/officeart/2005/8/layout/hierarchy1"/>
    <dgm:cxn modelId="{6AAA3BB1-EECD-44B8-88A2-888D18D8B875}" type="presParOf" srcId="{797AC041-6812-4722-A109-299BF0373C98}" destId="{19900987-7A17-4A0F-AC3C-655BFF91201E}" srcOrd="0" destOrd="0" presId="urn:microsoft.com/office/officeart/2005/8/layout/hierarchy1"/>
    <dgm:cxn modelId="{6630A58C-DBCE-44A4-8A5D-864219AA83F4}" type="presParOf" srcId="{797AC041-6812-4722-A109-299BF0373C98}" destId="{C867D807-80ED-4850-974A-2D29B00B7AAD}" srcOrd="1" destOrd="0" presId="urn:microsoft.com/office/officeart/2005/8/layout/hierarchy1"/>
    <dgm:cxn modelId="{9C0AD932-2E36-4E43-9B00-C1A61E3488B9}" type="presParOf" srcId="{C867D807-80ED-4850-974A-2D29B00B7AAD}" destId="{674EE70F-2013-43FE-BB34-7736B2763AF0}" srcOrd="0" destOrd="0" presId="urn:microsoft.com/office/officeart/2005/8/layout/hierarchy1"/>
    <dgm:cxn modelId="{DE6030B4-6AE9-4CA4-94BA-FE4DD4AEDF1A}" type="presParOf" srcId="{674EE70F-2013-43FE-BB34-7736B2763AF0}" destId="{8A77D4AC-7BF5-45AF-9B19-7A8817309FC1}" srcOrd="0" destOrd="0" presId="urn:microsoft.com/office/officeart/2005/8/layout/hierarchy1"/>
    <dgm:cxn modelId="{CBF0E1AE-1CDB-4DE1-8476-993F8A53D0B8}" type="presParOf" srcId="{674EE70F-2013-43FE-BB34-7736B2763AF0}" destId="{184CBF05-5516-4A99-91AC-B3ABFEEE3934}" srcOrd="1" destOrd="0" presId="urn:microsoft.com/office/officeart/2005/8/layout/hierarchy1"/>
    <dgm:cxn modelId="{CC938BF8-9F62-4724-87E3-EFE5B7EBB798}" type="presParOf" srcId="{C867D807-80ED-4850-974A-2D29B00B7AAD}" destId="{86D7E909-DA00-4E35-B42C-D4B52C866CCE}" srcOrd="1" destOrd="0" presId="urn:microsoft.com/office/officeart/2005/8/layout/hierarchy1"/>
    <dgm:cxn modelId="{C157DF68-D353-4E8F-BC1B-A7F206D9B73A}" type="presParOf" srcId="{86D7E909-DA00-4E35-B42C-D4B52C866CCE}" destId="{26279647-8762-4426-BD74-2249A37FB4ED}" srcOrd="0" destOrd="0" presId="urn:microsoft.com/office/officeart/2005/8/layout/hierarchy1"/>
    <dgm:cxn modelId="{71534947-0D37-4D1C-830F-57C190579BBB}" type="presParOf" srcId="{86D7E909-DA00-4E35-B42C-D4B52C866CCE}" destId="{7E8C6FFE-E3F1-4A26-A030-18AB58775888}" srcOrd="1" destOrd="0" presId="urn:microsoft.com/office/officeart/2005/8/layout/hierarchy1"/>
    <dgm:cxn modelId="{E1713B44-6F5C-40E0-8065-558E3D1E92D6}" type="presParOf" srcId="{7E8C6FFE-E3F1-4A26-A030-18AB58775888}" destId="{E989EAD4-95BB-48BC-A9C6-D8FFD66C0956}" srcOrd="0" destOrd="0" presId="urn:microsoft.com/office/officeart/2005/8/layout/hierarchy1"/>
    <dgm:cxn modelId="{61EF4BFD-1F9A-484E-BFCB-AD5DCA35A10E}" type="presParOf" srcId="{E989EAD4-95BB-48BC-A9C6-D8FFD66C0956}" destId="{5D0A56C7-6444-446C-9444-CC3A549F3A74}" srcOrd="0" destOrd="0" presId="urn:microsoft.com/office/officeart/2005/8/layout/hierarchy1"/>
    <dgm:cxn modelId="{F9342FFA-87B0-4AAF-A2F4-E233AB47F34E}" type="presParOf" srcId="{E989EAD4-95BB-48BC-A9C6-D8FFD66C0956}" destId="{2A9465E0-69FF-454A-B292-B0F3EABB83D8}" srcOrd="1" destOrd="0" presId="urn:microsoft.com/office/officeart/2005/8/layout/hierarchy1"/>
    <dgm:cxn modelId="{AC482EFC-9297-4E32-AA2D-2A1B7670EECD}" type="presParOf" srcId="{7E8C6FFE-E3F1-4A26-A030-18AB58775888}" destId="{1A91C866-2BEF-4E9C-AE22-B007F3215CD5}" srcOrd="1" destOrd="0" presId="urn:microsoft.com/office/officeart/2005/8/layout/hierarchy1"/>
    <dgm:cxn modelId="{FB733244-F62B-4681-AE28-B417B58E525F}" type="presParOf" srcId="{86D7E909-DA00-4E35-B42C-D4B52C866CCE}" destId="{AB372C41-AFC0-4ADE-A23F-1FC94F7BB799}" srcOrd="2" destOrd="0" presId="urn:microsoft.com/office/officeart/2005/8/layout/hierarchy1"/>
    <dgm:cxn modelId="{6FEA9777-770C-4505-A175-3112F2DD87B2}" type="presParOf" srcId="{86D7E909-DA00-4E35-B42C-D4B52C866CCE}" destId="{A7E44FD3-34F7-4C22-B42B-636DA8B07317}" srcOrd="3" destOrd="0" presId="urn:microsoft.com/office/officeart/2005/8/layout/hierarchy1"/>
    <dgm:cxn modelId="{5A61D3AA-F884-4630-95E1-E5FF9E9CF123}" type="presParOf" srcId="{A7E44FD3-34F7-4C22-B42B-636DA8B07317}" destId="{DA123C82-33AB-4523-9819-24E0B9C49C9B}" srcOrd="0" destOrd="0" presId="urn:microsoft.com/office/officeart/2005/8/layout/hierarchy1"/>
    <dgm:cxn modelId="{193572F7-9F24-4C57-BC65-1CE0C5E8F27E}" type="presParOf" srcId="{DA123C82-33AB-4523-9819-24E0B9C49C9B}" destId="{2F9F8171-A184-42C4-B839-7D1BCC56D694}" srcOrd="0" destOrd="0" presId="urn:microsoft.com/office/officeart/2005/8/layout/hierarchy1"/>
    <dgm:cxn modelId="{13651258-5E0A-4511-AEAE-B751A748CCCF}" type="presParOf" srcId="{DA123C82-33AB-4523-9819-24E0B9C49C9B}" destId="{6F553412-379B-410F-AD4D-6DCF54A6FE29}" srcOrd="1" destOrd="0" presId="urn:microsoft.com/office/officeart/2005/8/layout/hierarchy1"/>
    <dgm:cxn modelId="{ED134CC1-B1DA-4664-B693-BE77C72A21BD}" type="presParOf" srcId="{A7E44FD3-34F7-4C22-B42B-636DA8B07317}" destId="{0A72BD61-EBBD-4A81-8110-24AE20ED3722}" srcOrd="1" destOrd="0" presId="urn:microsoft.com/office/officeart/2005/8/layout/hierarchy1"/>
    <dgm:cxn modelId="{615E903E-A394-4BE1-BFDD-847DF9F8F9BA}" type="presParOf" srcId="{86D7E909-DA00-4E35-B42C-D4B52C866CCE}" destId="{9595A76F-7710-4233-8677-34B71434B559}" srcOrd="4" destOrd="0" presId="urn:microsoft.com/office/officeart/2005/8/layout/hierarchy1"/>
    <dgm:cxn modelId="{443DA0C8-A25C-4E40-9AF9-D68D790D8197}" type="presParOf" srcId="{86D7E909-DA00-4E35-B42C-D4B52C866CCE}" destId="{64DA693D-B273-4BB0-BA06-D8C912201185}" srcOrd="5" destOrd="0" presId="urn:microsoft.com/office/officeart/2005/8/layout/hierarchy1"/>
    <dgm:cxn modelId="{F17954D3-749F-40B2-A132-571F5912AE40}" type="presParOf" srcId="{64DA693D-B273-4BB0-BA06-D8C912201185}" destId="{25175314-93D6-4914-9121-179AAA34A925}" srcOrd="0" destOrd="0" presId="urn:microsoft.com/office/officeart/2005/8/layout/hierarchy1"/>
    <dgm:cxn modelId="{23193EB8-7500-4D4A-86CF-FEDD75516F30}" type="presParOf" srcId="{25175314-93D6-4914-9121-179AAA34A925}" destId="{16C294F4-06F3-49F4-8BEF-2543BB40CB62}" srcOrd="0" destOrd="0" presId="urn:microsoft.com/office/officeart/2005/8/layout/hierarchy1"/>
    <dgm:cxn modelId="{4888D54C-1ECA-4F6D-AB96-62E70228610D}" type="presParOf" srcId="{25175314-93D6-4914-9121-179AAA34A925}" destId="{555D977B-66FF-4D72-BACD-8D1FF743440B}" srcOrd="1" destOrd="0" presId="urn:microsoft.com/office/officeart/2005/8/layout/hierarchy1"/>
    <dgm:cxn modelId="{881EF77F-13AC-4B97-8333-39ED8E8D3A2C}" type="presParOf" srcId="{64DA693D-B273-4BB0-BA06-D8C912201185}" destId="{3988A63B-712F-4095-94E0-B0EE47E0D12F}" srcOrd="1" destOrd="0" presId="urn:microsoft.com/office/officeart/2005/8/layout/hierarchy1"/>
    <dgm:cxn modelId="{D88F81E2-AB9B-4829-9918-72996E766942}" type="presParOf" srcId="{86D7E909-DA00-4E35-B42C-D4B52C866CCE}" destId="{C9B1A2AE-12D5-43D0-93E7-789311E3586C}" srcOrd="6" destOrd="0" presId="urn:microsoft.com/office/officeart/2005/8/layout/hierarchy1"/>
    <dgm:cxn modelId="{3736BAF8-6F84-4478-B0CA-B134321C1B66}" type="presParOf" srcId="{86D7E909-DA00-4E35-B42C-D4B52C866CCE}" destId="{52AF25E3-985D-4DCE-AF89-C7A98D1F8296}" srcOrd="7" destOrd="0" presId="urn:microsoft.com/office/officeart/2005/8/layout/hierarchy1"/>
    <dgm:cxn modelId="{ACF846D1-6672-4903-BDC0-9CE3D2CC7FE7}" type="presParOf" srcId="{52AF25E3-985D-4DCE-AF89-C7A98D1F8296}" destId="{67811981-5696-4DB0-9B6C-133B11731729}" srcOrd="0" destOrd="0" presId="urn:microsoft.com/office/officeart/2005/8/layout/hierarchy1"/>
    <dgm:cxn modelId="{137A06EC-7F00-4756-AA5B-CE77ABC50D9E}" type="presParOf" srcId="{67811981-5696-4DB0-9B6C-133B11731729}" destId="{969035CE-3B43-416A-AB90-FA938CE40CC8}" srcOrd="0" destOrd="0" presId="urn:microsoft.com/office/officeart/2005/8/layout/hierarchy1"/>
    <dgm:cxn modelId="{44CF4B3C-3C6B-4DEE-9D5E-073ABD2B4EBB}" type="presParOf" srcId="{67811981-5696-4DB0-9B6C-133B11731729}" destId="{199A6537-19F3-44BA-860F-244E869EF7F8}" srcOrd="1" destOrd="0" presId="urn:microsoft.com/office/officeart/2005/8/layout/hierarchy1"/>
    <dgm:cxn modelId="{B3FDADD9-9357-47CB-ADC6-033CF6C86D44}" type="presParOf" srcId="{52AF25E3-985D-4DCE-AF89-C7A98D1F8296}" destId="{AB4D946E-FEA8-4C22-95C9-B60311F950F0}" srcOrd="1" destOrd="0" presId="urn:microsoft.com/office/officeart/2005/8/layout/hierarchy1"/>
    <dgm:cxn modelId="{99FE628B-DC3F-4FB9-A301-1FB8B3ED5987}" type="presParOf" srcId="{797AC041-6812-4722-A109-299BF0373C98}" destId="{E5C5BE99-9A64-4843-B656-24BDBF45BA2C}" srcOrd="2" destOrd="0" presId="urn:microsoft.com/office/officeart/2005/8/layout/hierarchy1"/>
    <dgm:cxn modelId="{67D05CBC-1C4D-42AC-AD03-C4FFB7CDC118}" type="presParOf" srcId="{797AC041-6812-4722-A109-299BF0373C98}" destId="{250B6437-4274-49E1-8A00-D54552CC1BA4}" srcOrd="3" destOrd="0" presId="urn:microsoft.com/office/officeart/2005/8/layout/hierarchy1"/>
    <dgm:cxn modelId="{19881D0C-6992-4E79-A606-BE27B75A6F7B}" type="presParOf" srcId="{250B6437-4274-49E1-8A00-D54552CC1BA4}" destId="{4851F6C9-A32E-4C2D-A5B3-F257CC0958E4}" srcOrd="0" destOrd="0" presId="urn:microsoft.com/office/officeart/2005/8/layout/hierarchy1"/>
    <dgm:cxn modelId="{AED4B0F2-8668-4C7B-B802-6B82BC7FA5AD}" type="presParOf" srcId="{4851F6C9-A32E-4C2D-A5B3-F257CC0958E4}" destId="{76C60022-34EA-4A39-89A7-EE2E6E273977}" srcOrd="0" destOrd="0" presId="urn:microsoft.com/office/officeart/2005/8/layout/hierarchy1"/>
    <dgm:cxn modelId="{BC25D14B-58D1-4F84-9329-C38DFD313D04}" type="presParOf" srcId="{4851F6C9-A32E-4C2D-A5B3-F257CC0958E4}" destId="{66B5D615-475C-482B-BD2F-1F13928D203D}" srcOrd="1" destOrd="0" presId="urn:microsoft.com/office/officeart/2005/8/layout/hierarchy1"/>
    <dgm:cxn modelId="{6E6A559F-1B03-43C1-ACBC-539DD432DF37}" type="presParOf" srcId="{250B6437-4274-49E1-8A00-D54552CC1BA4}" destId="{C52A0BB7-0ADF-4900-9A5D-30DC9BD7BFE4}" srcOrd="1" destOrd="0" presId="urn:microsoft.com/office/officeart/2005/8/layout/hierarchy1"/>
    <dgm:cxn modelId="{57606430-5EAD-41B2-913E-E6EF984FA35D}" type="presParOf" srcId="{C52A0BB7-0ADF-4900-9A5D-30DC9BD7BFE4}" destId="{635438C0-1A52-45BB-B269-3F296D580BFD}" srcOrd="0" destOrd="0" presId="urn:microsoft.com/office/officeart/2005/8/layout/hierarchy1"/>
    <dgm:cxn modelId="{1D665D60-301F-4EBC-A332-B44448FF32F5}" type="presParOf" srcId="{C52A0BB7-0ADF-4900-9A5D-30DC9BD7BFE4}" destId="{97B10F3D-2C07-4D7A-9FDD-82833D129FB5}" srcOrd="1" destOrd="0" presId="urn:microsoft.com/office/officeart/2005/8/layout/hierarchy1"/>
    <dgm:cxn modelId="{558CF214-0F8F-462A-9030-0CF579A31874}" type="presParOf" srcId="{97B10F3D-2C07-4D7A-9FDD-82833D129FB5}" destId="{CEDE09D2-10C2-4654-BDC1-5D0B2636F153}" srcOrd="0" destOrd="0" presId="urn:microsoft.com/office/officeart/2005/8/layout/hierarchy1"/>
    <dgm:cxn modelId="{0FB56D7D-10E0-4F47-A4DD-BB703F1A7489}" type="presParOf" srcId="{CEDE09D2-10C2-4654-BDC1-5D0B2636F153}" destId="{57FB9AAD-97FA-4364-8ADB-76ED1957ECBB}" srcOrd="0" destOrd="0" presId="urn:microsoft.com/office/officeart/2005/8/layout/hierarchy1"/>
    <dgm:cxn modelId="{1E6CFF9F-8041-4890-99CF-6A8F166C0FD8}" type="presParOf" srcId="{CEDE09D2-10C2-4654-BDC1-5D0B2636F153}" destId="{DCB72EEC-4B9E-4AEC-87C1-D95C8FB03266}" srcOrd="1" destOrd="0" presId="urn:microsoft.com/office/officeart/2005/8/layout/hierarchy1"/>
    <dgm:cxn modelId="{7EAFF17A-D9C6-4676-8DE2-69BE50FBE90A}" type="presParOf" srcId="{97B10F3D-2C07-4D7A-9FDD-82833D129FB5}" destId="{5CCA520C-14A8-4C49-87C6-79482DAE31A5}" srcOrd="1" destOrd="0" presId="urn:microsoft.com/office/officeart/2005/8/layout/hierarchy1"/>
    <dgm:cxn modelId="{50056DE8-C19B-4C89-B8B1-17A81DFDC499}" type="presParOf" srcId="{C52A0BB7-0ADF-4900-9A5D-30DC9BD7BFE4}" destId="{49D17A55-49FB-48D2-8E02-A4D5B84461E0}" srcOrd="2" destOrd="0" presId="urn:microsoft.com/office/officeart/2005/8/layout/hierarchy1"/>
    <dgm:cxn modelId="{4895E1EE-7A41-438F-8139-BBD61087DECC}" type="presParOf" srcId="{C52A0BB7-0ADF-4900-9A5D-30DC9BD7BFE4}" destId="{CC9D61E6-F13F-4A25-A2D5-9D742818AAFF}" srcOrd="3" destOrd="0" presId="urn:microsoft.com/office/officeart/2005/8/layout/hierarchy1"/>
    <dgm:cxn modelId="{317897B8-CBD5-4D2E-846F-B0988FA2816D}" type="presParOf" srcId="{CC9D61E6-F13F-4A25-A2D5-9D742818AAFF}" destId="{7DEAB110-0D92-42C8-92B1-8F9DF5A4467E}" srcOrd="0" destOrd="0" presId="urn:microsoft.com/office/officeart/2005/8/layout/hierarchy1"/>
    <dgm:cxn modelId="{91A425AF-C59B-4912-9096-F2C3F5172F66}" type="presParOf" srcId="{7DEAB110-0D92-42C8-92B1-8F9DF5A4467E}" destId="{721ED6E1-0399-41D3-9CA5-FE6535921185}" srcOrd="0" destOrd="0" presId="urn:microsoft.com/office/officeart/2005/8/layout/hierarchy1"/>
    <dgm:cxn modelId="{F585ACE7-5F12-47C7-8441-000C67F91C28}" type="presParOf" srcId="{7DEAB110-0D92-42C8-92B1-8F9DF5A4467E}" destId="{903FC5BE-F710-48DB-877F-79B679674E29}" srcOrd="1" destOrd="0" presId="urn:microsoft.com/office/officeart/2005/8/layout/hierarchy1"/>
    <dgm:cxn modelId="{45BC683C-60A6-4433-9DFC-84A72BC2F6D8}" type="presParOf" srcId="{CC9D61E6-F13F-4A25-A2D5-9D742818AAFF}" destId="{36B37CA0-DB7D-4943-9132-02BE73632335}" srcOrd="1" destOrd="0" presId="urn:microsoft.com/office/officeart/2005/8/layout/hierarchy1"/>
    <dgm:cxn modelId="{F0CA6855-46D4-48BA-AEB3-51341E11B163}" type="presParOf" srcId="{C52A0BB7-0ADF-4900-9A5D-30DC9BD7BFE4}" destId="{110BC769-07A2-41B9-8017-009EF2747302}" srcOrd="4" destOrd="0" presId="urn:microsoft.com/office/officeart/2005/8/layout/hierarchy1"/>
    <dgm:cxn modelId="{6166A3FA-428E-4BCE-B1FA-CDE24C436E41}" type="presParOf" srcId="{C52A0BB7-0ADF-4900-9A5D-30DC9BD7BFE4}" destId="{08864141-3FCA-4E2A-887B-9A120B741146}" srcOrd="5" destOrd="0" presId="urn:microsoft.com/office/officeart/2005/8/layout/hierarchy1"/>
    <dgm:cxn modelId="{ABD6B8FB-71F0-413F-A332-7A81F7484888}" type="presParOf" srcId="{08864141-3FCA-4E2A-887B-9A120B741146}" destId="{D83B246D-7C87-4BB5-BFD3-17858CB63480}" srcOrd="0" destOrd="0" presId="urn:microsoft.com/office/officeart/2005/8/layout/hierarchy1"/>
    <dgm:cxn modelId="{611612F5-CBC9-4160-B890-59749D4C25BC}" type="presParOf" srcId="{D83B246D-7C87-4BB5-BFD3-17858CB63480}" destId="{B52DA11F-42DA-47CB-A29C-5E41F780E444}" srcOrd="0" destOrd="0" presId="urn:microsoft.com/office/officeart/2005/8/layout/hierarchy1"/>
    <dgm:cxn modelId="{194CAC62-F8BA-47BA-89CF-46415476168E}" type="presParOf" srcId="{D83B246D-7C87-4BB5-BFD3-17858CB63480}" destId="{CAB49D40-42ED-4C49-84B7-25D9E68BDEFB}" srcOrd="1" destOrd="0" presId="urn:microsoft.com/office/officeart/2005/8/layout/hierarchy1"/>
    <dgm:cxn modelId="{BB262429-8BDE-4DD0-9F23-DF7DFF951F9C}" type="presParOf" srcId="{08864141-3FCA-4E2A-887B-9A120B741146}" destId="{7761BC24-5EE5-4F75-BA6C-3CA5B677AB1A}" srcOrd="1" destOrd="0" presId="urn:microsoft.com/office/officeart/2005/8/layout/hierarchy1"/>
    <dgm:cxn modelId="{916F023A-B997-487D-A075-EE190D39B320}" type="presParOf" srcId="{C52A0BB7-0ADF-4900-9A5D-30DC9BD7BFE4}" destId="{9DA6D893-8826-443F-AB64-1CCA9E2CD1F2}" srcOrd="6" destOrd="0" presId="urn:microsoft.com/office/officeart/2005/8/layout/hierarchy1"/>
    <dgm:cxn modelId="{B7C06A01-CB13-4055-96C6-5D8A9395AE1F}" type="presParOf" srcId="{C52A0BB7-0ADF-4900-9A5D-30DC9BD7BFE4}" destId="{8588B8CB-96DC-427D-956E-82E735A386A8}" srcOrd="7" destOrd="0" presId="urn:microsoft.com/office/officeart/2005/8/layout/hierarchy1"/>
    <dgm:cxn modelId="{02128046-257A-495E-83E7-52A13532B1A7}" type="presParOf" srcId="{8588B8CB-96DC-427D-956E-82E735A386A8}" destId="{93E593A3-B878-45A4-821E-C9C811A18A5A}" srcOrd="0" destOrd="0" presId="urn:microsoft.com/office/officeart/2005/8/layout/hierarchy1"/>
    <dgm:cxn modelId="{3E6C23D4-32D1-4B79-BD06-EBF87B098A1C}" type="presParOf" srcId="{93E593A3-B878-45A4-821E-C9C811A18A5A}" destId="{D57511CE-20DC-4E9D-9236-FB8A0B4C7EC7}" srcOrd="0" destOrd="0" presId="urn:microsoft.com/office/officeart/2005/8/layout/hierarchy1"/>
    <dgm:cxn modelId="{97E1D358-0A45-468B-8B68-5F99710B5EEF}" type="presParOf" srcId="{93E593A3-B878-45A4-821E-C9C811A18A5A}" destId="{B51C3B46-3FE8-4E40-A118-526F41DD11AA}" srcOrd="1" destOrd="0" presId="urn:microsoft.com/office/officeart/2005/8/layout/hierarchy1"/>
    <dgm:cxn modelId="{C4A8FA35-4B02-430D-A7A1-FC910A9778F5}" type="presParOf" srcId="{8588B8CB-96DC-427D-956E-82E735A386A8}" destId="{083FAF23-28F5-4307-AF37-689BB2227C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09A7A-04FD-4D69-9759-741C72971FAA}" type="doc">
      <dgm:prSet loTypeId="urn:microsoft.com/office/officeart/2005/8/layout/vList3" loCatId="list" qsTypeId="urn:microsoft.com/office/officeart/2005/8/quickstyle/simple2#1" qsCatId="simple" csTypeId="urn:microsoft.com/office/officeart/2005/8/colors/colorful3#1" csCatId="colorful" phldr="1"/>
      <dgm:spPr/>
      <dgm:t>
        <a:bodyPr/>
        <a:lstStyle/>
        <a:p>
          <a:endParaRPr lang="en-US"/>
        </a:p>
      </dgm:t>
    </dgm:pt>
    <dgm:pt modelId="{62BDBD34-96C1-4346-8B4D-A3974DF1A479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helps the user to control all the electronic devices using smart phone.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2862BB-9E1D-400D-80C1-C0139FC28FA5}" type="parTrans" cxnId="{9177A789-C580-44F9-9EAE-1B0E0935A1AD}">
      <dgm:prSet/>
      <dgm:spPr/>
      <dgm:t>
        <a:bodyPr/>
        <a:lstStyle/>
        <a:p>
          <a:endParaRPr lang="en-US"/>
        </a:p>
      </dgm:t>
    </dgm:pt>
    <dgm:pt modelId="{B531FC80-62D4-43CE-B24A-E5EC9A09F68E}" type="sibTrans" cxnId="{9177A789-C580-44F9-9EAE-1B0E0935A1AD}">
      <dgm:prSet/>
      <dgm:spPr/>
      <dgm:t>
        <a:bodyPr/>
        <a:lstStyle/>
        <a:p>
          <a:endParaRPr lang="en-US"/>
        </a:p>
      </dgm:t>
    </dgm:pt>
    <dgm:pt modelId="{7D0BB44C-46AC-401D-9B05-D5CBABEB141E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system implements wireless Android technology to provide remote access from smart phone.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BB538-2632-4E34-A442-A195C1C36DB5}" type="parTrans" cxnId="{02B8A69C-DF88-426D-85C9-4FEC7A0A3A9D}">
      <dgm:prSet/>
      <dgm:spPr/>
      <dgm:t>
        <a:bodyPr/>
        <a:lstStyle/>
        <a:p>
          <a:endParaRPr lang="en-US"/>
        </a:p>
      </dgm:t>
    </dgm:pt>
    <dgm:pt modelId="{7C7D1863-870D-4F09-8A97-CAD32B168B7D}" type="sibTrans" cxnId="{02B8A69C-DF88-426D-85C9-4FEC7A0A3A9D}">
      <dgm:prSet/>
      <dgm:spPr/>
      <dgm:t>
        <a:bodyPr/>
        <a:lstStyle/>
        <a:p>
          <a:endParaRPr lang="en-US"/>
        </a:p>
      </dgm:t>
    </dgm:pt>
    <dgm:pt modelId="{B0816CE4-7F3D-44F0-B425-C31A4F29798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design replaces the existing electrical switches and provides more safety control on the switches.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AC864C-9967-496B-81A7-50217F460AF4}" type="parTrans" cxnId="{C3BD3C1D-AD8E-4499-AFFD-FCC51208C4ED}">
      <dgm:prSet/>
      <dgm:spPr/>
      <dgm:t>
        <a:bodyPr/>
        <a:lstStyle/>
        <a:p>
          <a:endParaRPr lang="en-US"/>
        </a:p>
      </dgm:t>
    </dgm:pt>
    <dgm:pt modelId="{41E0F8C4-0E4B-4869-A1D9-C82655DF6289}" type="sibTrans" cxnId="{C3BD3C1D-AD8E-4499-AFFD-FCC51208C4ED}">
      <dgm:prSet/>
      <dgm:spPr/>
      <dgm:t>
        <a:bodyPr/>
        <a:lstStyle/>
        <a:p>
          <a:endParaRPr lang="en-US"/>
        </a:p>
      </dgm:t>
    </dgm:pt>
    <dgm:pt modelId="{301469BC-D51A-47D7-B505-746E557870EB}" type="pres">
      <dgm:prSet presAssocID="{C1B09A7A-04FD-4D69-9759-741C72971FA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FE085A-79AC-4C24-B8AC-E4C01FC61941}" type="pres">
      <dgm:prSet presAssocID="{62BDBD34-96C1-4346-8B4D-A3974DF1A479}" presName="composite" presStyleCnt="0"/>
      <dgm:spPr/>
    </dgm:pt>
    <dgm:pt modelId="{8155E82C-E4A2-44E3-871D-311A610FF81A}" type="pres">
      <dgm:prSet presAssocID="{62BDBD34-96C1-4346-8B4D-A3974DF1A47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E9936D-DED3-42D2-80E6-0096FBD3B6DF}" type="pres">
      <dgm:prSet presAssocID="{62BDBD34-96C1-4346-8B4D-A3974DF1A47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DD34B-F321-47B1-A5D2-8026927C7355}" type="pres">
      <dgm:prSet presAssocID="{B531FC80-62D4-43CE-B24A-E5EC9A09F68E}" presName="spacing" presStyleCnt="0"/>
      <dgm:spPr/>
    </dgm:pt>
    <dgm:pt modelId="{8F2EFF10-CEF1-44C3-9583-7AA99AD159C6}" type="pres">
      <dgm:prSet presAssocID="{7D0BB44C-46AC-401D-9B05-D5CBABEB141E}" presName="composite" presStyleCnt="0"/>
      <dgm:spPr/>
    </dgm:pt>
    <dgm:pt modelId="{CF0BC0C6-0452-402C-BBC2-D289F13FC548}" type="pres">
      <dgm:prSet presAssocID="{7D0BB44C-46AC-401D-9B05-D5CBABEB141E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B1B4FC-6627-4669-8EF0-C9B1F94743AF}" type="pres">
      <dgm:prSet presAssocID="{7D0BB44C-46AC-401D-9B05-D5CBABEB141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2395-4E80-43D2-A0EC-423DEECB255F}" type="pres">
      <dgm:prSet presAssocID="{7C7D1863-870D-4F09-8A97-CAD32B168B7D}" presName="spacing" presStyleCnt="0"/>
      <dgm:spPr/>
    </dgm:pt>
    <dgm:pt modelId="{DFB3EF00-B711-424C-BF54-C699724B3CF4}" type="pres">
      <dgm:prSet presAssocID="{B0816CE4-7F3D-44F0-B425-C31A4F297986}" presName="composite" presStyleCnt="0"/>
      <dgm:spPr/>
    </dgm:pt>
    <dgm:pt modelId="{EE91C590-4D65-4C0E-B802-3D32ED471BAC}" type="pres">
      <dgm:prSet presAssocID="{B0816CE4-7F3D-44F0-B425-C31A4F297986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DF02E4-AAE6-4DC2-AB3A-9036943E0D59}" type="pres">
      <dgm:prSet presAssocID="{B0816CE4-7F3D-44F0-B425-C31A4F29798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D3C1D-AD8E-4499-AFFD-FCC51208C4ED}" srcId="{C1B09A7A-04FD-4D69-9759-741C72971FAA}" destId="{B0816CE4-7F3D-44F0-B425-C31A4F297986}" srcOrd="2" destOrd="0" parTransId="{11AC864C-9967-496B-81A7-50217F460AF4}" sibTransId="{41E0F8C4-0E4B-4869-A1D9-C82655DF6289}"/>
    <dgm:cxn modelId="{0CE0D345-2C39-4DE0-8740-D90A458B4031}" type="presOf" srcId="{7D0BB44C-46AC-401D-9B05-D5CBABEB141E}" destId="{EEB1B4FC-6627-4669-8EF0-C9B1F94743AF}" srcOrd="0" destOrd="0" presId="urn:microsoft.com/office/officeart/2005/8/layout/vList3"/>
    <dgm:cxn modelId="{9177A789-C580-44F9-9EAE-1B0E0935A1AD}" srcId="{C1B09A7A-04FD-4D69-9759-741C72971FAA}" destId="{62BDBD34-96C1-4346-8B4D-A3974DF1A479}" srcOrd="0" destOrd="0" parTransId="{4B2862BB-9E1D-400D-80C1-C0139FC28FA5}" sibTransId="{B531FC80-62D4-43CE-B24A-E5EC9A09F68E}"/>
    <dgm:cxn modelId="{96C4EB06-4640-4ECA-B22A-11709D279869}" type="presOf" srcId="{C1B09A7A-04FD-4D69-9759-741C72971FAA}" destId="{301469BC-D51A-47D7-B505-746E557870EB}" srcOrd="0" destOrd="0" presId="urn:microsoft.com/office/officeart/2005/8/layout/vList3"/>
    <dgm:cxn modelId="{02B8A69C-DF88-426D-85C9-4FEC7A0A3A9D}" srcId="{C1B09A7A-04FD-4D69-9759-741C72971FAA}" destId="{7D0BB44C-46AC-401D-9B05-D5CBABEB141E}" srcOrd="1" destOrd="0" parTransId="{71ABB538-2632-4E34-A442-A195C1C36DB5}" sibTransId="{7C7D1863-870D-4F09-8A97-CAD32B168B7D}"/>
    <dgm:cxn modelId="{1DABDC68-47E2-49BE-9BF9-59360EF2F438}" type="presOf" srcId="{B0816CE4-7F3D-44F0-B425-C31A4F297986}" destId="{7ADF02E4-AAE6-4DC2-AB3A-9036943E0D59}" srcOrd="0" destOrd="0" presId="urn:microsoft.com/office/officeart/2005/8/layout/vList3"/>
    <dgm:cxn modelId="{A649027C-469E-476B-BA69-0C423EC1857D}" type="presOf" srcId="{62BDBD34-96C1-4346-8B4D-A3974DF1A479}" destId="{58E9936D-DED3-42D2-80E6-0096FBD3B6DF}" srcOrd="0" destOrd="0" presId="urn:microsoft.com/office/officeart/2005/8/layout/vList3"/>
    <dgm:cxn modelId="{0DF9F3EF-8DB5-4692-A842-BE2D9F5DFA14}" type="presParOf" srcId="{301469BC-D51A-47D7-B505-746E557870EB}" destId="{9AFE085A-79AC-4C24-B8AC-E4C01FC61941}" srcOrd="0" destOrd="0" presId="urn:microsoft.com/office/officeart/2005/8/layout/vList3"/>
    <dgm:cxn modelId="{4CB72BDC-F425-4AEE-89DB-63C23A175C18}" type="presParOf" srcId="{9AFE085A-79AC-4C24-B8AC-E4C01FC61941}" destId="{8155E82C-E4A2-44E3-871D-311A610FF81A}" srcOrd="0" destOrd="0" presId="urn:microsoft.com/office/officeart/2005/8/layout/vList3"/>
    <dgm:cxn modelId="{6D0F2222-849C-4642-BEC0-FB84F30DA424}" type="presParOf" srcId="{9AFE085A-79AC-4C24-B8AC-E4C01FC61941}" destId="{58E9936D-DED3-42D2-80E6-0096FBD3B6DF}" srcOrd="1" destOrd="0" presId="urn:microsoft.com/office/officeart/2005/8/layout/vList3"/>
    <dgm:cxn modelId="{D99C1525-3CF8-430D-82A8-36C413930CE2}" type="presParOf" srcId="{301469BC-D51A-47D7-B505-746E557870EB}" destId="{9FDDD34B-F321-47B1-A5D2-8026927C7355}" srcOrd="1" destOrd="0" presId="urn:microsoft.com/office/officeart/2005/8/layout/vList3"/>
    <dgm:cxn modelId="{5315E28A-CCC5-469C-9CCA-43B0FD9709D4}" type="presParOf" srcId="{301469BC-D51A-47D7-B505-746E557870EB}" destId="{8F2EFF10-CEF1-44C3-9583-7AA99AD159C6}" srcOrd="2" destOrd="0" presId="urn:microsoft.com/office/officeart/2005/8/layout/vList3"/>
    <dgm:cxn modelId="{36B0B737-163D-4CF0-B627-D7DEFCD11D9D}" type="presParOf" srcId="{8F2EFF10-CEF1-44C3-9583-7AA99AD159C6}" destId="{CF0BC0C6-0452-402C-BBC2-D289F13FC548}" srcOrd="0" destOrd="0" presId="urn:microsoft.com/office/officeart/2005/8/layout/vList3"/>
    <dgm:cxn modelId="{08515F39-6584-4029-982B-5C0BF1F0A302}" type="presParOf" srcId="{8F2EFF10-CEF1-44C3-9583-7AA99AD159C6}" destId="{EEB1B4FC-6627-4669-8EF0-C9B1F94743AF}" srcOrd="1" destOrd="0" presId="urn:microsoft.com/office/officeart/2005/8/layout/vList3"/>
    <dgm:cxn modelId="{29AE7A0E-D932-4C8A-A074-C2C0D12A9130}" type="presParOf" srcId="{301469BC-D51A-47D7-B505-746E557870EB}" destId="{623F2395-4E80-43D2-A0EC-423DEECB255F}" srcOrd="3" destOrd="0" presId="urn:microsoft.com/office/officeart/2005/8/layout/vList3"/>
    <dgm:cxn modelId="{99100A41-FF90-437C-90E8-82CC93FECA52}" type="presParOf" srcId="{301469BC-D51A-47D7-B505-746E557870EB}" destId="{DFB3EF00-B711-424C-BF54-C699724B3CF4}" srcOrd="4" destOrd="0" presId="urn:microsoft.com/office/officeart/2005/8/layout/vList3"/>
    <dgm:cxn modelId="{DA4AD530-5E29-45A7-ACB9-8A48AEE3DCF5}" type="presParOf" srcId="{DFB3EF00-B711-424C-BF54-C699724B3CF4}" destId="{EE91C590-4D65-4C0E-B802-3D32ED471BAC}" srcOrd="0" destOrd="0" presId="urn:microsoft.com/office/officeart/2005/8/layout/vList3"/>
    <dgm:cxn modelId="{4FCD70F4-959F-4749-A57F-3B52502365A2}" type="presParOf" srcId="{DFB3EF00-B711-424C-BF54-C699724B3CF4}" destId="{7ADF02E4-AAE6-4DC2-AB3A-9036943E0D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49BD-A75A-4311-83BE-0BD5F4E11883}" type="doc">
      <dgm:prSet loTypeId="urn:microsoft.com/office/officeart/2005/8/layout/vList3" loCatId="list" qsTypeId="urn:microsoft.com/office/officeart/2005/8/quickstyle/simple2#2" qsCatId="simple" csTypeId="urn:microsoft.com/office/officeart/2005/8/colors/colorful3#2" csCatId="colorful" phldr="1"/>
      <dgm:spPr/>
      <dgm:t>
        <a:bodyPr/>
        <a:lstStyle/>
        <a:p>
          <a:endParaRPr lang="en-US"/>
        </a:p>
      </dgm:t>
    </dgm:pt>
    <dgm:pt modelId="{4A5F7042-7F13-4593-8CCB-A0DF56862C5E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main advantages of Controlling appliances through Android Mobile is that the </a:t>
          </a:r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physically Challenged </a:t>
          </a:r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Disabled People </a:t>
          </a:r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use easily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A9976CF-716A-42F3-BAD6-63A2033720FC}" type="parTrans" cxnId="{E437D0DF-1A07-4FD8-B69B-C71FED3D139F}">
      <dgm:prSet/>
      <dgm:spPr/>
      <dgm:t>
        <a:bodyPr/>
        <a:lstStyle/>
        <a:p>
          <a:endParaRPr lang="en-US"/>
        </a:p>
      </dgm:t>
    </dgm:pt>
    <dgm:pt modelId="{9F8D920A-B649-4EA8-BD2A-4144B21FFB0B}" type="sibTrans" cxnId="{E437D0DF-1A07-4FD8-B69B-C71FED3D139F}">
      <dgm:prSet/>
      <dgm:spPr/>
      <dgm:t>
        <a:bodyPr/>
        <a:lstStyle/>
        <a:p>
          <a:endParaRPr lang="en-US"/>
        </a:p>
      </dgm:t>
    </dgm:pt>
    <dgm:pt modelId="{F62F8012-332E-4652-8DC6-C01E91EBD5C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Fast access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F05C51-FA08-4970-839D-59A8FF276084}" type="parTrans" cxnId="{AE32993E-AB98-48E9-8106-7E33187B698D}">
      <dgm:prSet/>
      <dgm:spPr/>
      <dgm:t>
        <a:bodyPr/>
        <a:lstStyle/>
        <a:p>
          <a:endParaRPr lang="en-US"/>
        </a:p>
      </dgm:t>
    </dgm:pt>
    <dgm:pt modelId="{6D187873-4D27-4632-A6A7-E1663BEED9AA}" type="sibTrans" cxnId="{AE32993E-AB98-48E9-8106-7E33187B698D}">
      <dgm:prSet/>
      <dgm:spPr/>
      <dgm:t>
        <a:bodyPr/>
        <a:lstStyle/>
        <a:p>
          <a:endParaRPr lang="en-US"/>
        </a:p>
      </dgm:t>
    </dgm:pt>
    <dgm:pt modelId="{D697FB9D-F7BA-4487-9BAC-E7C8EC8540EE}">
      <dgm:prSet custT="1"/>
      <dgm:spPr/>
      <dgm:t>
        <a:bodyPr/>
        <a:lstStyle/>
        <a:p>
          <a:pPr rtl="0"/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low cost design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D16A7E-E0BB-4F5A-AA8D-F112C111D524}" type="parTrans" cxnId="{467CCCDB-C5E3-4E2B-81EB-0E6CF996B4F1}">
      <dgm:prSet/>
      <dgm:spPr/>
      <dgm:t>
        <a:bodyPr/>
        <a:lstStyle/>
        <a:p>
          <a:endParaRPr lang="en-US"/>
        </a:p>
      </dgm:t>
    </dgm:pt>
    <dgm:pt modelId="{6289C5BA-99BA-41BE-A8B9-49B216552314}" type="sibTrans" cxnId="{467CCCDB-C5E3-4E2B-81EB-0E6CF996B4F1}">
      <dgm:prSet/>
      <dgm:spPr/>
      <dgm:t>
        <a:bodyPr/>
        <a:lstStyle/>
        <a:p>
          <a:endParaRPr lang="en-US"/>
        </a:p>
      </dgm:t>
    </dgm:pt>
    <dgm:pt modelId="{1CD3694E-664C-4577-A36E-5918B40E444E}">
      <dgm:prSet custT="1"/>
      <dgm:spPr/>
      <dgm:t>
        <a:bodyPr/>
        <a:lstStyle/>
        <a:p>
          <a:pPr rtl="0"/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Easy installation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FD045F-C83A-4DF7-9860-8310AB057E3A}" type="parTrans" cxnId="{B5C6300D-44E5-491A-8577-DC5FE8C74385}">
      <dgm:prSet/>
      <dgm:spPr/>
      <dgm:t>
        <a:bodyPr/>
        <a:lstStyle/>
        <a:p>
          <a:endParaRPr lang="en-US"/>
        </a:p>
      </dgm:t>
    </dgm:pt>
    <dgm:pt modelId="{839DB637-0B30-4143-ADF8-A2130A8E6433}" type="sibTrans" cxnId="{B5C6300D-44E5-491A-8577-DC5FE8C74385}">
      <dgm:prSet/>
      <dgm:spPr/>
      <dgm:t>
        <a:bodyPr/>
        <a:lstStyle/>
        <a:p>
          <a:endParaRPr lang="en-US"/>
        </a:p>
      </dgm:t>
    </dgm:pt>
    <dgm:pt modelId="{3A5500EE-4197-40F5-98EA-D17541D38C6C}" type="pres">
      <dgm:prSet presAssocID="{926B49BD-A75A-4311-83BE-0BD5F4E1188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EEAA3-5CDE-477A-A292-A9B210893386}" type="pres">
      <dgm:prSet presAssocID="{4A5F7042-7F13-4593-8CCB-A0DF56862C5E}" presName="composite" presStyleCnt="0"/>
      <dgm:spPr/>
    </dgm:pt>
    <dgm:pt modelId="{54674B2B-B941-4079-B461-EA1F49BFAD73}" type="pres">
      <dgm:prSet presAssocID="{4A5F7042-7F13-4593-8CCB-A0DF56862C5E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3AC026-E0E6-45B8-9954-21B4F60ED683}" type="pres">
      <dgm:prSet presAssocID="{4A5F7042-7F13-4593-8CCB-A0DF56862C5E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12E07-FBCA-4902-8C18-2EDE097C1052}" type="pres">
      <dgm:prSet presAssocID="{9F8D920A-B649-4EA8-BD2A-4144B21FFB0B}" presName="spacing" presStyleCnt="0"/>
      <dgm:spPr/>
    </dgm:pt>
    <dgm:pt modelId="{AE8A4DDB-8332-4744-B50E-7211190160D8}" type="pres">
      <dgm:prSet presAssocID="{F62F8012-332E-4652-8DC6-C01E91EBD5C1}" presName="composite" presStyleCnt="0"/>
      <dgm:spPr/>
    </dgm:pt>
    <dgm:pt modelId="{F94765E6-C5BB-405D-A320-D13B1DA3F080}" type="pres">
      <dgm:prSet presAssocID="{F62F8012-332E-4652-8DC6-C01E91EBD5C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B92E7C3-85F6-4B26-B260-4F5D4C9FD3FB}" type="pres">
      <dgm:prSet presAssocID="{F62F8012-332E-4652-8DC6-C01E91EBD5C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F727-3CE1-425F-B5FC-95162AFDA27B}" type="pres">
      <dgm:prSet presAssocID="{6D187873-4D27-4632-A6A7-E1663BEED9AA}" presName="spacing" presStyleCnt="0"/>
      <dgm:spPr/>
    </dgm:pt>
    <dgm:pt modelId="{89AFC4E4-5E17-488D-87B6-00140AD3DE3E}" type="pres">
      <dgm:prSet presAssocID="{D697FB9D-F7BA-4487-9BAC-E7C8EC8540EE}" presName="composite" presStyleCnt="0"/>
      <dgm:spPr/>
    </dgm:pt>
    <dgm:pt modelId="{A9F09416-BA05-4391-9B73-1ACE5C317007}" type="pres">
      <dgm:prSet presAssocID="{D697FB9D-F7BA-4487-9BAC-E7C8EC8540EE}" presName="imgShp" presStyleLbl="fgImgPlace1" presStyleIdx="2" presStyleCnt="4" custScaleX="10468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</dgm:pt>
    <dgm:pt modelId="{2411FDC5-5DE6-422A-95D2-CE234D91BC14}" type="pres">
      <dgm:prSet presAssocID="{D697FB9D-F7BA-4487-9BAC-E7C8EC8540EE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C2F1-CD09-4C01-8B09-FE6E17445CC8}" type="pres">
      <dgm:prSet presAssocID="{6289C5BA-99BA-41BE-A8B9-49B216552314}" presName="spacing" presStyleCnt="0"/>
      <dgm:spPr/>
    </dgm:pt>
    <dgm:pt modelId="{AF7BB138-2D23-47C5-BE3C-25494E2A7C82}" type="pres">
      <dgm:prSet presAssocID="{1CD3694E-664C-4577-A36E-5918B40E444E}" presName="composite" presStyleCnt="0"/>
      <dgm:spPr/>
    </dgm:pt>
    <dgm:pt modelId="{EAFB65B7-4BEA-4912-948F-1DFD08247766}" type="pres">
      <dgm:prSet presAssocID="{1CD3694E-664C-4577-A36E-5918B40E444E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A3AB596-C5B8-45B4-A2EC-E4827ECA15FD}" type="pres">
      <dgm:prSet presAssocID="{1CD3694E-664C-4577-A36E-5918B40E444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B4B0E-B64C-4ADB-80F8-EC24018F52F5}" type="presOf" srcId="{926B49BD-A75A-4311-83BE-0BD5F4E11883}" destId="{3A5500EE-4197-40F5-98EA-D17541D38C6C}" srcOrd="0" destOrd="0" presId="urn:microsoft.com/office/officeart/2005/8/layout/vList3"/>
    <dgm:cxn modelId="{467CCCDB-C5E3-4E2B-81EB-0E6CF996B4F1}" srcId="{926B49BD-A75A-4311-83BE-0BD5F4E11883}" destId="{D697FB9D-F7BA-4487-9BAC-E7C8EC8540EE}" srcOrd="2" destOrd="0" parTransId="{BED16A7E-E0BB-4F5A-AA8D-F112C111D524}" sibTransId="{6289C5BA-99BA-41BE-A8B9-49B216552314}"/>
    <dgm:cxn modelId="{E437D0DF-1A07-4FD8-B69B-C71FED3D139F}" srcId="{926B49BD-A75A-4311-83BE-0BD5F4E11883}" destId="{4A5F7042-7F13-4593-8CCB-A0DF56862C5E}" srcOrd="0" destOrd="0" parTransId="{0A9976CF-716A-42F3-BAD6-63A2033720FC}" sibTransId="{9F8D920A-B649-4EA8-BD2A-4144B21FFB0B}"/>
    <dgm:cxn modelId="{2F3BEA40-C2F1-4C1D-9301-DBDF791D736D}" type="presOf" srcId="{D697FB9D-F7BA-4487-9BAC-E7C8EC8540EE}" destId="{2411FDC5-5DE6-422A-95D2-CE234D91BC14}" srcOrd="0" destOrd="0" presId="urn:microsoft.com/office/officeart/2005/8/layout/vList3"/>
    <dgm:cxn modelId="{9EA25E33-FF71-472B-BB04-5B6DFD5CDA8A}" type="presOf" srcId="{F62F8012-332E-4652-8DC6-C01E91EBD5C1}" destId="{CB92E7C3-85F6-4B26-B260-4F5D4C9FD3FB}" srcOrd="0" destOrd="0" presId="urn:microsoft.com/office/officeart/2005/8/layout/vList3"/>
    <dgm:cxn modelId="{AE32993E-AB98-48E9-8106-7E33187B698D}" srcId="{926B49BD-A75A-4311-83BE-0BD5F4E11883}" destId="{F62F8012-332E-4652-8DC6-C01E91EBD5C1}" srcOrd="1" destOrd="0" parTransId="{11F05C51-FA08-4970-839D-59A8FF276084}" sibTransId="{6D187873-4D27-4632-A6A7-E1663BEED9AA}"/>
    <dgm:cxn modelId="{5EED62F9-210A-47B3-A2F3-3EE5A21CC4E7}" type="presOf" srcId="{4A5F7042-7F13-4593-8CCB-A0DF56862C5E}" destId="{4B3AC026-E0E6-45B8-9954-21B4F60ED683}" srcOrd="0" destOrd="0" presId="urn:microsoft.com/office/officeart/2005/8/layout/vList3"/>
    <dgm:cxn modelId="{E2C1B5E4-79D0-4CC8-AF85-BE6B2957097D}" type="presOf" srcId="{1CD3694E-664C-4577-A36E-5918B40E444E}" destId="{9A3AB596-C5B8-45B4-A2EC-E4827ECA15FD}" srcOrd="0" destOrd="0" presId="urn:microsoft.com/office/officeart/2005/8/layout/vList3"/>
    <dgm:cxn modelId="{B5C6300D-44E5-491A-8577-DC5FE8C74385}" srcId="{926B49BD-A75A-4311-83BE-0BD5F4E11883}" destId="{1CD3694E-664C-4577-A36E-5918B40E444E}" srcOrd="3" destOrd="0" parTransId="{8CFD045F-C83A-4DF7-9860-8310AB057E3A}" sibTransId="{839DB637-0B30-4143-ADF8-A2130A8E6433}"/>
    <dgm:cxn modelId="{A60AD11E-95CE-4090-B60F-B23A0730A776}" type="presParOf" srcId="{3A5500EE-4197-40F5-98EA-D17541D38C6C}" destId="{F7AEEAA3-5CDE-477A-A292-A9B210893386}" srcOrd="0" destOrd="0" presId="urn:microsoft.com/office/officeart/2005/8/layout/vList3"/>
    <dgm:cxn modelId="{5E1FDAE7-3C7A-4C02-8E37-0E1247B43AC5}" type="presParOf" srcId="{F7AEEAA3-5CDE-477A-A292-A9B210893386}" destId="{54674B2B-B941-4079-B461-EA1F49BFAD73}" srcOrd="0" destOrd="0" presId="urn:microsoft.com/office/officeart/2005/8/layout/vList3"/>
    <dgm:cxn modelId="{E46B2857-A629-48A3-AD61-A7483E7D88EC}" type="presParOf" srcId="{F7AEEAA3-5CDE-477A-A292-A9B210893386}" destId="{4B3AC026-E0E6-45B8-9954-21B4F60ED683}" srcOrd="1" destOrd="0" presId="urn:microsoft.com/office/officeart/2005/8/layout/vList3"/>
    <dgm:cxn modelId="{7A2F9A83-6634-43F2-98F9-34DB3F09FB0D}" type="presParOf" srcId="{3A5500EE-4197-40F5-98EA-D17541D38C6C}" destId="{0DA12E07-FBCA-4902-8C18-2EDE097C1052}" srcOrd="1" destOrd="0" presId="urn:microsoft.com/office/officeart/2005/8/layout/vList3"/>
    <dgm:cxn modelId="{33E70F78-3043-4088-B8F6-18BBFE9C1D6D}" type="presParOf" srcId="{3A5500EE-4197-40F5-98EA-D17541D38C6C}" destId="{AE8A4DDB-8332-4744-B50E-7211190160D8}" srcOrd="2" destOrd="0" presId="urn:microsoft.com/office/officeart/2005/8/layout/vList3"/>
    <dgm:cxn modelId="{3F28F498-7C40-4659-AC27-BA133BA6AA74}" type="presParOf" srcId="{AE8A4DDB-8332-4744-B50E-7211190160D8}" destId="{F94765E6-C5BB-405D-A320-D13B1DA3F080}" srcOrd="0" destOrd="0" presId="urn:microsoft.com/office/officeart/2005/8/layout/vList3"/>
    <dgm:cxn modelId="{52FB01B9-96E1-494B-AAAC-3CD2BEB43FEE}" type="presParOf" srcId="{AE8A4DDB-8332-4744-B50E-7211190160D8}" destId="{CB92E7C3-85F6-4B26-B260-4F5D4C9FD3FB}" srcOrd="1" destOrd="0" presId="urn:microsoft.com/office/officeart/2005/8/layout/vList3"/>
    <dgm:cxn modelId="{5C3B10A9-C331-47CF-B736-A3D70B41088E}" type="presParOf" srcId="{3A5500EE-4197-40F5-98EA-D17541D38C6C}" destId="{67BAF727-3CE1-425F-B5FC-95162AFDA27B}" srcOrd="3" destOrd="0" presId="urn:microsoft.com/office/officeart/2005/8/layout/vList3"/>
    <dgm:cxn modelId="{4486D198-D1B3-4826-BFFB-54801342948C}" type="presParOf" srcId="{3A5500EE-4197-40F5-98EA-D17541D38C6C}" destId="{89AFC4E4-5E17-488D-87B6-00140AD3DE3E}" srcOrd="4" destOrd="0" presId="urn:microsoft.com/office/officeart/2005/8/layout/vList3"/>
    <dgm:cxn modelId="{BD3A190D-98FD-4242-B9C4-0DA4B218055A}" type="presParOf" srcId="{89AFC4E4-5E17-488D-87B6-00140AD3DE3E}" destId="{A9F09416-BA05-4391-9B73-1ACE5C317007}" srcOrd="0" destOrd="0" presId="urn:microsoft.com/office/officeart/2005/8/layout/vList3"/>
    <dgm:cxn modelId="{BE5D3F09-9E86-4FD9-A75E-52E718614AE2}" type="presParOf" srcId="{89AFC4E4-5E17-488D-87B6-00140AD3DE3E}" destId="{2411FDC5-5DE6-422A-95D2-CE234D91BC14}" srcOrd="1" destOrd="0" presId="urn:microsoft.com/office/officeart/2005/8/layout/vList3"/>
    <dgm:cxn modelId="{112B078C-4710-459F-AF94-12A7D5C54B35}" type="presParOf" srcId="{3A5500EE-4197-40F5-98EA-D17541D38C6C}" destId="{7DD3C2F1-CD09-4C01-8B09-FE6E17445CC8}" srcOrd="5" destOrd="0" presId="urn:microsoft.com/office/officeart/2005/8/layout/vList3"/>
    <dgm:cxn modelId="{985F6753-A7DD-4DF5-9981-2B6A8BD6A185}" type="presParOf" srcId="{3A5500EE-4197-40F5-98EA-D17541D38C6C}" destId="{AF7BB138-2D23-47C5-BE3C-25494E2A7C82}" srcOrd="6" destOrd="0" presId="urn:microsoft.com/office/officeart/2005/8/layout/vList3"/>
    <dgm:cxn modelId="{17F91D4A-1CEA-47DC-9595-262983BD001F}" type="presParOf" srcId="{AF7BB138-2D23-47C5-BE3C-25494E2A7C82}" destId="{EAFB65B7-4BEA-4912-948F-1DFD08247766}" srcOrd="0" destOrd="0" presId="urn:microsoft.com/office/officeart/2005/8/layout/vList3"/>
    <dgm:cxn modelId="{D262E416-B37D-4823-A8B2-398A524CDD11}" type="presParOf" srcId="{AF7BB138-2D23-47C5-BE3C-25494E2A7C82}" destId="{9A3AB596-C5B8-45B4-A2EC-E4827ECA15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EF7CD1-0C09-4E87-BD78-77CFE7616E72}" type="doc">
      <dgm:prSet loTypeId="urn:microsoft.com/office/officeart/2005/8/layout/chevron2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6976F56-46AC-45E0-86B5-3BDA166BADF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Android Studio</a:t>
          </a:r>
          <a:endParaRPr lang="en-US" dirty="0">
            <a:solidFill>
              <a:schemeClr val="bg1"/>
            </a:solidFill>
          </a:endParaRPr>
        </a:p>
      </dgm:t>
    </dgm:pt>
    <dgm:pt modelId="{2E5C1EE2-7BC8-47DB-B6D8-C66E59D4C970}" type="parTrans" cxnId="{FD89ED5C-124E-4A4A-B87A-1DCE64F25502}">
      <dgm:prSet/>
      <dgm:spPr/>
      <dgm:t>
        <a:bodyPr/>
        <a:lstStyle/>
        <a:p>
          <a:endParaRPr lang="en-US"/>
        </a:p>
      </dgm:t>
    </dgm:pt>
    <dgm:pt modelId="{2E650AA5-A962-4958-B499-31070AA22054}" type="sibTrans" cxnId="{FD89ED5C-124E-4A4A-B87A-1DCE64F25502}">
      <dgm:prSet/>
      <dgm:spPr/>
      <dgm:t>
        <a:bodyPr/>
        <a:lstStyle/>
        <a:p>
          <a:endParaRPr lang="en-US"/>
        </a:p>
      </dgm:t>
    </dgm:pt>
    <dgm:pt modelId="{2ED8C3BB-BA6C-4573-B8EC-4711C853F375}">
      <dgm:prSet/>
      <dgm:spPr/>
      <dgm:t>
        <a:bodyPr/>
        <a:lstStyle/>
        <a:p>
          <a:pPr rtl="0"/>
          <a:r>
            <a:rPr lang="en-US" dirty="0" smtClean="0"/>
            <a:t>Android is an open source and Linux-based </a:t>
          </a:r>
          <a:r>
            <a:rPr lang="en-US" b="1" dirty="0" smtClean="0"/>
            <a:t>Operating System</a:t>
          </a:r>
          <a:r>
            <a:rPr lang="en-US" dirty="0" smtClean="0"/>
            <a:t> for mobile devices</a:t>
          </a:r>
          <a:endParaRPr lang="en-US" dirty="0"/>
        </a:p>
      </dgm:t>
    </dgm:pt>
    <dgm:pt modelId="{83D6B38F-0A62-41C9-A779-335EC0F1C0EA}" type="parTrans" cxnId="{EEB0BCB1-AE1E-48E5-B856-D414CCA25A54}">
      <dgm:prSet/>
      <dgm:spPr/>
      <dgm:t>
        <a:bodyPr/>
        <a:lstStyle/>
        <a:p>
          <a:endParaRPr lang="en-US"/>
        </a:p>
      </dgm:t>
    </dgm:pt>
    <dgm:pt modelId="{24069524-2EBA-4929-88C8-214D2CB1E747}" type="sibTrans" cxnId="{EEB0BCB1-AE1E-48E5-B856-D414CCA25A54}">
      <dgm:prSet/>
      <dgm:spPr/>
      <dgm:t>
        <a:bodyPr/>
        <a:lstStyle/>
        <a:p>
          <a:endParaRPr lang="en-US"/>
        </a:p>
      </dgm:t>
    </dgm:pt>
    <dgm:pt modelId="{63FC5FAA-3EC3-4284-A673-E7C34CDCFF3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Features</a:t>
          </a:r>
          <a:endParaRPr lang="en-US" dirty="0">
            <a:solidFill>
              <a:schemeClr val="bg1"/>
            </a:solidFill>
          </a:endParaRPr>
        </a:p>
      </dgm:t>
    </dgm:pt>
    <dgm:pt modelId="{B271A6F5-E51E-45C4-81D8-ABE074479C53}" type="parTrans" cxnId="{D7EB74D4-2FA7-4BC4-A946-3D96D9E22F6A}">
      <dgm:prSet/>
      <dgm:spPr/>
      <dgm:t>
        <a:bodyPr/>
        <a:lstStyle/>
        <a:p>
          <a:endParaRPr lang="en-US"/>
        </a:p>
      </dgm:t>
    </dgm:pt>
    <dgm:pt modelId="{B22BCDF8-DFA6-4D49-9975-054D22D74E30}" type="sibTrans" cxnId="{D7EB74D4-2FA7-4BC4-A946-3D96D9E22F6A}">
      <dgm:prSet/>
      <dgm:spPr/>
      <dgm:t>
        <a:bodyPr/>
        <a:lstStyle/>
        <a:p>
          <a:endParaRPr lang="en-US"/>
        </a:p>
      </dgm:t>
    </dgm:pt>
    <dgm:pt modelId="{AC8B37F6-FA7F-46E5-8CD4-50B1C7252B22}">
      <dgm:prSet/>
      <dgm:spPr/>
      <dgm:t>
        <a:bodyPr/>
        <a:lstStyle/>
        <a:p>
          <a:pPr rtl="0"/>
          <a:r>
            <a:rPr lang="en-US" smtClean="0"/>
            <a:t>Connectivity</a:t>
          </a:r>
          <a:endParaRPr lang="en-US"/>
        </a:p>
      </dgm:t>
    </dgm:pt>
    <dgm:pt modelId="{A2013FAD-67A5-4D49-A92A-3F63D908601F}" type="parTrans" cxnId="{CDBA82B0-B4F9-4E08-8B61-3B7131BE0B2B}">
      <dgm:prSet/>
      <dgm:spPr/>
      <dgm:t>
        <a:bodyPr/>
        <a:lstStyle/>
        <a:p>
          <a:endParaRPr lang="en-US"/>
        </a:p>
      </dgm:t>
    </dgm:pt>
    <dgm:pt modelId="{B9D4FDC0-02B0-4424-88A5-0A8FD2593256}" type="sibTrans" cxnId="{CDBA82B0-B4F9-4E08-8B61-3B7131BE0B2B}">
      <dgm:prSet/>
      <dgm:spPr/>
      <dgm:t>
        <a:bodyPr/>
        <a:lstStyle/>
        <a:p>
          <a:endParaRPr lang="en-US"/>
        </a:p>
      </dgm:t>
    </dgm:pt>
    <dgm:pt modelId="{88F0C37B-B33C-4374-BC5B-6AA4A9524387}">
      <dgm:prSet/>
      <dgm:spPr/>
      <dgm:t>
        <a:bodyPr/>
        <a:lstStyle/>
        <a:p>
          <a:pPr rtl="0"/>
          <a:r>
            <a:rPr lang="en-US" smtClean="0"/>
            <a:t>Storage </a:t>
          </a:r>
          <a:endParaRPr lang="en-US"/>
        </a:p>
      </dgm:t>
    </dgm:pt>
    <dgm:pt modelId="{9AE81583-230C-4B79-BF07-0C8B2553C907}" type="parTrans" cxnId="{26E54C67-6B8C-488E-AD8B-0670A12BEE0E}">
      <dgm:prSet/>
      <dgm:spPr/>
      <dgm:t>
        <a:bodyPr/>
        <a:lstStyle/>
        <a:p>
          <a:endParaRPr lang="en-US"/>
        </a:p>
      </dgm:t>
    </dgm:pt>
    <dgm:pt modelId="{6FC9928F-EF69-4FEE-9C7E-65D63949FED9}" type="sibTrans" cxnId="{26E54C67-6B8C-488E-AD8B-0670A12BEE0E}">
      <dgm:prSet/>
      <dgm:spPr/>
      <dgm:t>
        <a:bodyPr/>
        <a:lstStyle/>
        <a:p>
          <a:endParaRPr lang="en-US"/>
        </a:p>
      </dgm:t>
    </dgm:pt>
    <dgm:pt modelId="{C83C2555-F576-4854-BEC4-69F210D13DCA}">
      <dgm:prSet/>
      <dgm:spPr/>
      <dgm:t>
        <a:bodyPr/>
        <a:lstStyle/>
        <a:p>
          <a:pPr rtl="0"/>
          <a:r>
            <a:rPr lang="en-US" smtClean="0"/>
            <a:t>Media support</a:t>
          </a:r>
          <a:endParaRPr lang="en-US"/>
        </a:p>
      </dgm:t>
    </dgm:pt>
    <dgm:pt modelId="{7D30491D-C4A0-4394-8B93-72BD69EE04AF}" type="parTrans" cxnId="{98CFAC3D-1C38-404F-BE83-1FF3371C87E9}">
      <dgm:prSet/>
      <dgm:spPr/>
      <dgm:t>
        <a:bodyPr/>
        <a:lstStyle/>
        <a:p>
          <a:endParaRPr lang="en-US"/>
        </a:p>
      </dgm:t>
    </dgm:pt>
    <dgm:pt modelId="{92E357C0-E8E5-43E6-9E81-747FBC51CD58}" type="sibTrans" cxnId="{98CFAC3D-1C38-404F-BE83-1FF3371C87E9}">
      <dgm:prSet/>
      <dgm:spPr/>
      <dgm:t>
        <a:bodyPr/>
        <a:lstStyle/>
        <a:p>
          <a:endParaRPr lang="en-US"/>
        </a:p>
      </dgm:t>
    </dgm:pt>
    <dgm:pt modelId="{96F0D7BB-A963-43BB-81B1-6630EF435784}">
      <dgm:prSet/>
      <dgm:spPr/>
      <dgm:t>
        <a:bodyPr/>
        <a:lstStyle/>
        <a:p>
          <a:pPr rtl="0"/>
          <a:r>
            <a:rPr lang="en-US" smtClean="0"/>
            <a:t>Multi-tasking</a:t>
          </a:r>
          <a:endParaRPr lang="en-US"/>
        </a:p>
      </dgm:t>
    </dgm:pt>
    <dgm:pt modelId="{DE829B03-C91A-46E1-A6A6-21957B3A8606}" type="parTrans" cxnId="{DF11FCF2-5F68-4FC9-9BFC-682BCCA4A684}">
      <dgm:prSet/>
      <dgm:spPr/>
      <dgm:t>
        <a:bodyPr/>
        <a:lstStyle/>
        <a:p>
          <a:endParaRPr lang="en-US"/>
        </a:p>
      </dgm:t>
    </dgm:pt>
    <dgm:pt modelId="{DEC0F73D-D2A5-4F78-BC5C-BD7EA950AAE7}" type="sibTrans" cxnId="{DF11FCF2-5F68-4FC9-9BFC-682BCCA4A684}">
      <dgm:prSet/>
      <dgm:spPr/>
      <dgm:t>
        <a:bodyPr/>
        <a:lstStyle/>
        <a:p>
          <a:endParaRPr lang="en-US"/>
        </a:p>
      </dgm:t>
    </dgm:pt>
    <dgm:pt modelId="{A07A0C8D-028D-4967-A228-FE085D34111F}" type="pres">
      <dgm:prSet presAssocID="{3EEF7CD1-0C09-4E87-BD78-77CFE7616E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85BB8-BBE9-4A94-B16E-DDE77F0B3611}" type="pres">
      <dgm:prSet presAssocID="{D6976F56-46AC-45E0-86B5-3BDA166BADF4}" presName="composite" presStyleCnt="0"/>
      <dgm:spPr/>
    </dgm:pt>
    <dgm:pt modelId="{2CB62F85-96FA-4F24-BE96-7A8C769E230D}" type="pres">
      <dgm:prSet presAssocID="{D6976F56-46AC-45E0-86B5-3BDA166BADF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0D0AD-F927-4498-8F8A-D7F8DA9BA5AB}" type="pres">
      <dgm:prSet presAssocID="{D6976F56-46AC-45E0-86B5-3BDA166BADF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38244-DE73-489E-86A1-637D6FD73DBC}" type="pres">
      <dgm:prSet presAssocID="{2E650AA5-A962-4958-B499-31070AA22054}" presName="sp" presStyleCnt="0"/>
      <dgm:spPr/>
    </dgm:pt>
    <dgm:pt modelId="{755F033E-62F4-4992-AC59-86ACFAA37238}" type="pres">
      <dgm:prSet presAssocID="{63FC5FAA-3EC3-4284-A673-E7C34CDCFF3B}" presName="composite" presStyleCnt="0"/>
      <dgm:spPr/>
    </dgm:pt>
    <dgm:pt modelId="{D9B96D68-02DA-40C3-81E4-31D88DC43BB4}" type="pres">
      <dgm:prSet presAssocID="{63FC5FAA-3EC3-4284-A673-E7C34CDCFF3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AFC3C-4D34-496F-848E-9B55CA8D1680}" type="pres">
      <dgm:prSet presAssocID="{63FC5FAA-3EC3-4284-A673-E7C34CDCFF3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1FCF2-5F68-4FC9-9BFC-682BCCA4A684}" srcId="{63FC5FAA-3EC3-4284-A673-E7C34CDCFF3B}" destId="{96F0D7BB-A963-43BB-81B1-6630EF435784}" srcOrd="3" destOrd="0" parTransId="{DE829B03-C91A-46E1-A6A6-21957B3A8606}" sibTransId="{DEC0F73D-D2A5-4F78-BC5C-BD7EA950AAE7}"/>
    <dgm:cxn modelId="{26E54C67-6B8C-488E-AD8B-0670A12BEE0E}" srcId="{63FC5FAA-3EC3-4284-A673-E7C34CDCFF3B}" destId="{88F0C37B-B33C-4374-BC5B-6AA4A9524387}" srcOrd="1" destOrd="0" parTransId="{9AE81583-230C-4B79-BF07-0C8B2553C907}" sibTransId="{6FC9928F-EF69-4FEE-9C7E-65D63949FED9}"/>
    <dgm:cxn modelId="{608FBB10-B852-4BC1-968D-7FDFD4C04B92}" type="presOf" srcId="{63FC5FAA-3EC3-4284-A673-E7C34CDCFF3B}" destId="{D9B96D68-02DA-40C3-81E4-31D88DC43BB4}" srcOrd="0" destOrd="0" presId="urn:microsoft.com/office/officeart/2005/8/layout/chevron2"/>
    <dgm:cxn modelId="{4EEF3E0E-AF44-4D81-9995-4BC4CF0FC76B}" type="presOf" srcId="{2ED8C3BB-BA6C-4573-B8EC-4711C853F375}" destId="{6630D0AD-F927-4498-8F8A-D7F8DA9BA5AB}" srcOrd="0" destOrd="0" presId="urn:microsoft.com/office/officeart/2005/8/layout/chevron2"/>
    <dgm:cxn modelId="{CDBA82B0-B4F9-4E08-8B61-3B7131BE0B2B}" srcId="{63FC5FAA-3EC3-4284-A673-E7C34CDCFF3B}" destId="{AC8B37F6-FA7F-46E5-8CD4-50B1C7252B22}" srcOrd="0" destOrd="0" parTransId="{A2013FAD-67A5-4D49-A92A-3F63D908601F}" sibTransId="{B9D4FDC0-02B0-4424-88A5-0A8FD2593256}"/>
    <dgm:cxn modelId="{5017C436-3152-4789-BC52-2E82C9D29E5C}" type="presOf" srcId="{88F0C37B-B33C-4374-BC5B-6AA4A9524387}" destId="{E93AFC3C-4D34-496F-848E-9B55CA8D1680}" srcOrd="0" destOrd="1" presId="urn:microsoft.com/office/officeart/2005/8/layout/chevron2"/>
    <dgm:cxn modelId="{98CFAC3D-1C38-404F-BE83-1FF3371C87E9}" srcId="{63FC5FAA-3EC3-4284-A673-E7C34CDCFF3B}" destId="{C83C2555-F576-4854-BEC4-69F210D13DCA}" srcOrd="2" destOrd="0" parTransId="{7D30491D-C4A0-4394-8B93-72BD69EE04AF}" sibTransId="{92E357C0-E8E5-43E6-9E81-747FBC51CD58}"/>
    <dgm:cxn modelId="{D7EB74D4-2FA7-4BC4-A946-3D96D9E22F6A}" srcId="{3EEF7CD1-0C09-4E87-BD78-77CFE7616E72}" destId="{63FC5FAA-3EC3-4284-A673-E7C34CDCFF3B}" srcOrd="1" destOrd="0" parTransId="{B271A6F5-E51E-45C4-81D8-ABE074479C53}" sibTransId="{B22BCDF8-DFA6-4D49-9975-054D22D74E30}"/>
    <dgm:cxn modelId="{EEB0BCB1-AE1E-48E5-B856-D414CCA25A54}" srcId="{D6976F56-46AC-45E0-86B5-3BDA166BADF4}" destId="{2ED8C3BB-BA6C-4573-B8EC-4711C853F375}" srcOrd="0" destOrd="0" parTransId="{83D6B38F-0A62-41C9-A779-335EC0F1C0EA}" sibTransId="{24069524-2EBA-4929-88C8-214D2CB1E747}"/>
    <dgm:cxn modelId="{B2506F6A-8552-4411-9ECF-B95F57E69D63}" type="presOf" srcId="{96F0D7BB-A963-43BB-81B1-6630EF435784}" destId="{E93AFC3C-4D34-496F-848E-9B55CA8D1680}" srcOrd="0" destOrd="3" presId="urn:microsoft.com/office/officeart/2005/8/layout/chevron2"/>
    <dgm:cxn modelId="{759F33D9-03A1-450B-8CC5-DF11DE09DFAC}" type="presOf" srcId="{3EEF7CD1-0C09-4E87-BD78-77CFE7616E72}" destId="{A07A0C8D-028D-4967-A228-FE085D34111F}" srcOrd="0" destOrd="0" presId="urn:microsoft.com/office/officeart/2005/8/layout/chevron2"/>
    <dgm:cxn modelId="{FD89ED5C-124E-4A4A-B87A-1DCE64F25502}" srcId="{3EEF7CD1-0C09-4E87-BD78-77CFE7616E72}" destId="{D6976F56-46AC-45E0-86B5-3BDA166BADF4}" srcOrd="0" destOrd="0" parTransId="{2E5C1EE2-7BC8-47DB-B6D8-C66E59D4C970}" sibTransId="{2E650AA5-A962-4958-B499-31070AA22054}"/>
    <dgm:cxn modelId="{209A5E7A-21BE-424F-A0A4-18F48572066B}" type="presOf" srcId="{D6976F56-46AC-45E0-86B5-3BDA166BADF4}" destId="{2CB62F85-96FA-4F24-BE96-7A8C769E230D}" srcOrd="0" destOrd="0" presId="urn:microsoft.com/office/officeart/2005/8/layout/chevron2"/>
    <dgm:cxn modelId="{2D2BDB16-1A09-4366-98B9-54C7009F96CD}" type="presOf" srcId="{C83C2555-F576-4854-BEC4-69F210D13DCA}" destId="{E93AFC3C-4D34-496F-848E-9B55CA8D1680}" srcOrd="0" destOrd="2" presId="urn:microsoft.com/office/officeart/2005/8/layout/chevron2"/>
    <dgm:cxn modelId="{03A8921D-B3E0-4EBE-8354-E53A9F470088}" type="presOf" srcId="{AC8B37F6-FA7F-46E5-8CD4-50B1C7252B22}" destId="{E93AFC3C-4D34-496F-848E-9B55CA8D1680}" srcOrd="0" destOrd="0" presId="urn:microsoft.com/office/officeart/2005/8/layout/chevron2"/>
    <dgm:cxn modelId="{7DEB21EA-A0AA-420C-A498-C0D71393BB4C}" type="presParOf" srcId="{A07A0C8D-028D-4967-A228-FE085D34111F}" destId="{5DF85BB8-BBE9-4A94-B16E-DDE77F0B3611}" srcOrd="0" destOrd="0" presId="urn:microsoft.com/office/officeart/2005/8/layout/chevron2"/>
    <dgm:cxn modelId="{DF75C2AB-C62B-4CC5-9B8C-0E634CDC9D24}" type="presParOf" srcId="{5DF85BB8-BBE9-4A94-B16E-DDE77F0B3611}" destId="{2CB62F85-96FA-4F24-BE96-7A8C769E230D}" srcOrd="0" destOrd="0" presId="urn:microsoft.com/office/officeart/2005/8/layout/chevron2"/>
    <dgm:cxn modelId="{E76C43F1-DAE7-41D3-96CC-5B6E75D52026}" type="presParOf" srcId="{5DF85BB8-BBE9-4A94-B16E-DDE77F0B3611}" destId="{6630D0AD-F927-4498-8F8A-D7F8DA9BA5AB}" srcOrd="1" destOrd="0" presId="urn:microsoft.com/office/officeart/2005/8/layout/chevron2"/>
    <dgm:cxn modelId="{2B042DB0-92D9-4CAF-9B80-C59BFE419A08}" type="presParOf" srcId="{A07A0C8D-028D-4967-A228-FE085D34111F}" destId="{5C738244-DE73-489E-86A1-637D6FD73DBC}" srcOrd="1" destOrd="0" presId="urn:microsoft.com/office/officeart/2005/8/layout/chevron2"/>
    <dgm:cxn modelId="{7DFC5587-3EA1-49E9-9BA3-BD52740CAEAC}" type="presParOf" srcId="{A07A0C8D-028D-4967-A228-FE085D34111F}" destId="{755F033E-62F4-4992-AC59-86ACFAA37238}" srcOrd="2" destOrd="0" presId="urn:microsoft.com/office/officeart/2005/8/layout/chevron2"/>
    <dgm:cxn modelId="{E38639DD-C44D-4422-9978-9CC5601160BC}" type="presParOf" srcId="{755F033E-62F4-4992-AC59-86ACFAA37238}" destId="{D9B96D68-02DA-40C3-81E4-31D88DC43BB4}" srcOrd="0" destOrd="0" presId="urn:microsoft.com/office/officeart/2005/8/layout/chevron2"/>
    <dgm:cxn modelId="{3DC2362C-ED19-461A-B80D-5727E969AF2C}" type="presParOf" srcId="{755F033E-62F4-4992-AC59-86ACFAA37238}" destId="{E93AFC3C-4D34-496F-848E-9B55CA8D16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BAC491-91AB-4BF9-8587-9F0A539A7FA9}" type="doc">
      <dgm:prSet loTypeId="urn:microsoft.com/office/officeart/2005/8/layout/chevron2" loCatId="process" qsTypeId="urn:microsoft.com/office/officeart/2005/8/quickstyle/simple1#2" qsCatId="simple" csTypeId="urn:microsoft.com/office/officeart/2005/8/colors/colorful3#3" csCatId="colorful" phldr="1"/>
      <dgm:spPr/>
      <dgm:t>
        <a:bodyPr/>
        <a:lstStyle/>
        <a:p>
          <a:endParaRPr lang="en-US"/>
        </a:p>
      </dgm:t>
    </dgm:pt>
    <dgm:pt modelId="{9B3086C4-C132-44E7-879D-77BAE1795A6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Firebase (DB)</a:t>
          </a:r>
          <a:endParaRPr lang="en-US" dirty="0">
            <a:solidFill>
              <a:schemeClr val="bg1"/>
            </a:solidFill>
          </a:endParaRPr>
        </a:p>
      </dgm:t>
    </dgm:pt>
    <dgm:pt modelId="{A3C3CB39-D8D7-498F-B2B0-E4DEE2A52619}" type="parTrans" cxnId="{592E6BDB-3246-463F-9F6D-90D22C1DE82B}">
      <dgm:prSet/>
      <dgm:spPr/>
      <dgm:t>
        <a:bodyPr/>
        <a:lstStyle/>
        <a:p>
          <a:endParaRPr lang="en-US"/>
        </a:p>
      </dgm:t>
    </dgm:pt>
    <dgm:pt modelId="{D8FBE634-473E-4C46-B97A-56581BB6739B}" type="sibTrans" cxnId="{592E6BDB-3246-463F-9F6D-90D22C1DE82B}">
      <dgm:prSet/>
      <dgm:spPr/>
      <dgm:t>
        <a:bodyPr/>
        <a:lstStyle/>
        <a:p>
          <a:endParaRPr lang="en-US"/>
        </a:p>
      </dgm:t>
    </dgm:pt>
    <dgm:pt modelId="{9011570D-7AB5-43B2-93D6-BE98EF4A9BC5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Firebase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is a mobile and web application development platform developed by Firebase. Firebase is a Backend-as-a-Service —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BaaS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platform for building Web, Android and IOS applications. It offers real time database, different APIs, multiple authentication types and hosting platform. cured connection to Firebase servers.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037735-8D46-4020-BE5C-B7F7DCA2CABC}" type="parTrans" cxnId="{ABB43373-244E-443D-BCB0-18AA71951052}">
      <dgm:prSet/>
      <dgm:spPr/>
      <dgm:t>
        <a:bodyPr/>
        <a:lstStyle/>
        <a:p>
          <a:endParaRPr lang="en-US"/>
        </a:p>
      </dgm:t>
    </dgm:pt>
    <dgm:pt modelId="{684228B4-83CB-468F-B131-98D40B7B0DA0}" type="sibTrans" cxnId="{ABB43373-244E-443D-BCB0-18AA71951052}">
      <dgm:prSet/>
      <dgm:spPr/>
      <dgm:t>
        <a:bodyPr/>
        <a:lstStyle/>
        <a:p>
          <a:endParaRPr lang="en-US"/>
        </a:p>
      </dgm:t>
    </dgm:pt>
    <dgm:pt modelId="{BEDBAEAC-5C6D-4EA7-9ABB-FCC844123D4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Features</a:t>
          </a:r>
          <a:endParaRPr lang="en-US" dirty="0">
            <a:solidFill>
              <a:schemeClr val="bg1"/>
            </a:solidFill>
          </a:endParaRPr>
        </a:p>
      </dgm:t>
    </dgm:pt>
    <dgm:pt modelId="{0ABECEAE-373D-4251-886D-F2556FE4599C}" type="parTrans" cxnId="{609D7EF2-8536-4CF9-8558-83C9264599B6}">
      <dgm:prSet/>
      <dgm:spPr/>
      <dgm:t>
        <a:bodyPr/>
        <a:lstStyle/>
        <a:p>
          <a:endParaRPr lang="en-US"/>
        </a:p>
      </dgm:t>
    </dgm:pt>
    <dgm:pt modelId="{08AE6203-C704-42CC-8343-5D8168FCBA0F}" type="sibTrans" cxnId="{609D7EF2-8536-4CF9-8558-83C9264599B6}">
      <dgm:prSet/>
      <dgm:spPr/>
      <dgm:t>
        <a:bodyPr/>
        <a:lstStyle/>
        <a:p>
          <a:endParaRPr lang="en-US"/>
        </a:p>
      </dgm:t>
    </dgm:pt>
    <dgm:pt modelId="{F401AF45-AF0F-4765-B71B-9144A1BF90CE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 Database: 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Firebase supports JSON data and all users connected to it receive live updates after every change.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9F1E42-58AD-4BFD-9AEE-85F985A5BF30}" type="parTrans" cxnId="{D73CA275-A5E5-4358-BA3D-03CC336E3F55}">
      <dgm:prSet/>
      <dgm:spPr/>
      <dgm:t>
        <a:bodyPr/>
        <a:lstStyle/>
        <a:p>
          <a:endParaRPr lang="en-US"/>
        </a:p>
      </dgm:t>
    </dgm:pt>
    <dgm:pt modelId="{94300C3E-21EB-4D8E-AA75-98F7F5BF55A3}" type="sibTrans" cxnId="{D73CA275-A5E5-4358-BA3D-03CC336E3F55}">
      <dgm:prSet/>
      <dgm:spPr/>
      <dgm:t>
        <a:bodyPr/>
        <a:lstStyle/>
        <a:p>
          <a:endParaRPr lang="en-US"/>
        </a:p>
      </dgm:t>
    </dgm:pt>
    <dgm:pt modelId="{6E501924-6440-481D-AE10-BC7C6782F17E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− We can use anonymous, password or different social authentications.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853301-3F65-4563-B22D-1452C8394284}" type="parTrans" cxnId="{BC2F21DA-94C9-454A-88CC-DFB6606E7BA1}">
      <dgm:prSet/>
      <dgm:spPr/>
      <dgm:t>
        <a:bodyPr/>
        <a:lstStyle/>
        <a:p>
          <a:endParaRPr lang="en-US"/>
        </a:p>
      </dgm:t>
    </dgm:pt>
    <dgm:pt modelId="{EB7ABB7E-8ECA-4A44-A1FB-32117857B7B8}" type="sibTrans" cxnId="{BC2F21DA-94C9-454A-88CC-DFB6606E7BA1}">
      <dgm:prSet/>
      <dgm:spPr/>
      <dgm:t>
        <a:bodyPr/>
        <a:lstStyle/>
        <a:p>
          <a:endParaRPr lang="en-US"/>
        </a:p>
      </dgm:t>
    </dgm:pt>
    <dgm:pt modelId="{6989E745-EA1C-4682-80BA-2F41EE72480C}">
      <dgm:prSet custT="1"/>
      <dgm:spPr/>
      <dgm:t>
        <a:bodyPr/>
        <a:lstStyle/>
        <a:p>
          <a:pPr rtl="0"/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Hosting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− The applications can be deployed over se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50F4E-54CB-4D43-BC21-B8A09DD2917A}" type="parTrans" cxnId="{D06F923F-1132-4F1A-9DE0-6280FC5FCA90}">
      <dgm:prSet/>
      <dgm:spPr/>
      <dgm:t>
        <a:bodyPr/>
        <a:lstStyle/>
        <a:p>
          <a:endParaRPr lang="en-US"/>
        </a:p>
      </dgm:t>
    </dgm:pt>
    <dgm:pt modelId="{1A065124-D080-461D-B9FA-BF23C9048875}" type="sibTrans" cxnId="{D06F923F-1132-4F1A-9DE0-6280FC5FCA90}">
      <dgm:prSet/>
      <dgm:spPr/>
      <dgm:t>
        <a:bodyPr/>
        <a:lstStyle/>
        <a:p>
          <a:endParaRPr lang="en-US"/>
        </a:p>
      </dgm:t>
    </dgm:pt>
    <dgm:pt modelId="{2A8BC5E8-70A0-4220-A2A0-FC4F676E20C4}" type="pres">
      <dgm:prSet presAssocID="{E4BAC491-91AB-4BF9-8587-9F0A539A7F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B144D6-05C8-4C04-BE12-2C13D2B7D606}" type="pres">
      <dgm:prSet presAssocID="{9B3086C4-C132-44E7-879D-77BAE1795A65}" presName="composite" presStyleCnt="0"/>
      <dgm:spPr/>
    </dgm:pt>
    <dgm:pt modelId="{54F0EB69-9ACF-4B28-B6D2-49439ABF0B32}" type="pres">
      <dgm:prSet presAssocID="{9B3086C4-C132-44E7-879D-77BAE1795A6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A799E-A3F0-424E-B333-433C8B79CB7A}" type="pres">
      <dgm:prSet presAssocID="{9B3086C4-C132-44E7-879D-77BAE1795A65}" presName="descendantText" presStyleLbl="alignAcc1" presStyleIdx="0" presStyleCnt="2" custScaleY="108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E1731-4F10-4417-A055-A65C75FBD3B0}" type="pres">
      <dgm:prSet presAssocID="{D8FBE634-473E-4C46-B97A-56581BB6739B}" presName="sp" presStyleCnt="0"/>
      <dgm:spPr/>
    </dgm:pt>
    <dgm:pt modelId="{40CB1003-E29C-4B14-A9A6-09CC4F9072EA}" type="pres">
      <dgm:prSet presAssocID="{BEDBAEAC-5C6D-4EA7-9ABB-FCC844123D43}" presName="composite" presStyleCnt="0"/>
      <dgm:spPr/>
    </dgm:pt>
    <dgm:pt modelId="{C95B51FA-7630-4036-A631-574D3F8A5DA3}" type="pres">
      <dgm:prSet presAssocID="{BEDBAEAC-5C6D-4EA7-9ABB-FCC844123D4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28B93-9B83-4015-BD14-351DF128C79F}" type="pres">
      <dgm:prSet presAssocID="{BEDBAEAC-5C6D-4EA7-9ABB-FCC844123D4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3C382-B20B-49EB-A0C8-5F47BD782542}" type="presOf" srcId="{F401AF45-AF0F-4765-B71B-9144A1BF90CE}" destId="{FC628B93-9B83-4015-BD14-351DF128C79F}" srcOrd="0" destOrd="0" presId="urn:microsoft.com/office/officeart/2005/8/layout/chevron2"/>
    <dgm:cxn modelId="{ABB43373-244E-443D-BCB0-18AA71951052}" srcId="{9B3086C4-C132-44E7-879D-77BAE1795A65}" destId="{9011570D-7AB5-43B2-93D6-BE98EF4A9BC5}" srcOrd="0" destOrd="0" parTransId="{A1037735-8D46-4020-BE5C-B7F7DCA2CABC}" sibTransId="{684228B4-83CB-468F-B131-98D40B7B0DA0}"/>
    <dgm:cxn modelId="{D06F923F-1132-4F1A-9DE0-6280FC5FCA90}" srcId="{BEDBAEAC-5C6D-4EA7-9ABB-FCC844123D43}" destId="{6989E745-EA1C-4682-80BA-2F41EE72480C}" srcOrd="2" destOrd="0" parTransId="{60450F4E-54CB-4D43-BC21-B8A09DD2917A}" sibTransId="{1A065124-D080-461D-B9FA-BF23C9048875}"/>
    <dgm:cxn modelId="{57B782C4-EB91-4551-93E1-967D8F9270A0}" type="presOf" srcId="{6989E745-EA1C-4682-80BA-2F41EE72480C}" destId="{FC628B93-9B83-4015-BD14-351DF128C79F}" srcOrd="0" destOrd="2" presId="urn:microsoft.com/office/officeart/2005/8/layout/chevron2"/>
    <dgm:cxn modelId="{CFE04592-8A96-4133-B4B6-9DB04EE3F0A8}" type="presOf" srcId="{E4BAC491-91AB-4BF9-8587-9F0A539A7FA9}" destId="{2A8BC5E8-70A0-4220-A2A0-FC4F676E20C4}" srcOrd="0" destOrd="0" presId="urn:microsoft.com/office/officeart/2005/8/layout/chevron2"/>
    <dgm:cxn modelId="{609D7EF2-8536-4CF9-8558-83C9264599B6}" srcId="{E4BAC491-91AB-4BF9-8587-9F0A539A7FA9}" destId="{BEDBAEAC-5C6D-4EA7-9ABB-FCC844123D43}" srcOrd="1" destOrd="0" parTransId="{0ABECEAE-373D-4251-886D-F2556FE4599C}" sibTransId="{08AE6203-C704-42CC-8343-5D8168FCBA0F}"/>
    <dgm:cxn modelId="{A03E6086-355A-40F4-8130-5BF65432DC09}" type="presOf" srcId="{9B3086C4-C132-44E7-879D-77BAE1795A65}" destId="{54F0EB69-9ACF-4B28-B6D2-49439ABF0B32}" srcOrd="0" destOrd="0" presId="urn:microsoft.com/office/officeart/2005/8/layout/chevron2"/>
    <dgm:cxn modelId="{D73CA275-A5E5-4358-BA3D-03CC336E3F55}" srcId="{BEDBAEAC-5C6D-4EA7-9ABB-FCC844123D43}" destId="{F401AF45-AF0F-4765-B71B-9144A1BF90CE}" srcOrd="0" destOrd="0" parTransId="{9A9F1E42-58AD-4BFD-9AEE-85F985A5BF30}" sibTransId="{94300C3E-21EB-4D8E-AA75-98F7F5BF55A3}"/>
    <dgm:cxn modelId="{E98651EA-9BFE-4B2C-92C4-38810DBD2FE5}" type="presOf" srcId="{6E501924-6440-481D-AE10-BC7C6782F17E}" destId="{FC628B93-9B83-4015-BD14-351DF128C79F}" srcOrd="0" destOrd="1" presId="urn:microsoft.com/office/officeart/2005/8/layout/chevron2"/>
    <dgm:cxn modelId="{592E6BDB-3246-463F-9F6D-90D22C1DE82B}" srcId="{E4BAC491-91AB-4BF9-8587-9F0A539A7FA9}" destId="{9B3086C4-C132-44E7-879D-77BAE1795A65}" srcOrd="0" destOrd="0" parTransId="{A3C3CB39-D8D7-498F-B2B0-E4DEE2A52619}" sibTransId="{D8FBE634-473E-4C46-B97A-56581BB6739B}"/>
    <dgm:cxn modelId="{5018FC8B-EB57-4C51-A1BE-FFC3C3CF8C6D}" type="presOf" srcId="{9011570D-7AB5-43B2-93D6-BE98EF4A9BC5}" destId="{069A799E-A3F0-424E-B333-433C8B79CB7A}" srcOrd="0" destOrd="0" presId="urn:microsoft.com/office/officeart/2005/8/layout/chevron2"/>
    <dgm:cxn modelId="{BC2F21DA-94C9-454A-88CC-DFB6606E7BA1}" srcId="{BEDBAEAC-5C6D-4EA7-9ABB-FCC844123D43}" destId="{6E501924-6440-481D-AE10-BC7C6782F17E}" srcOrd="1" destOrd="0" parTransId="{08853301-3F65-4563-B22D-1452C8394284}" sibTransId="{EB7ABB7E-8ECA-4A44-A1FB-32117857B7B8}"/>
    <dgm:cxn modelId="{0E13090A-6AE1-43F6-B769-9BC7F57A0D8D}" type="presOf" srcId="{BEDBAEAC-5C6D-4EA7-9ABB-FCC844123D43}" destId="{C95B51FA-7630-4036-A631-574D3F8A5DA3}" srcOrd="0" destOrd="0" presId="urn:microsoft.com/office/officeart/2005/8/layout/chevron2"/>
    <dgm:cxn modelId="{A9378FD8-8CA9-4E70-98BA-226277A62E78}" type="presParOf" srcId="{2A8BC5E8-70A0-4220-A2A0-FC4F676E20C4}" destId="{C5B144D6-05C8-4C04-BE12-2C13D2B7D606}" srcOrd="0" destOrd="0" presId="urn:microsoft.com/office/officeart/2005/8/layout/chevron2"/>
    <dgm:cxn modelId="{C3C8649D-1145-420F-A434-32D43ACF53DA}" type="presParOf" srcId="{C5B144D6-05C8-4C04-BE12-2C13D2B7D606}" destId="{54F0EB69-9ACF-4B28-B6D2-49439ABF0B32}" srcOrd="0" destOrd="0" presId="urn:microsoft.com/office/officeart/2005/8/layout/chevron2"/>
    <dgm:cxn modelId="{D28878E2-B821-4744-8BD2-6F4C542CEA94}" type="presParOf" srcId="{C5B144D6-05C8-4C04-BE12-2C13D2B7D606}" destId="{069A799E-A3F0-424E-B333-433C8B79CB7A}" srcOrd="1" destOrd="0" presId="urn:microsoft.com/office/officeart/2005/8/layout/chevron2"/>
    <dgm:cxn modelId="{BAB67441-86FA-4757-AE6F-315B92BB2601}" type="presParOf" srcId="{2A8BC5E8-70A0-4220-A2A0-FC4F676E20C4}" destId="{553E1731-4F10-4417-A055-A65C75FBD3B0}" srcOrd="1" destOrd="0" presId="urn:microsoft.com/office/officeart/2005/8/layout/chevron2"/>
    <dgm:cxn modelId="{13561C72-242D-45AF-AB5F-FE0B13C93CCF}" type="presParOf" srcId="{2A8BC5E8-70A0-4220-A2A0-FC4F676E20C4}" destId="{40CB1003-E29C-4B14-A9A6-09CC4F9072EA}" srcOrd="2" destOrd="0" presId="urn:microsoft.com/office/officeart/2005/8/layout/chevron2"/>
    <dgm:cxn modelId="{5E8A1D31-0AF9-4D09-89F2-AE153CC296A0}" type="presParOf" srcId="{40CB1003-E29C-4B14-A9A6-09CC4F9072EA}" destId="{C95B51FA-7630-4036-A631-574D3F8A5DA3}" srcOrd="0" destOrd="0" presId="urn:microsoft.com/office/officeart/2005/8/layout/chevron2"/>
    <dgm:cxn modelId="{D896C262-B978-44E9-A32C-7F52C9CC58FE}" type="presParOf" srcId="{40CB1003-E29C-4B14-A9A6-09CC4F9072EA}" destId="{FC628B93-9B83-4015-BD14-351DF128C7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D893-8826-443F-AB64-1CCA9E2CD1F2}">
      <dsp:nvSpPr>
        <dsp:cNvPr id="0" name=""/>
        <dsp:cNvSpPr/>
      </dsp:nvSpPr>
      <dsp:spPr>
        <a:xfrm>
          <a:off x="6441799" y="2478205"/>
          <a:ext cx="1634517" cy="25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01"/>
              </a:lnTo>
              <a:lnTo>
                <a:pt x="1634517" y="176701"/>
              </a:lnTo>
              <a:lnTo>
                <a:pt x="1634517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BC769-07A2-41B9-8017-009EF2747302}">
      <dsp:nvSpPr>
        <dsp:cNvPr id="0" name=""/>
        <dsp:cNvSpPr/>
      </dsp:nvSpPr>
      <dsp:spPr>
        <a:xfrm>
          <a:off x="6441799" y="2478205"/>
          <a:ext cx="544839" cy="25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01"/>
              </a:lnTo>
              <a:lnTo>
                <a:pt x="544839" y="176701"/>
              </a:lnTo>
              <a:lnTo>
                <a:pt x="544839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7A55-49FB-48D2-8E02-A4D5B84461E0}">
      <dsp:nvSpPr>
        <dsp:cNvPr id="0" name=""/>
        <dsp:cNvSpPr/>
      </dsp:nvSpPr>
      <dsp:spPr>
        <a:xfrm>
          <a:off x="5903165" y="2478205"/>
          <a:ext cx="538634" cy="265498"/>
        </a:xfrm>
        <a:custGeom>
          <a:avLst/>
          <a:gdLst/>
          <a:ahLst/>
          <a:cxnLst/>
          <a:rect l="0" t="0" r="0" b="0"/>
          <a:pathLst>
            <a:path>
              <a:moveTo>
                <a:pt x="538634" y="0"/>
              </a:moveTo>
              <a:lnTo>
                <a:pt x="538634" y="182906"/>
              </a:lnTo>
              <a:lnTo>
                <a:pt x="0" y="182906"/>
              </a:lnTo>
              <a:lnTo>
                <a:pt x="0" y="2654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438C0-1A52-45BB-B269-3F296D580BFD}">
      <dsp:nvSpPr>
        <dsp:cNvPr id="0" name=""/>
        <dsp:cNvSpPr/>
      </dsp:nvSpPr>
      <dsp:spPr>
        <a:xfrm>
          <a:off x="4813486" y="2478205"/>
          <a:ext cx="1628312" cy="277902"/>
        </a:xfrm>
        <a:custGeom>
          <a:avLst/>
          <a:gdLst/>
          <a:ahLst/>
          <a:cxnLst/>
          <a:rect l="0" t="0" r="0" b="0"/>
          <a:pathLst>
            <a:path>
              <a:moveTo>
                <a:pt x="1628312" y="0"/>
              </a:moveTo>
              <a:lnTo>
                <a:pt x="1628312" y="195310"/>
              </a:lnTo>
              <a:lnTo>
                <a:pt x="0" y="195310"/>
              </a:lnTo>
              <a:lnTo>
                <a:pt x="0" y="27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BE99-9A64-4843-B656-24BDBF45BA2C}">
      <dsp:nvSpPr>
        <dsp:cNvPr id="0" name=""/>
        <dsp:cNvSpPr/>
      </dsp:nvSpPr>
      <dsp:spPr>
        <a:xfrm>
          <a:off x="4233667" y="1439600"/>
          <a:ext cx="2208131" cy="25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01"/>
              </a:lnTo>
              <a:lnTo>
                <a:pt x="2208131" y="176701"/>
              </a:lnTo>
              <a:lnTo>
                <a:pt x="2208131" y="259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1A2AE-12D5-43D0-93E7-789311E3586C}">
      <dsp:nvSpPr>
        <dsp:cNvPr id="0" name=""/>
        <dsp:cNvSpPr/>
      </dsp:nvSpPr>
      <dsp:spPr>
        <a:xfrm>
          <a:off x="2083085" y="2557917"/>
          <a:ext cx="1634517" cy="25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01"/>
              </a:lnTo>
              <a:lnTo>
                <a:pt x="1634517" y="176701"/>
              </a:lnTo>
              <a:lnTo>
                <a:pt x="1634517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5A76F-7710-4233-8677-34B71434B559}">
      <dsp:nvSpPr>
        <dsp:cNvPr id="0" name=""/>
        <dsp:cNvSpPr/>
      </dsp:nvSpPr>
      <dsp:spPr>
        <a:xfrm>
          <a:off x="2083085" y="2557917"/>
          <a:ext cx="544839" cy="25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01"/>
              </a:lnTo>
              <a:lnTo>
                <a:pt x="544839" y="176701"/>
              </a:lnTo>
              <a:lnTo>
                <a:pt x="544839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72C41-AFC0-4ADE-A23F-1FC94F7BB799}">
      <dsp:nvSpPr>
        <dsp:cNvPr id="0" name=""/>
        <dsp:cNvSpPr/>
      </dsp:nvSpPr>
      <dsp:spPr>
        <a:xfrm>
          <a:off x="1538245" y="2557917"/>
          <a:ext cx="544839" cy="259293"/>
        </a:xfrm>
        <a:custGeom>
          <a:avLst/>
          <a:gdLst/>
          <a:ahLst/>
          <a:cxnLst/>
          <a:rect l="0" t="0" r="0" b="0"/>
          <a:pathLst>
            <a:path>
              <a:moveTo>
                <a:pt x="544839" y="0"/>
              </a:moveTo>
              <a:lnTo>
                <a:pt x="544839" y="176701"/>
              </a:lnTo>
              <a:lnTo>
                <a:pt x="0" y="176701"/>
              </a:lnTo>
              <a:lnTo>
                <a:pt x="0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79647-8762-4426-BD74-2249A37FB4ED}">
      <dsp:nvSpPr>
        <dsp:cNvPr id="0" name=""/>
        <dsp:cNvSpPr/>
      </dsp:nvSpPr>
      <dsp:spPr>
        <a:xfrm>
          <a:off x="448567" y="2557917"/>
          <a:ext cx="1634517" cy="259293"/>
        </a:xfrm>
        <a:custGeom>
          <a:avLst/>
          <a:gdLst/>
          <a:ahLst/>
          <a:cxnLst/>
          <a:rect l="0" t="0" r="0" b="0"/>
          <a:pathLst>
            <a:path>
              <a:moveTo>
                <a:pt x="1634517" y="0"/>
              </a:moveTo>
              <a:lnTo>
                <a:pt x="1634517" y="176701"/>
              </a:lnTo>
              <a:lnTo>
                <a:pt x="0" y="176701"/>
              </a:lnTo>
              <a:lnTo>
                <a:pt x="0" y="259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0987-7A17-4A0F-AC3C-655BFF91201E}">
      <dsp:nvSpPr>
        <dsp:cNvPr id="0" name=""/>
        <dsp:cNvSpPr/>
      </dsp:nvSpPr>
      <dsp:spPr>
        <a:xfrm>
          <a:off x="2083085" y="1439600"/>
          <a:ext cx="2150582" cy="259293"/>
        </a:xfrm>
        <a:custGeom>
          <a:avLst/>
          <a:gdLst/>
          <a:ahLst/>
          <a:cxnLst/>
          <a:rect l="0" t="0" r="0" b="0"/>
          <a:pathLst>
            <a:path>
              <a:moveTo>
                <a:pt x="2150582" y="0"/>
              </a:moveTo>
              <a:lnTo>
                <a:pt x="2150582" y="176701"/>
              </a:lnTo>
              <a:lnTo>
                <a:pt x="0" y="176701"/>
              </a:lnTo>
              <a:lnTo>
                <a:pt x="0" y="259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AAEB-5C8A-4EFA-9785-272765EE01EC}">
      <dsp:nvSpPr>
        <dsp:cNvPr id="0" name=""/>
        <dsp:cNvSpPr/>
      </dsp:nvSpPr>
      <dsp:spPr>
        <a:xfrm>
          <a:off x="3447141" y="486643"/>
          <a:ext cx="1573051" cy="952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0AAD2-38FB-4E6E-BC0C-EC273D1977CF}">
      <dsp:nvSpPr>
        <dsp:cNvPr id="0" name=""/>
        <dsp:cNvSpPr/>
      </dsp:nvSpPr>
      <dsp:spPr>
        <a:xfrm>
          <a:off x="3546203" y="580752"/>
          <a:ext cx="1573051" cy="9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Components </a:t>
          </a:r>
          <a:endParaRPr lang="en-US" sz="1800" b="1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4114" y="608663"/>
        <a:ext cx="1517229" cy="897134"/>
      </dsp:txXfrm>
    </dsp:sp>
    <dsp:sp modelId="{8A77D4AC-7BF5-45AF-9B19-7A8817309FC1}">
      <dsp:nvSpPr>
        <dsp:cNvPr id="0" name=""/>
        <dsp:cNvSpPr/>
      </dsp:nvSpPr>
      <dsp:spPr>
        <a:xfrm>
          <a:off x="1404424" y="1698894"/>
          <a:ext cx="1357321" cy="859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BF05-5516-4A99-91AC-B3ABFEEE3934}">
      <dsp:nvSpPr>
        <dsp:cNvPr id="0" name=""/>
        <dsp:cNvSpPr/>
      </dsp:nvSpPr>
      <dsp:spPr>
        <a:xfrm>
          <a:off x="1503486" y="1793002"/>
          <a:ext cx="1357321" cy="859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1528646" y="1818162"/>
        <a:ext cx="1307001" cy="808703"/>
      </dsp:txXfrm>
    </dsp:sp>
    <dsp:sp modelId="{5D0A56C7-6444-446C-9444-CC3A549F3A74}">
      <dsp:nvSpPr>
        <dsp:cNvPr id="0" name=""/>
        <dsp:cNvSpPr/>
      </dsp:nvSpPr>
      <dsp:spPr>
        <a:xfrm>
          <a:off x="2789" y="2817211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465E0-69FF-454A-B292-B0F3EABB83D8}">
      <dsp:nvSpPr>
        <dsp:cNvPr id="0" name=""/>
        <dsp:cNvSpPr/>
      </dsp:nvSpPr>
      <dsp:spPr>
        <a:xfrm>
          <a:off x="101851" y="2911319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Node MCU</a:t>
          </a:r>
          <a:endParaRPr lang="en-US" sz="1000" b="1" kern="1200" dirty="0"/>
        </a:p>
      </dsp:txBody>
      <dsp:txXfrm>
        <a:off x="118433" y="2927901"/>
        <a:ext cx="858391" cy="532973"/>
      </dsp:txXfrm>
    </dsp:sp>
    <dsp:sp modelId="{2F9F8171-A184-42C4-B839-7D1BCC56D694}">
      <dsp:nvSpPr>
        <dsp:cNvPr id="0" name=""/>
        <dsp:cNvSpPr/>
      </dsp:nvSpPr>
      <dsp:spPr>
        <a:xfrm>
          <a:off x="1092468" y="2817211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53412-379B-410F-AD4D-6DCF54A6FE29}">
      <dsp:nvSpPr>
        <dsp:cNvPr id="0" name=""/>
        <dsp:cNvSpPr/>
      </dsp:nvSpPr>
      <dsp:spPr>
        <a:xfrm>
          <a:off x="1191529" y="2911319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Relay Board</a:t>
          </a:r>
          <a:endParaRPr lang="en-US" sz="1000" b="1" kern="1200" dirty="0"/>
        </a:p>
      </dsp:txBody>
      <dsp:txXfrm>
        <a:off x="1208111" y="2927901"/>
        <a:ext cx="858391" cy="532973"/>
      </dsp:txXfrm>
    </dsp:sp>
    <dsp:sp modelId="{16C294F4-06F3-49F4-8BEF-2543BB40CB62}">
      <dsp:nvSpPr>
        <dsp:cNvPr id="0" name=""/>
        <dsp:cNvSpPr/>
      </dsp:nvSpPr>
      <dsp:spPr>
        <a:xfrm>
          <a:off x="2182146" y="2817211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977B-66FF-4D72-BACD-8D1FF743440B}">
      <dsp:nvSpPr>
        <dsp:cNvPr id="0" name=""/>
        <dsp:cNvSpPr/>
      </dsp:nvSpPr>
      <dsp:spPr>
        <a:xfrm>
          <a:off x="2281208" y="2911319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Bread Board</a:t>
          </a:r>
          <a:endParaRPr lang="en-US" sz="1000" b="1" kern="1200" dirty="0"/>
        </a:p>
      </dsp:txBody>
      <dsp:txXfrm>
        <a:off x="2297790" y="2927901"/>
        <a:ext cx="858391" cy="532973"/>
      </dsp:txXfrm>
    </dsp:sp>
    <dsp:sp modelId="{969035CE-3B43-416A-AB90-FA938CE40CC8}">
      <dsp:nvSpPr>
        <dsp:cNvPr id="0" name=""/>
        <dsp:cNvSpPr/>
      </dsp:nvSpPr>
      <dsp:spPr>
        <a:xfrm>
          <a:off x="3271825" y="2817211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A6537-19F3-44BA-860F-244E869EF7F8}">
      <dsp:nvSpPr>
        <dsp:cNvPr id="0" name=""/>
        <dsp:cNvSpPr/>
      </dsp:nvSpPr>
      <dsp:spPr>
        <a:xfrm>
          <a:off x="3370886" y="2911319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Breadboard power supplier(5V)</a:t>
          </a:r>
          <a:endParaRPr lang="en-US" sz="1000" b="1" kern="1200" dirty="0"/>
        </a:p>
      </dsp:txBody>
      <dsp:txXfrm>
        <a:off x="3387468" y="2927901"/>
        <a:ext cx="858391" cy="532973"/>
      </dsp:txXfrm>
    </dsp:sp>
    <dsp:sp modelId="{76C60022-34EA-4A39-89A7-EE2E6E273977}">
      <dsp:nvSpPr>
        <dsp:cNvPr id="0" name=""/>
        <dsp:cNvSpPr/>
      </dsp:nvSpPr>
      <dsp:spPr>
        <a:xfrm>
          <a:off x="5820688" y="1698894"/>
          <a:ext cx="1242221" cy="779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5D615-475C-482B-BD2F-1F13928D203D}">
      <dsp:nvSpPr>
        <dsp:cNvPr id="0" name=""/>
        <dsp:cNvSpPr/>
      </dsp:nvSpPr>
      <dsp:spPr>
        <a:xfrm>
          <a:off x="5919750" y="1793002"/>
          <a:ext cx="1242221" cy="779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5942575" y="1815827"/>
        <a:ext cx="1196571" cy="733660"/>
      </dsp:txXfrm>
    </dsp:sp>
    <dsp:sp modelId="{57FB9AAD-97FA-4364-8ADB-76ED1957ECBB}">
      <dsp:nvSpPr>
        <dsp:cNvPr id="0" name=""/>
        <dsp:cNvSpPr/>
      </dsp:nvSpPr>
      <dsp:spPr>
        <a:xfrm>
          <a:off x="4367709" y="2756108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72EEC-4B9E-4AEC-87C1-D95C8FB03266}">
      <dsp:nvSpPr>
        <dsp:cNvPr id="0" name=""/>
        <dsp:cNvSpPr/>
      </dsp:nvSpPr>
      <dsp:spPr>
        <a:xfrm>
          <a:off x="4466770" y="2850216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Arduino IDE</a:t>
          </a:r>
          <a:endParaRPr lang="en-US" sz="1000" b="1" kern="1200" dirty="0"/>
        </a:p>
      </dsp:txBody>
      <dsp:txXfrm>
        <a:off x="4483352" y="2866798"/>
        <a:ext cx="858391" cy="532973"/>
      </dsp:txXfrm>
    </dsp:sp>
    <dsp:sp modelId="{721ED6E1-0399-41D3-9CA5-FE6535921185}">
      <dsp:nvSpPr>
        <dsp:cNvPr id="0" name=""/>
        <dsp:cNvSpPr/>
      </dsp:nvSpPr>
      <dsp:spPr>
        <a:xfrm>
          <a:off x="5457387" y="2743703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FC5BE-F710-48DB-877F-79B679674E29}">
      <dsp:nvSpPr>
        <dsp:cNvPr id="0" name=""/>
        <dsp:cNvSpPr/>
      </dsp:nvSpPr>
      <dsp:spPr>
        <a:xfrm>
          <a:off x="5556449" y="2837812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IFTTT</a:t>
          </a:r>
          <a:endParaRPr lang="en-US" sz="1000" b="1" kern="1200" dirty="0"/>
        </a:p>
      </dsp:txBody>
      <dsp:txXfrm>
        <a:off x="5573031" y="2854394"/>
        <a:ext cx="858391" cy="532973"/>
      </dsp:txXfrm>
    </dsp:sp>
    <dsp:sp modelId="{B52DA11F-42DA-47CB-A29C-5E41F780E444}">
      <dsp:nvSpPr>
        <dsp:cNvPr id="0" name=""/>
        <dsp:cNvSpPr/>
      </dsp:nvSpPr>
      <dsp:spPr>
        <a:xfrm>
          <a:off x="6540860" y="2737499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49D40-42ED-4C49-84B7-25D9E68BDEFB}">
      <dsp:nvSpPr>
        <dsp:cNvPr id="0" name=""/>
        <dsp:cNvSpPr/>
      </dsp:nvSpPr>
      <dsp:spPr>
        <a:xfrm>
          <a:off x="6639922" y="2831607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Adafruit</a:t>
          </a:r>
          <a:endParaRPr lang="en-US" sz="1000" b="1" kern="1200" dirty="0"/>
        </a:p>
      </dsp:txBody>
      <dsp:txXfrm>
        <a:off x="6656504" y="2848189"/>
        <a:ext cx="858391" cy="532973"/>
      </dsp:txXfrm>
    </dsp:sp>
    <dsp:sp modelId="{D57511CE-20DC-4E9D-9236-FB8A0B4C7EC7}">
      <dsp:nvSpPr>
        <dsp:cNvPr id="0" name=""/>
        <dsp:cNvSpPr/>
      </dsp:nvSpPr>
      <dsp:spPr>
        <a:xfrm>
          <a:off x="7630539" y="2737499"/>
          <a:ext cx="891555" cy="566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C3B46-3FE8-4E40-A118-526F41DD11AA}">
      <dsp:nvSpPr>
        <dsp:cNvPr id="0" name=""/>
        <dsp:cNvSpPr/>
      </dsp:nvSpPr>
      <dsp:spPr>
        <a:xfrm>
          <a:off x="7729601" y="2831607"/>
          <a:ext cx="891555" cy="566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Android app</a:t>
          </a:r>
          <a:endParaRPr lang="en-US" sz="1000" b="1" kern="1200" dirty="0"/>
        </a:p>
      </dsp:txBody>
      <dsp:txXfrm>
        <a:off x="7746183" y="2848189"/>
        <a:ext cx="858391" cy="532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9936D-DED3-42D2-80E6-0096FBD3B6DF}">
      <dsp:nvSpPr>
        <dsp:cNvPr id="0" name=""/>
        <dsp:cNvSpPr/>
      </dsp:nvSpPr>
      <dsp:spPr>
        <a:xfrm rot="10800000">
          <a:off x="1547750" y="66"/>
          <a:ext cx="5244655" cy="90691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92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helps the user to control all the electronic devices using smart phone.</a:t>
          </a:r>
          <a:endParaRPr lang="en-US" sz="19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4478" y="66"/>
        <a:ext cx="5017927" cy="906912"/>
      </dsp:txXfrm>
    </dsp:sp>
    <dsp:sp modelId="{8155E82C-E4A2-44E3-871D-311A610FF81A}">
      <dsp:nvSpPr>
        <dsp:cNvPr id="0" name=""/>
        <dsp:cNvSpPr/>
      </dsp:nvSpPr>
      <dsp:spPr>
        <a:xfrm>
          <a:off x="1094294" y="66"/>
          <a:ext cx="906912" cy="9069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B1B4FC-6627-4669-8EF0-C9B1F94743AF}">
      <dsp:nvSpPr>
        <dsp:cNvPr id="0" name=""/>
        <dsp:cNvSpPr/>
      </dsp:nvSpPr>
      <dsp:spPr>
        <a:xfrm rot="10800000">
          <a:off x="1547750" y="1177699"/>
          <a:ext cx="5244655" cy="906912"/>
        </a:xfrm>
        <a:prstGeom prst="homePlate">
          <a:avLst/>
        </a:prstGeom>
        <a:solidFill>
          <a:schemeClr val="accent3">
            <a:hueOff val="-3046110"/>
            <a:satOff val="17756"/>
            <a:lumOff val="-411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92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system implements wireless Android technology to provide remote access from smart phone.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4478" y="1177699"/>
        <a:ext cx="5017927" cy="906912"/>
      </dsp:txXfrm>
    </dsp:sp>
    <dsp:sp modelId="{CF0BC0C6-0452-402C-BBC2-D289F13FC548}">
      <dsp:nvSpPr>
        <dsp:cNvPr id="0" name=""/>
        <dsp:cNvSpPr/>
      </dsp:nvSpPr>
      <dsp:spPr>
        <a:xfrm>
          <a:off x="1094294" y="1177699"/>
          <a:ext cx="906912" cy="9069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DF02E4-AAE6-4DC2-AB3A-9036943E0D59}">
      <dsp:nvSpPr>
        <dsp:cNvPr id="0" name=""/>
        <dsp:cNvSpPr/>
      </dsp:nvSpPr>
      <dsp:spPr>
        <a:xfrm rot="10800000">
          <a:off x="1547750" y="2355332"/>
          <a:ext cx="5244655" cy="906912"/>
        </a:xfrm>
        <a:prstGeom prst="homePlate">
          <a:avLst/>
        </a:prstGeom>
        <a:solidFill>
          <a:schemeClr val="accent3">
            <a:hueOff val="-6092219"/>
            <a:satOff val="35512"/>
            <a:lumOff val="-8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923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design replaces the existing electrical switches and provides more safety control on the switches.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4478" y="2355332"/>
        <a:ext cx="5017927" cy="906912"/>
      </dsp:txXfrm>
    </dsp:sp>
    <dsp:sp modelId="{EE91C590-4D65-4C0E-B802-3D32ED471BAC}">
      <dsp:nvSpPr>
        <dsp:cNvPr id="0" name=""/>
        <dsp:cNvSpPr/>
      </dsp:nvSpPr>
      <dsp:spPr>
        <a:xfrm>
          <a:off x="1094294" y="2355332"/>
          <a:ext cx="906912" cy="9069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AC026-E0E6-45B8-9954-21B4F60ED683}">
      <dsp:nvSpPr>
        <dsp:cNvPr id="0" name=""/>
        <dsp:cNvSpPr/>
      </dsp:nvSpPr>
      <dsp:spPr>
        <a:xfrm rot="10800000">
          <a:off x="1539365" y="1482"/>
          <a:ext cx="5244655" cy="873371"/>
        </a:xfrm>
        <a:prstGeom prst="homePlat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13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main advantages of Controlling appliances through Android Mobile is that the </a:t>
          </a:r>
          <a:r>
            <a:rPr lang="en-US" sz="18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physically Challenged </a:t>
          </a:r>
          <a:r>
            <a:rPr lang="en-US" sz="1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18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Disabled People </a:t>
          </a:r>
          <a:r>
            <a:rPr lang="en-US" sz="1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use easily</a:t>
          </a:r>
          <a:r>
            <a:rPr lang="en-US" sz="1800" kern="1200" dirty="0" smtClean="0">
              <a:solidFill>
                <a:schemeClr val="bg1"/>
              </a:solidFill>
            </a:rPr>
            <a:t>.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1757708" y="1482"/>
        <a:ext cx="5026312" cy="873371"/>
      </dsp:txXfrm>
    </dsp:sp>
    <dsp:sp modelId="{54674B2B-B941-4079-B461-EA1F49BFAD73}">
      <dsp:nvSpPr>
        <dsp:cNvPr id="0" name=""/>
        <dsp:cNvSpPr/>
      </dsp:nvSpPr>
      <dsp:spPr>
        <a:xfrm>
          <a:off x="1102679" y="1482"/>
          <a:ext cx="873371" cy="87337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92E7C3-85F6-4B26-B260-4F5D4C9FD3FB}">
      <dsp:nvSpPr>
        <dsp:cNvPr id="0" name=""/>
        <dsp:cNvSpPr/>
      </dsp:nvSpPr>
      <dsp:spPr>
        <a:xfrm rot="10800000">
          <a:off x="1539365" y="1135561"/>
          <a:ext cx="5244655" cy="873371"/>
        </a:xfrm>
        <a:prstGeom prst="homePlat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13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Fast access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57708" y="1135561"/>
        <a:ext cx="5026312" cy="873371"/>
      </dsp:txXfrm>
    </dsp:sp>
    <dsp:sp modelId="{F94765E6-C5BB-405D-A320-D13B1DA3F080}">
      <dsp:nvSpPr>
        <dsp:cNvPr id="0" name=""/>
        <dsp:cNvSpPr/>
      </dsp:nvSpPr>
      <dsp:spPr>
        <a:xfrm>
          <a:off x="1102679" y="1135561"/>
          <a:ext cx="873371" cy="87337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11FDC5-5DE6-422A-95D2-CE234D91BC14}">
      <dsp:nvSpPr>
        <dsp:cNvPr id="0" name=""/>
        <dsp:cNvSpPr/>
      </dsp:nvSpPr>
      <dsp:spPr>
        <a:xfrm rot="10800000">
          <a:off x="1549583" y="2269640"/>
          <a:ext cx="5244655" cy="873371"/>
        </a:xfrm>
        <a:prstGeom prst="homePlate">
          <a:avLst/>
        </a:prstGeom>
        <a:solidFill>
          <a:schemeClr val="accent3">
            <a:hueOff val="-4061480"/>
            <a:satOff val="23675"/>
            <a:lumOff val="-5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13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low cost design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7926" y="2269640"/>
        <a:ext cx="5026312" cy="873371"/>
      </dsp:txXfrm>
    </dsp:sp>
    <dsp:sp modelId="{A9F09416-BA05-4391-9B73-1ACE5C317007}">
      <dsp:nvSpPr>
        <dsp:cNvPr id="0" name=""/>
        <dsp:cNvSpPr/>
      </dsp:nvSpPr>
      <dsp:spPr>
        <a:xfrm>
          <a:off x="1092461" y="2269640"/>
          <a:ext cx="914244" cy="87337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3AB596-C5B8-45B4-A2EC-E4827ECA15FD}">
      <dsp:nvSpPr>
        <dsp:cNvPr id="0" name=""/>
        <dsp:cNvSpPr/>
      </dsp:nvSpPr>
      <dsp:spPr>
        <a:xfrm rot="10800000">
          <a:off x="1539365" y="3403719"/>
          <a:ext cx="5244655" cy="873371"/>
        </a:xfrm>
        <a:prstGeom prst="homePlate">
          <a:avLst/>
        </a:prstGeom>
        <a:solidFill>
          <a:schemeClr val="accent3">
            <a:hueOff val="-6092219"/>
            <a:satOff val="35512"/>
            <a:lumOff val="-823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132" tIns="137160" rIns="256032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Easy installation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57708" y="3403719"/>
        <a:ext cx="5026312" cy="873371"/>
      </dsp:txXfrm>
    </dsp:sp>
    <dsp:sp modelId="{EAFB65B7-4BEA-4912-948F-1DFD08247766}">
      <dsp:nvSpPr>
        <dsp:cNvPr id="0" name=""/>
        <dsp:cNvSpPr/>
      </dsp:nvSpPr>
      <dsp:spPr>
        <a:xfrm>
          <a:off x="1102679" y="3403719"/>
          <a:ext cx="873371" cy="87337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62F85-96FA-4F24-BE96-7A8C769E230D}">
      <dsp:nvSpPr>
        <dsp:cNvPr id="0" name=""/>
        <dsp:cNvSpPr/>
      </dsp:nvSpPr>
      <dsp:spPr>
        <a:xfrm rot="5400000">
          <a:off x="-266275" y="268549"/>
          <a:ext cx="1775167" cy="12426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Android Studio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1" y="623583"/>
        <a:ext cx="1242617" cy="532550"/>
      </dsp:txXfrm>
    </dsp:sp>
    <dsp:sp modelId="{6630D0AD-F927-4498-8F8A-D7F8DA9BA5AB}">
      <dsp:nvSpPr>
        <dsp:cNvPr id="0" name=""/>
        <dsp:cNvSpPr/>
      </dsp:nvSpPr>
      <dsp:spPr>
        <a:xfrm rot="5400000">
          <a:off x="3987729" y="-2742837"/>
          <a:ext cx="1153859" cy="6644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Android is an open source and Linux-based </a:t>
          </a:r>
          <a:r>
            <a:rPr lang="en-US" sz="1700" b="1" kern="1200" dirty="0" smtClean="0"/>
            <a:t>Operating System</a:t>
          </a:r>
          <a:r>
            <a:rPr lang="en-US" sz="1700" kern="1200" dirty="0" smtClean="0"/>
            <a:t> for mobile devices</a:t>
          </a:r>
          <a:endParaRPr lang="en-US" sz="1700" kern="1200" dirty="0"/>
        </a:p>
      </dsp:txBody>
      <dsp:txXfrm rot="-5400000">
        <a:off x="1242618" y="58601"/>
        <a:ext cx="6587755" cy="1041205"/>
      </dsp:txXfrm>
    </dsp:sp>
    <dsp:sp modelId="{D9B96D68-02DA-40C3-81E4-31D88DC43BB4}">
      <dsp:nvSpPr>
        <dsp:cNvPr id="0" name=""/>
        <dsp:cNvSpPr/>
      </dsp:nvSpPr>
      <dsp:spPr>
        <a:xfrm rot="5400000">
          <a:off x="-266275" y="1752336"/>
          <a:ext cx="1775167" cy="1242617"/>
        </a:xfrm>
        <a:prstGeom prst="chevron">
          <a:avLst/>
        </a:prstGeom>
        <a:solidFill>
          <a:schemeClr val="accent2">
            <a:hueOff val="1782290"/>
            <a:satOff val="12620"/>
            <a:lumOff val="-5295"/>
            <a:alphaOff val="0"/>
          </a:schemeClr>
        </a:solidFill>
        <a:ln w="25400" cap="flat" cmpd="sng" algn="ctr">
          <a:solidFill>
            <a:schemeClr val="accent2">
              <a:hueOff val="1782290"/>
              <a:satOff val="12620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Features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1" y="2107370"/>
        <a:ext cx="1242617" cy="532550"/>
      </dsp:txXfrm>
    </dsp:sp>
    <dsp:sp modelId="{E93AFC3C-4D34-496F-848E-9B55CA8D1680}">
      <dsp:nvSpPr>
        <dsp:cNvPr id="0" name=""/>
        <dsp:cNvSpPr/>
      </dsp:nvSpPr>
      <dsp:spPr>
        <a:xfrm rot="5400000">
          <a:off x="3987729" y="-1259050"/>
          <a:ext cx="1153859" cy="6644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82290"/>
              <a:satOff val="12620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Connectivity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Storage 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Media support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Multi-tasking</a:t>
          </a:r>
          <a:endParaRPr lang="en-US" sz="1700" kern="1200"/>
        </a:p>
      </dsp:txBody>
      <dsp:txXfrm rot="-5400000">
        <a:off x="1242618" y="1542388"/>
        <a:ext cx="6587755" cy="1041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EB69-9ACF-4B28-B6D2-49439ABF0B32}">
      <dsp:nvSpPr>
        <dsp:cNvPr id="0" name=""/>
        <dsp:cNvSpPr/>
      </dsp:nvSpPr>
      <dsp:spPr>
        <a:xfrm rot="5400000">
          <a:off x="-262450" y="311176"/>
          <a:ext cx="1749671" cy="12247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Firebase (DB)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1" y="661110"/>
        <a:ext cx="1224770" cy="524901"/>
      </dsp:txXfrm>
    </dsp:sp>
    <dsp:sp modelId="{069A799E-A3F0-424E-B333-433C8B79CB7A}">
      <dsp:nvSpPr>
        <dsp:cNvPr id="0" name=""/>
        <dsp:cNvSpPr/>
      </dsp:nvSpPr>
      <dsp:spPr>
        <a:xfrm rot="5400000">
          <a:off x="3940997" y="-2713596"/>
          <a:ext cx="1229474" cy="6661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Firebase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is a mobile and web application development platform developed by Firebase. Firebase is a Backend-as-a-Service — 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BaaS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platform for building Web, Android and IOS applications. It offers real time database, different APIs, multiple authentication types and hosting platform. cured connection to Firebase servers.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4770" y="62649"/>
        <a:ext cx="6601911" cy="1109438"/>
      </dsp:txXfrm>
    </dsp:sp>
    <dsp:sp modelId="{C95B51FA-7630-4036-A631-574D3F8A5DA3}">
      <dsp:nvSpPr>
        <dsp:cNvPr id="0" name=""/>
        <dsp:cNvSpPr/>
      </dsp:nvSpPr>
      <dsp:spPr>
        <a:xfrm rot="5400000">
          <a:off x="-262450" y="1773652"/>
          <a:ext cx="1749671" cy="1224770"/>
        </a:xfrm>
        <a:prstGeom prst="chevron">
          <a:avLst/>
        </a:prstGeom>
        <a:solidFill>
          <a:schemeClr val="accent3">
            <a:hueOff val="-6092219"/>
            <a:satOff val="35512"/>
            <a:lumOff val="-8235"/>
            <a:alphaOff val="0"/>
          </a:schemeClr>
        </a:solidFill>
        <a:ln w="25400" cap="flat" cmpd="sng" algn="ctr">
          <a:solidFill>
            <a:schemeClr val="accent3">
              <a:hueOff val="-6092219"/>
              <a:satOff val="35512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Features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1" y="2123586"/>
        <a:ext cx="1224770" cy="524901"/>
      </dsp:txXfrm>
    </dsp:sp>
    <dsp:sp modelId="{FC628B93-9B83-4015-BD14-351DF128C79F}">
      <dsp:nvSpPr>
        <dsp:cNvPr id="0" name=""/>
        <dsp:cNvSpPr/>
      </dsp:nvSpPr>
      <dsp:spPr>
        <a:xfrm rot="5400000">
          <a:off x="3987091" y="-1251120"/>
          <a:ext cx="1137286" cy="6661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092219"/>
              <a:satOff val="35512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 Database: 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Firebase supports JSON data and all users connected to it receive live updates after every change.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− We can use anonymous, password or different social authentications.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Hosting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− The applications can be deployed over se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24770" y="1566719"/>
        <a:ext cx="6606411" cy="102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8426024c_0_3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8426024c_0_3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8426024c_0_3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8426024c_0_3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842602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842602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8426024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8426024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9AFD-8B5E-4D1A-80D4-25E0F8FA3903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DE0B-3A6A-4905-BDFA-662F1DAB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bizt/Firebase-ESP8266" TargetMode="External"/><Relationship Id="rId3" Type="http://schemas.openxmlformats.org/officeDocument/2006/relationships/hyperlink" Target="https://ifttt.com/" TargetMode="External"/><Relationship Id="rId7" Type="http://schemas.openxmlformats.org/officeDocument/2006/relationships/hyperlink" Target="https://github.com/adafruit/Adafruit_MQTT_Library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ckathon.io/firebase" TargetMode="External"/><Relationship Id="rId5" Type="http://schemas.openxmlformats.org/officeDocument/2006/relationships/hyperlink" Target="https://codeometry.in/nodemcu-and-google-assistant/" TargetMode="External"/><Relationship Id="rId10" Type="http://schemas.openxmlformats.org/officeDocument/2006/relationships/slide" Target="slide2.xml"/><Relationship Id="rId4" Type="http://schemas.openxmlformats.org/officeDocument/2006/relationships/hyperlink" Target="https://io.adafruit.com/" TargetMode="External"/><Relationship Id="rId9" Type="http://schemas.openxmlformats.org/officeDocument/2006/relationships/hyperlink" Target="https://nodemcu.readthedocs.io/en/master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Assistant Home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4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Presented By :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Ashwani Madhukar (201880010)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Jatin Sharma (201880024)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Aniket Kumar (201880003)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Dhruv Kumar (201880017)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31" y="-10375"/>
            <a:ext cx="1558664" cy="733500"/>
          </a:xfrm>
        </p:spPr>
        <p:txBody>
          <a:bodyPr/>
          <a:lstStyle/>
          <a:p>
            <a:r>
              <a:rPr lang="en-US" dirty="0" smtClean="0"/>
              <a:t>Working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4" y="1695259"/>
            <a:ext cx="986219" cy="9862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09157" y="1509554"/>
            <a:ext cx="1101438" cy="1546364"/>
            <a:chOff x="2401222" y="2266642"/>
            <a:chExt cx="1053000" cy="18513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Google Shape;87;p17"/>
            <p:cNvSpPr/>
            <p:nvPr/>
          </p:nvSpPr>
          <p:spPr>
            <a:xfrm>
              <a:off x="2401222" y="2266642"/>
              <a:ext cx="1053000" cy="1851300"/>
            </a:xfrm>
            <a:prstGeom prst="roundRect">
              <a:avLst>
                <a:gd name="adj" fmla="val 16667"/>
              </a:avLst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;p17"/>
            <p:cNvSpPr txBox="1"/>
            <p:nvPr/>
          </p:nvSpPr>
          <p:spPr>
            <a:xfrm>
              <a:off x="2565319" y="2964330"/>
              <a:ext cx="853500" cy="332699"/>
            </a:xfrm>
            <a:prstGeom prst="rect">
              <a:avLst/>
            </a:prstGeom>
            <a:grpFill/>
            <a:ln w="1905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ource Code Pro"/>
                  <a:ea typeface="Source Code Pro"/>
                  <a:cs typeface="Source Code Pro"/>
                  <a:sym typeface="Source Code Pro"/>
                </a:rPr>
                <a:t>Mobile</a:t>
              </a:r>
              <a:endParaRPr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4123168" y="1771977"/>
            <a:ext cx="189" cy="754294"/>
            <a:chOff x="2981133" y="3055918"/>
            <a:chExt cx="189" cy="7542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81133" y="3055918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81322" y="3334512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81133" y="3602948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t="550" r="-1185" b="10320"/>
          <a:stretch/>
        </p:blipFill>
        <p:spPr>
          <a:xfrm>
            <a:off x="4487005" y="1572856"/>
            <a:ext cx="1198546" cy="1152347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1702443" y="2182520"/>
            <a:ext cx="906714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45967" y="3010105"/>
            <a:ext cx="1320" cy="494417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6025119" y="1780290"/>
            <a:ext cx="189" cy="754294"/>
            <a:chOff x="2981133" y="3055918"/>
            <a:chExt cx="189" cy="75429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981133" y="3055918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81322" y="3334512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981133" y="3602948"/>
              <a:ext cx="0" cy="2072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1" y="1378484"/>
            <a:ext cx="1603954" cy="162492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26" y="3578515"/>
            <a:ext cx="1407683" cy="138846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42300" y="104276"/>
            <a:ext cx="300818" cy="4857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ction Button: Home 55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64" y="104276"/>
            <a:ext cx="4504140" cy="733500"/>
          </a:xfrm>
        </p:spPr>
        <p:txBody>
          <a:bodyPr/>
          <a:lstStyle/>
          <a:p>
            <a:r>
              <a:rPr lang="en-US" dirty="0" smtClean="0"/>
              <a:t>Configuring the IFTTT Applet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" y="837776"/>
            <a:ext cx="3106568" cy="4124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300" y="104276"/>
            <a:ext cx="300818" cy="4857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42" y="822579"/>
            <a:ext cx="3077542" cy="4139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4594" y="4808255"/>
            <a:ext cx="1024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0949" y="4808254"/>
            <a:ext cx="1024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Light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47616" y="822579"/>
            <a:ext cx="24384" cy="413956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09" y="117764"/>
            <a:ext cx="8520600" cy="733500"/>
          </a:xfrm>
        </p:spPr>
        <p:txBody>
          <a:bodyPr/>
          <a:lstStyle/>
          <a:p>
            <a:r>
              <a:rPr lang="en-US" dirty="0" smtClean="0"/>
              <a:t>After feeding IFTTT, sending data to </a:t>
            </a:r>
            <a:r>
              <a:rPr lang="en-US" dirty="0" err="1" smtClean="0"/>
              <a:t>Adafruit</a:t>
            </a:r>
            <a:r>
              <a:rPr lang="en-US" dirty="0" smtClean="0"/>
              <a:t> 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8" y="1429862"/>
            <a:ext cx="3538852" cy="3134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3000">
              <a:schemeClr val="accent6">
                <a:lumMod val="45000"/>
                <a:lumOff val="55000"/>
              </a:schemeClr>
            </a:gs>
            <a:gs pos="5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19-12-15 16-49-55"/>
          <p:cNvPicPr>
            <a:picLocks noChangeAspect="1"/>
          </p:cNvPicPr>
          <p:nvPr/>
        </p:nvPicPr>
        <p:blipFill>
          <a:blip r:embed="rId2"/>
          <a:srcRect l="41673" t="24604" r="40063" b="43077"/>
          <a:stretch>
            <a:fillRect/>
          </a:stretch>
        </p:blipFill>
        <p:spPr>
          <a:xfrm>
            <a:off x="3126971" y="1258577"/>
            <a:ext cx="2639723" cy="26263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67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afruit-logo"/>
          <p:cNvPicPr>
            <a:picLocks noChangeAspect="1"/>
          </p:cNvPicPr>
          <p:nvPr/>
        </p:nvPicPr>
        <p:blipFill>
          <a:blip r:embed="rId2">
            <a:lum contrast="6000"/>
          </a:blip>
          <a:srcRect l="1502" r="2002"/>
          <a:stretch>
            <a:fillRect/>
          </a:stretch>
        </p:blipFill>
        <p:spPr>
          <a:xfrm>
            <a:off x="3447812" y="1373678"/>
            <a:ext cx="2019776" cy="2024539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6000" y="3431397"/>
            <a:ext cx="1828800" cy="36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ym typeface="+mn-ea"/>
              </a:rPr>
              <a:t>Adafruit.io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793" y="936993"/>
            <a:ext cx="3192608" cy="682367"/>
            <a:chOff x="1539365" y="1135561"/>
            <a:chExt cx="5244655" cy="873371"/>
          </a:xfrm>
        </p:grpSpPr>
        <p:sp>
          <p:nvSpPr>
            <p:cNvPr id="8" name="Pentagon 7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D</a:t>
              </a:r>
              <a:r>
                <a:rPr lang="en-US" sz="1200" dirty="0" smtClean="0"/>
                <a:t>esigned </a:t>
              </a:r>
              <a:r>
                <a:rPr lang="en-US" sz="1200" dirty="0"/>
                <a:t>to display, respond, and interact with your project's data </a:t>
              </a:r>
              <a:r>
                <a:rPr lang="en-US" altLang="en-US" sz="1200" dirty="0"/>
                <a:t>in real-time, online.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19148" y="1947825"/>
            <a:ext cx="2914363" cy="521830"/>
            <a:chOff x="1539365" y="1135561"/>
            <a:chExt cx="5244655" cy="873371"/>
          </a:xfrm>
        </p:grpSpPr>
        <p:sp>
          <p:nvSpPr>
            <p:cNvPr id="13" name="Pentagon 12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 txBox="1"/>
            <p:nvPr/>
          </p:nvSpPr>
          <p:spPr>
            <a:xfrm rot="10800000"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It can handle and visualize multiple feeds of data.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1888" y="2911229"/>
            <a:ext cx="3079512" cy="632071"/>
            <a:chOff x="1539365" y="1135561"/>
            <a:chExt cx="5244655" cy="873371"/>
          </a:xfrm>
        </p:grpSpPr>
        <p:sp>
          <p:nvSpPr>
            <p:cNvPr id="16" name="Pentagon 15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It connects your project to other internet-enabled devices.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19147" y="2911228"/>
            <a:ext cx="2938412" cy="632072"/>
            <a:chOff x="1539365" y="1135561"/>
            <a:chExt cx="5244655" cy="873371"/>
          </a:xfrm>
        </p:grpSpPr>
        <p:sp>
          <p:nvSpPr>
            <p:cNvPr id="19" name="Pentagon 18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entagon 4"/>
            <p:cNvSpPr txBox="1"/>
            <p:nvPr/>
          </p:nvSpPr>
          <p:spPr>
            <a:xfrm rot="10800000"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Integration with IFTTT and </a:t>
              </a:r>
              <a:r>
                <a:rPr lang="en-US" altLang="en-US" sz="1200" dirty="0" err="1"/>
                <a:t>Zapier</a:t>
              </a:r>
              <a:endParaRPr lang="en-US" alt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9149" y="936992"/>
            <a:ext cx="2938412" cy="592856"/>
            <a:chOff x="215757" y="927718"/>
            <a:chExt cx="3141805" cy="705370"/>
          </a:xfrm>
        </p:grpSpPr>
        <p:sp>
          <p:nvSpPr>
            <p:cNvPr id="22" name="Pentagon 21"/>
            <p:cNvSpPr/>
            <p:nvPr/>
          </p:nvSpPr>
          <p:spPr>
            <a:xfrm>
              <a:off x="215757" y="927718"/>
              <a:ext cx="3141805" cy="694336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21770" y="938752"/>
              <a:ext cx="3011007" cy="694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It supports MQTT protocol.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01706" y="1947825"/>
            <a:ext cx="3079512" cy="521830"/>
            <a:chOff x="1539365" y="1135561"/>
            <a:chExt cx="5244655" cy="873371"/>
          </a:xfrm>
        </p:grpSpPr>
        <p:sp>
          <p:nvSpPr>
            <p:cNvPr id="25" name="Pentagon 24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 smtClean="0"/>
                <a:t>A cloud service platform.</a:t>
              </a:r>
              <a:endParaRPr lang="en-US" altLang="en-US" sz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740724" y="147283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ction Button: Home 29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t-MQTT"/>
          <p:cNvPicPr>
            <a:picLocks noChangeAspect="1"/>
          </p:cNvPicPr>
          <p:nvPr/>
        </p:nvPicPr>
        <p:blipFill>
          <a:blip r:embed="rId2"/>
          <a:srcRect l="1840" t="-287" r="4090" b="3352"/>
          <a:stretch>
            <a:fillRect/>
          </a:stretch>
        </p:blipFill>
        <p:spPr>
          <a:xfrm>
            <a:off x="995363" y="1567339"/>
            <a:ext cx="2150745" cy="2151221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6335" y="3788569"/>
            <a:ext cx="1828800" cy="36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050" dirty="0">
                <a:sym typeface="+mn-ea"/>
              </a:rPr>
              <a:t>message queue telemetry transport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24169" y="1024858"/>
            <a:ext cx="4427171" cy="542481"/>
            <a:chOff x="1539365" y="1135561"/>
            <a:chExt cx="5244655" cy="873371"/>
          </a:xfrm>
        </p:grpSpPr>
        <p:sp>
          <p:nvSpPr>
            <p:cNvPr id="11" name="Pentagon 10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It</a:t>
              </a:r>
              <a:r>
                <a:rPr lang="en-US" sz="1200" dirty="0"/>
                <a:t> is a Client Server publish/ subscribe messaging transport protocol.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24168" y="1818407"/>
            <a:ext cx="4427171" cy="542481"/>
            <a:chOff x="1539365" y="1135561"/>
            <a:chExt cx="5244655" cy="873371"/>
          </a:xfrm>
        </p:grpSpPr>
        <p:sp>
          <p:nvSpPr>
            <p:cNvPr id="14" name="Pentagon 13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used for</a:t>
              </a:r>
              <a:r>
                <a:rPr lang="en-US" sz="1200" dirty="0"/>
                <a:t> communication in Machine to Machine (M2M) and Internet of Things(</a:t>
              </a:r>
              <a:r>
                <a:rPr lang="en-US" sz="1200" dirty="0" err="1"/>
                <a:t>IoT</a:t>
              </a:r>
              <a:r>
                <a:rPr lang="en-US" sz="1200" dirty="0"/>
                <a:t>)</a:t>
              </a:r>
              <a:r>
                <a:rPr lang="en-US" altLang="en-US" sz="1200" dirty="0"/>
                <a:t>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24168" y="3460435"/>
            <a:ext cx="4427172" cy="542481"/>
            <a:chOff x="1539365" y="1135561"/>
            <a:chExt cx="5244655" cy="873371"/>
          </a:xfrm>
        </p:grpSpPr>
        <p:sp>
          <p:nvSpPr>
            <p:cNvPr id="17" name="Pentagon 16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altLang="en-US" sz="1200" dirty="0"/>
                <a:t>Simple implementation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24168" y="2634840"/>
            <a:ext cx="4427171" cy="542481"/>
            <a:chOff x="1539365" y="1135561"/>
            <a:chExt cx="5244655" cy="873371"/>
          </a:xfrm>
        </p:grpSpPr>
        <p:sp>
          <p:nvSpPr>
            <p:cNvPr id="20" name="Pentagon 19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Lightweight and bandwidth efficient</a:t>
              </a:r>
              <a:r>
                <a:rPr lang="en-US" altLang="en-US" sz="1200" dirty="0"/>
                <a:t>.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ction Button: Home 23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qt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2" y="1006316"/>
            <a:ext cx="7836694" cy="4075748"/>
          </a:xfrm>
          <a:prstGeom prst="rect">
            <a:avLst/>
          </a:prstGeom>
        </p:spPr>
      </p:pic>
      <p:pic>
        <p:nvPicPr>
          <p:cNvPr id="7" name="Picture 6" descr="Wordmark_on_gray"/>
          <p:cNvPicPr>
            <a:picLocks noChangeAspect="1"/>
          </p:cNvPicPr>
          <p:nvPr/>
        </p:nvPicPr>
        <p:blipFill>
          <a:blip r:embed="rId3">
            <a:lum contrast="24000"/>
          </a:blip>
          <a:srcRect l="13675" t="22223" r="15340" b="23186"/>
          <a:stretch>
            <a:fillRect/>
          </a:stretch>
        </p:blipFill>
        <p:spPr>
          <a:xfrm>
            <a:off x="1521619" y="2664143"/>
            <a:ext cx="1122521" cy="512445"/>
          </a:xfrm>
          <a:prstGeom prst="flowChartTerminator">
            <a:avLst/>
          </a:prstGeom>
          <a:ln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458278" y="1905000"/>
            <a:ext cx="1329214" cy="369332"/>
          </a:xfrm>
          <a:custGeom>
            <a:avLst/>
            <a:gdLst>
              <a:gd name="connsiteX0" fmla="*/ 326 w 2791"/>
              <a:gd name="connsiteY0" fmla="*/ 22 h 686"/>
              <a:gd name="connsiteX1" fmla="*/ 2443 w 2791"/>
              <a:gd name="connsiteY1" fmla="*/ 0 h 686"/>
              <a:gd name="connsiteX2" fmla="*/ 2791 w 2791"/>
              <a:gd name="connsiteY2" fmla="*/ 686 h 686"/>
              <a:gd name="connsiteX3" fmla="*/ 0 w 2791"/>
              <a:gd name="connsiteY3" fmla="*/ 686 h 686"/>
              <a:gd name="connsiteX4" fmla="*/ 326 w 2791"/>
              <a:gd name="connsiteY4" fmla="*/ 22 h 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" h="686">
                <a:moveTo>
                  <a:pt x="326" y="22"/>
                </a:moveTo>
                <a:lnTo>
                  <a:pt x="2443" y="0"/>
                </a:lnTo>
                <a:lnTo>
                  <a:pt x="2791" y="686"/>
                </a:lnTo>
                <a:lnTo>
                  <a:pt x="0" y="686"/>
                </a:lnTo>
                <a:lnTo>
                  <a:pt x="326" y="22"/>
                </a:lnTo>
                <a:close/>
              </a:path>
            </a:pathLst>
          </a:custGeom>
          <a:solidFill>
            <a:srgbClr val="FFC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900" b="1" dirty="0">
                <a:solidFill>
                  <a:schemeClr val="tx1"/>
                </a:solidFill>
              </a:rPr>
              <a:t>Publisher:</a:t>
            </a:r>
          </a:p>
          <a:p>
            <a:pPr algn="ctr"/>
            <a:r>
              <a:rPr lang="" altLang="en-US" sz="900" b="1" dirty="0">
                <a:solidFill>
                  <a:schemeClr val="tx1"/>
                </a:solidFill>
              </a:rPr>
              <a:t>Appliance Status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110389" y="2221707"/>
            <a:ext cx="56102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" altLang="en-US" sz="750" b="1">
                <a:solidFill>
                  <a:srgbClr val="FF9001"/>
                </a:solidFill>
              </a:rPr>
              <a:t>Publish</a:t>
            </a:r>
          </a:p>
          <a:p>
            <a:r>
              <a:rPr lang="" altLang="en-US" sz="750" b="1">
                <a:solidFill>
                  <a:srgbClr val="FF9001"/>
                </a:solidFill>
              </a:rPr>
              <a:t>ON/OFF</a:t>
            </a:r>
          </a:p>
        </p:txBody>
      </p:sp>
      <p:pic>
        <p:nvPicPr>
          <p:cNvPr id="10" name="Picture 9" descr="Adafruit-logo"/>
          <p:cNvPicPr>
            <a:picLocks noChangeAspect="1"/>
          </p:cNvPicPr>
          <p:nvPr/>
        </p:nvPicPr>
        <p:blipFill>
          <a:blip r:embed="rId4">
            <a:lum contrast="6000"/>
          </a:blip>
          <a:srcRect l="1502" r="2002"/>
          <a:stretch>
            <a:fillRect/>
          </a:stretch>
        </p:blipFill>
        <p:spPr>
          <a:xfrm>
            <a:off x="4429602" y="1915001"/>
            <a:ext cx="419576" cy="421005"/>
          </a:xfrm>
          <a:prstGeom prst="ellipse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49090" y="2413159"/>
            <a:ext cx="958215" cy="14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b="1" dirty="0">
                <a:sym typeface="+mn-ea"/>
              </a:rPr>
              <a:t>Adafruit.io</a:t>
            </a:r>
          </a:p>
        </p:txBody>
      </p:sp>
      <p:pic>
        <p:nvPicPr>
          <p:cNvPr id="15" name="Picture 14" descr="node-mcu-wifi-development-board-500x5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179" y="1692593"/>
            <a:ext cx="821531" cy="683419"/>
          </a:xfrm>
          <a:prstGeom prst="ellipse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657023" y="1364933"/>
            <a:ext cx="1075849" cy="369332"/>
          </a:xfrm>
          <a:custGeom>
            <a:avLst/>
            <a:gdLst>
              <a:gd name="connsiteX0" fmla="*/ 323 w 2259"/>
              <a:gd name="connsiteY0" fmla="*/ 22 h 667"/>
              <a:gd name="connsiteX1" fmla="*/ 1894 w 2259"/>
              <a:gd name="connsiteY1" fmla="*/ 0 h 667"/>
              <a:gd name="connsiteX2" fmla="*/ 2259 w 2259"/>
              <a:gd name="connsiteY2" fmla="*/ 667 h 667"/>
              <a:gd name="connsiteX3" fmla="*/ 0 w 2259"/>
              <a:gd name="connsiteY3" fmla="*/ 667 h 667"/>
              <a:gd name="connsiteX4" fmla="*/ 323 w 2259"/>
              <a:gd name="connsiteY4" fmla="*/ 22 h 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9" h="667">
                <a:moveTo>
                  <a:pt x="323" y="22"/>
                </a:moveTo>
                <a:lnTo>
                  <a:pt x="1894" y="0"/>
                </a:lnTo>
                <a:lnTo>
                  <a:pt x="2259" y="667"/>
                </a:lnTo>
                <a:lnTo>
                  <a:pt x="0" y="667"/>
                </a:lnTo>
                <a:lnTo>
                  <a:pt x="323" y="22"/>
                </a:lnTo>
                <a:close/>
              </a:path>
            </a:pathLst>
          </a:custGeom>
          <a:solidFill>
            <a:srgbClr val="AEAE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" altLang="en-US" sz="900" b="1">
                <a:solidFill>
                  <a:schemeClr val="bg1"/>
                </a:solidFill>
              </a:rPr>
              <a:t>Subscriber</a:t>
            </a:r>
            <a:r>
              <a:rPr lang="en-US" altLang="en-US" sz="900" b="1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" altLang="en-US" sz="900" b="1">
                <a:solidFill>
                  <a:schemeClr val="bg1"/>
                </a:solidFill>
              </a:rPr>
              <a:t>Node MCU</a:t>
            </a:r>
          </a:p>
        </p:txBody>
      </p:sp>
      <p:sp>
        <p:nvSpPr>
          <p:cNvPr id="17" name="Freeform 16"/>
          <p:cNvSpPr/>
          <p:nvPr/>
        </p:nvSpPr>
        <p:spPr>
          <a:xfrm>
            <a:off x="5531168" y="2560796"/>
            <a:ext cx="2588895" cy="1526858"/>
          </a:xfrm>
          <a:custGeom>
            <a:avLst/>
            <a:gdLst>
              <a:gd name="connsiteX0" fmla="*/ 178 w 5436"/>
              <a:gd name="connsiteY0" fmla="*/ 0 h 3206"/>
              <a:gd name="connsiteX1" fmla="*/ 5436 w 5436"/>
              <a:gd name="connsiteY1" fmla="*/ 0 h 3206"/>
              <a:gd name="connsiteX2" fmla="*/ 5436 w 5436"/>
              <a:gd name="connsiteY2" fmla="*/ 3206 h 3206"/>
              <a:gd name="connsiteX3" fmla="*/ 178 w 5436"/>
              <a:gd name="connsiteY3" fmla="*/ 3206 h 3206"/>
              <a:gd name="connsiteX4" fmla="*/ 0 w 5436"/>
              <a:gd name="connsiteY4" fmla="*/ 806 h 3206"/>
              <a:gd name="connsiteX5" fmla="*/ 57 w 5436"/>
              <a:gd name="connsiteY5" fmla="*/ 656 h 3206"/>
              <a:gd name="connsiteX6" fmla="*/ 119 w 5436"/>
              <a:gd name="connsiteY6" fmla="*/ 218 h 3206"/>
              <a:gd name="connsiteX7" fmla="*/ 178 w 5436"/>
              <a:gd name="connsiteY7" fmla="*/ 0 h 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6" h="3206">
                <a:moveTo>
                  <a:pt x="178" y="0"/>
                </a:moveTo>
                <a:lnTo>
                  <a:pt x="5436" y="0"/>
                </a:lnTo>
                <a:lnTo>
                  <a:pt x="5436" y="3206"/>
                </a:lnTo>
                <a:lnTo>
                  <a:pt x="178" y="3206"/>
                </a:lnTo>
                <a:lnTo>
                  <a:pt x="0" y="806"/>
                </a:lnTo>
                <a:cubicBezTo>
                  <a:pt x="19" y="756"/>
                  <a:pt x="7" y="718"/>
                  <a:pt x="57" y="656"/>
                </a:cubicBezTo>
                <a:cubicBezTo>
                  <a:pt x="82" y="537"/>
                  <a:pt x="100" y="351"/>
                  <a:pt x="119" y="218"/>
                </a:cubicBezTo>
                <a:lnTo>
                  <a:pt x="1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Freeform 17"/>
          <p:cNvSpPr/>
          <p:nvPr/>
        </p:nvSpPr>
        <p:spPr>
          <a:xfrm>
            <a:off x="5445919" y="2559844"/>
            <a:ext cx="140214" cy="405289"/>
          </a:xfrm>
          <a:custGeom>
            <a:avLst/>
            <a:gdLst>
              <a:gd name="connsiteX0" fmla="*/ 0 w 294"/>
              <a:gd name="connsiteY0" fmla="*/ 0 h 851"/>
              <a:gd name="connsiteX1" fmla="*/ 274 w 294"/>
              <a:gd name="connsiteY1" fmla="*/ 20 h 851"/>
              <a:gd name="connsiteX2" fmla="*/ 261 w 294"/>
              <a:gd name="connsiteY2" fmla="*/ 420 h 851"/>
              <a:gd name="connsiteX3" fmla="*/ 161 w 294"/>
              <a:gd name="connsiteY3" fmla="*/ 808 h 851"/>
              <a:gd name="connsiteX4" fmla="*/ 0 w 294"/>
              <a:gd name="connsiteY4" fmla="*/ 851 h 851"/>
              <a:gd name="connsiteX5" fmla="*/ 0 w 294"/>
              <a:gd name="connsiteY5" fmla="*/ 0 h 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" h="851">
                <a:moveTo>
                  <a:pt x="0" y="0"/>
                </a:moveTo>
                <a:lnTo>
                  <a:pt x="274" y="20"/>
                </a:lnTo>
                <a:cubicBezTo>
                  <a:pt x="318" y="90"/>
                  <a:pt x="280" y="289"/>
                  <a:pt x="261" y="420"/>
                </a:cubicBezTo>
                <a:cubicBezTo>
                  <a:pt x="242" y="551"/>
                  <a:pt x="205" y="736"/>
                  <a:pt x="161" y="808"/>
                </a:cubicBez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Text Box 18"/>
          <p:cNvSpPr txBox="1"/>
          <p:nvPr/>
        </p:nvSpPr>
        <p:spPr>
          <a:xfrm rot="20280000">
            <a:off x="5513149" y="1969840"/>
            <a:ext cx="943928" cy="196208"/>
          </a:xfrm>
          <a:custGeom>
            <a:avLst/>
            <a:gdLst>
              <a:gd name="connsiteX0" fmla="*/ 0 w 1982"/>
              <a:gd name="connsiteY0" fmla="*/ 0 h 360"/>
              <a:gd name="connsiteX1" fmla="*/ 1982 w 1982"/>
              <a:gd name="connsiteY1" fmla="*/ 5 h 360"/>
              <a:gd name="connsiteX2" fmla="*/ 1774 w 1982"/>
              <a:gd name="connsiteY2" fmla="*/ 360 h 360"/>
              <a:gd name="connsiteX3" fmla="*/ 1 w 1982"/>
              <a:gd name="connsiteY3" fmla="*/ 345 h 360"/>
              <a:gd name="connsiteX4" fmla="*/ 0 w 1982"/>
              <a:gd name="connsiteY4" fmla="*/ 0 h 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" h="360">
                <a:moveTo>
                  <a:pt x="0" y="0"/>
                </a:moveTo>
                <a:lnTo>
                  <a:pt x="1982" y="5"/>
                </a:lnTo>
                <a:lnTo>
                  <a:pt x="1774" y="360"/>
                </a:lnTo>
                <a:lnTo>
                  <a:pt x="1" y="3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sz="675" b="1">
                <a:solidFill>
                  <a:srgbClr val="FF9001"/>
                </a:solidFill>
              </a:rPr>
              <a:t>Publish ON/OFF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675948" y="3639026"/>
            <a:ext cx="22140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sz="1050">
                <a:solidFill>
                  <a:srgbClr val="FF9001"/>
                </a:solidFill>
              </a:rPr>
              <a:t>Publish </a:t>
            </a:r>
            <a:r>
              <a:rPr lang="" altLang="en-US" sz="1050">
                <a:solidFill>
                  <a:srgbClr val="FF9001"/>
                </a:solidFill>
              </a:rPr>
              <a:t>to feeds : </a:t>
            </a:r>
            <a:r>
              <a:rPr lang="" altLang="en-US" sz="1050" b="1">
                <a:solidFill>
                  <a:srgbClr val="FF9001"/>
                </a:solidFill>
              </a:rPr>
              <a:t>Appliances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5621179" y="3961924"/>
            <a:ext cx="24384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" altLang="en-US" sz="1050">
                <a:solidFill>
                  <a:schemeClr val="tx1"/>
                </a:solidFill>
              </a:rPr>
              <a:t>Subscribe</a:t>
            </a:r>
            <a:r>
              <a:rPr lang="en-US" altLang="en-US" sz="1050">
                <a:solidFill>
                  <a:schemeClr val="tx1"/>
                </a:solidFill>
              </a:rPr>
              <a:t> to feeds</a:t>
            </a:r>
            <a:r>
              <a:rPr lang="" altLang="en-US" sz="1050">
                <a:solidFill>
                  <a:schemeClr val="tx1"/>
                </a:solidFill>
              </a:rPr>
              <a:t>:</a:t>
            </a:r>
            <a:r>
              <a:rPr lang="en-US" altLang="en-US" sz="1050">
                <a:solidFill>
                  <a:schemeClr val="tx1"/>
                </a:solidFill>
              </a:rPr>
              <a:t> </a:t>
            </a:r>
            <a:r>
              <a:rPr lang="en-US" altLang="en-US" sz="1050" b="1">
                <a:solidFill>
                  <a:schemeClr val="tx1"/>
                </a:solidFill>
              </a:rPr>
              <a:t>Appliances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37847" y="3900487"/>
            <a:ext cx="2387918" cy="95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61661" y="4217670"/>
            <a:ext cx="2337911" cy="33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9629" y="3631406"/>
            <a:ext cx="2455545" cy="1002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0" y="345458"/>
            <a:ext cx="8520600" cy="513996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Working principle of the project u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sing Adafruit.io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ction Button: Home 26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afruitwidg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643890"/>
            <a:ext cx="3430905" cy="1540193"/>
          </a:xfrm>
          <a:prstGeom prst="rect">
            <a:avLst/>
          </a:prstGeom>
        </p:spPr>
      </p:pic>
      <p:pic>
        <p:nvPicPr>
          <p:cNvPr id="5" name="Picture 4" descr="subscri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11" y="368618"/>
            <a:ext cx="4023836" cy="18154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83759" y="368618"/>
            <a:ext cx="1221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050" dirty="0" smtClean="0"/>
              <a:t>Adafruit FEEDS</a:t>
            </a:r>
            <a:endParaRPr lang="" altLang="en-US" sz="1050" dirty="0"/>
          </a:p>
        </p:txBody>
      </p:sp>
      <p:pic>
        <p:nvPicPr>
          <p:cNvPr id="7" name="Picture 6" descr="mqtt_conne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10" y="2356962"/>
            <a:ext cx="4024313" cy="2672239"/>
          </a:xfrm>
          <a:prstGeom prst="rect">
            <a:avLst/>
          </a:prstGeom>
        </p:spPr>
      </p:pic>
      <p:pic>
        <p:nvPicPr>
          <p:cNvPr id="8" name="Picture 7" descr="Screenshot from 2019-12-15 16-49-55"/>
          <p:cNvPicPr>
            <a:picLocks noChangeAspect="1"/>
          </p:cNvPicPr>
          <p:nvPr/>
        </p:nvPicPr>
        <p:blipFill>
          <a:blip r:embed="rId5"/>
          <a:srcRect l="41673" t="24604" r="40063" b="43077"/>
          <a:stretch>
            <a:fillRect/>
          </a:stretch>
        </p:blipFill>
        <p:spPr>
          <a:xfrm>
            <a:off x="1402081" y="2804636"/>
            <a:ext cx="1785461" cy="1776413"/>
          </a:xfrm>
          <a:prstGeom prst="ellipse">
            <a:avLst/>
          </a:prstGeom>
        </p:spPr>
      </p:pic>
      <p:cxnSp>
        <p:nvCxnSpPr>
          <p:cNvPr id="9" name="Straight Arrow Connector 8"/>
          <p:cNvCxnSpPr>
            <a:stCxn id="7" idx="1"/>
            <a:endCxn id="8" idx="6"/>
          </p:cNvCxnSpPr>
          <p:nvPr/>
        </p:nvCxnSpPr>
        <p:spPr>
          <a:xfrm flipH="1" flipV="1">
            <a:off x="3187542" y="3692843"/>
            <a:ext cx="1197769" cy="47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291364" y="3810953"/>
            <a:ext cx="990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050" b="1" dirty="0">
                <a:solidFill>
                  <a:srgbClr val="002060"/>
                </a:solidFill>
              </a:rPr>
              <a:t>Connect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ction Button: Home 12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p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" y="1808321"/>
            <a:ext cx="3245168" cy="2627948"/>
          </a:xfrm>
          <a:prstGeom prst="rect">
            <a:avLst/>
          </a:prstGeom>
        </p:spPr>
      </p:pic>
      <p:pic>
        <p:nvPicPr>
          <p:cNvPr id="5" name="Picture 4" descr="light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33" y="398622"/>
            <a:ext cx="1978819" cy="792956"/>
          </a:xfrm>
          <a:prstGeom prst="rect">
            <a:avLst/>
          </a:prstGeom>
        </p:spPr>
      </p:pic>
      <p:pic>
        <p:nvPicPr>
          <p:cNvPr id="6" name="Picture 5" descr="lighto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746" y="3087053"/>
            <a:ext cx="1828800" cy="1449229"/>
          </a:xfrm>
          <a:prstGeom prst="rect">
            <a:avLst/>
          </a:prstGeom>
        </p:spPr>
      </p:pic>
      <p:pic>
        <p:nvPicPr>
          <p:cNvPr id="7" name="Picture 6" descr="lighton"/>
          <p:cNvPicPr>
            <a:picLocks noChangeAspect="1"/>
          </p:cNvPicPr>
          <p:nvPr/>
        </p:nvPicPr>
        <p:blipFill>
          <a:blip r:embed="rId5"/>
          <a:srcRect b="9814"/>
          <a:stretch>
            <a:fillRect/>
          </a:stretch>
        </p:blipFill>
        <p:spPr>
          <a:xfrm>
            <a:off x="6351271" y="713423"/>
            <a:ext cx="1829276" cy="150114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flipV="1">
            <a:off x="3749993" y="1653064"/>
            <a:ext cx="2366486" cy="1020604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3759994" y="3398044"/>
            <a:ext cx="2490311" cy="693896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988594" y="2081689"/>
            <a:ext cx="5610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rgbClr val="FF9001"/>
                </a:solidFill>
              </a:rPr>
              <a:t>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983832" y="3607118"/>
            <a:ext cx="65293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</a:rPr>
              <a:t>O</a:t>
            </a:r>
            <a:r>
              <a:rPr lang="" altLang="en-US" sz="1800" b="1">
                <a:solidFill>
                  <a:schemeClr val="tx1"/>
                </a:solidFill>
              </a:rPr>
              <a:t>FF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136333" y="1191578"/>
            <a:ext cx="1978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050" b="1" dirty="0">
                <a:solidFill>
                  <a:srgbClr val="FF9001"/>
                </a:solidFill>
              </a:rPr>
              <a:t>Light One </a:t>
            </a:r>
            <a:r>
              <a:rPr lang="en-US" altLang="en-US" sz="1050" b="1" dirty="0">
                <a:solidFill>
                  <a:srgbClr val="FF9001"/>
                </a:solidFill>
              </a:rPr>
              <a:t>F</a:t>
            </a:r>
            <a:r>
              <a:rPr lang="" altLang="en-US" sz="1050" b="1" dirty="0">
                <a:solidFill>
                  <a:srgbClr val="FF9001"/>
                </a:solidFill>
              </a:rPr>
              <a:t>eed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ction Button: Home 14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FDD765"/>
            </a:gs>
            <a:gs pos="0">
              <a:srgbClr val="FFA40B"/>
            </a:gs>
            <a:gs pos="95000">
              <a:srgbClr val="FFCB2D"/>
            </a:gs>
            <a:gs pos="82000">
              <a:srgbClr val="FCF499"/>
            </a:gs>
            <a:gs pos="6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7" y="616527"/>
            <a:ext cx="7841674" cy="39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74072" y="372500"/>
            <a:ext cx="8458227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498764" y="1551566"/>
            <a:ext cx="8271163" cy="342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r>
              <a:rPr lang="en" dirty="0">
                <a:latin typeface="Nunito SemiBold"/>
                <a:ea typeface="Nunito SemiBold"/>
                <a:cs typeface="Nunito SemiBold"/>
                <a:sym typeface="Nunito SemiBold"/>
                <a:hlinkClick r:id="rId3" action="ppaction://hlinksldjump"/>
              </a:rPr>
              <a:t>Introduction</a:t>
            </a:r>
            <a:endParaRPr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r>
              <a:rPr lang="en" dirty="0">
                <a:latin typeface="Nunito SemiBold"/>
                <a:ea typeface="Nunito SemiBold"/>
                <a:cs typeface="Nunito SemiBold"/>
                <a:sym typeface="Nunito SemiBold"/>
                <a:hlinkClick r:id="rId4" action="ppaction://hlinksldjump"/>
              </a:rPr>
              <a:t>General Working </a:t>
            </a:r>
            <a:r>
              <a:rPr lang="en" dirty="0" smtClean="0">
                <a:latin typeface="Nunito SemiBold"/>
                <a:ea typeface="Nunito SemiBold"/>
                <a:cs typeface="Nunito SemiBold"/>
                <a:sym typeface="Nunito SemiBold"/>
                <a:hlinkClick r:id="rId4" action="ppaction://hlinksldjump"/>
              </a:rPr>
              <a:t>Flow</a:t>
            </a:r>
            <a:endParaRPr lang="en" dirty="0" smtClean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r>
              <a:rPr lang="en-US" dirty="0" smtClean="0">
                <a:latin typeface="Nunito SemiBold"/>
                <a:ea typeface="Nunito SemiBold"/>
                <a:cs typeface="Nunito SemiBold"/>
                <a:sym typeface="Nunito SemiBold"/>
                <a:hlinkClick r:id="rId5" action="ppaction://hlinksldjump"/>
              </a:rPr>
              <a:t>C</a:t>
            </a:r>
            <a:r>
              <a:rPr lang="en" dirty="0" smtClean="0">
                <a:latin typeface="Nunito SemiBold"/>
                <a:ea typeface="Nunito SemiBold"/>
                <a:cs typeface="Nunito SemiBold"/>
                <a:sym typeface="Nunito SemiBold"/>
                <a:hlinkClick r:id="rId5" action="ppaction://hlinksldjump"/>
              </a:rPr>
              <a:t>omponents </a:t>
            </a:r>
            <a:endParaRPr lang="en" dirty="0" smtClean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lvl="1" indent="-342900">
              <a:spcBef>
                <a:spcPts val="0"/>
              </a:spcBef>
              <a:buSzPts val="1800"/>
              <a:buFont typeface="Nunito SemiBold"/>
              <a:buChar char="●"/>
            </a:pPr>
            <a:r>
              <a:rPr lang="en-US" dirty="0" smtClean="0">
                <a:latin typeface="Nunito SemiBold"/>
                <a:ea typeface="Nunito SemiBold"/>
                <a:cs typeface="Nunito SemiBold"/>
                <a:sym typeface="Nunito SemiBold"/>
              </a:rPr>
              <a:t>H</a:t>
            </a:r>
            <a:r>
              <a:rPr lang="en" dirty="0" smtClean="0">
                <a:latin typeface="Nunito SemiBold"/>
                <a:ea typeface="Nunito SemiBold"/>
                <a:cs typeface="Nunito SemiBold"/>
                <a:sym typeface="Nunito SemiBold"/>
              </a:rPr>
              <a:t>ardware </a:t>
            </a:r>
          </a:p>
          <a:p>
            <a:pPr lvl="1" indent="-342900">
              <a:spcBef>
                <a:spcPts val="0"/>
              </a:spcBef>
              <a:buSzPts val="1800"/>
              <a:buFont typeface="Nunito SemiBold"/>
              <a:buChar char="●"/>
            </a:pPr>
            <a:r>
              <a:rPr lang="en-US" dirty="0" smtClean="0">
                <a:latin typeface="Nunito SemiBold"/>
                <a:ea typeface="Nunito SemiBold"/>
                <a:cs typeface="Nunito SemiBold"/>
                <a:sym typeface="Nunito SemiBold"/>
              </a:rPr>
              <a:t>S</a:t>
            </a:r>
            <a:r>
              <a:rPr lang="en" dirty="0" smtClean="0">
                <a:latin typeface="Nunito SemiBold"/>
                <a:ea typeface="Nunito SemiBold"/>
                <a:cs typeface="Nunito SemiBold"/>
                <a:sym typeface="Nunito SemiBold"/>
              </a:rPr>
              <a:t>oftware</a:t>
            </a:r>
          </a:p>
          <a:p>
            <a:pPr lvl="2" indent="-342900">
              <a:spcBef>
                <a:spcPts val="0"/>
              </a:spcBef>
              <a:buSzPts val="1800"/>
              <a:buFont typeface="Nunito SemiBold"/>
              <a:buChar char="●"/>
            </a:pPr>
            <a:r>
              <a:rPr lang="en-US" dirty="0">
                <a:latin typeface="Nunito SemiBold"/>
                <a:ea typeface="Nunito SemiBold"/>
                <a:cs typeface="Nunito SemiBold"/>
                <a:sym typeface="Nunito SemiBold"/>
                <a:hlinkClick r:id="rId6" action="ppaction://hlinksldjump"/>
              </a:rPr>
              <a:t>IFTTT</a:t>
            </a:r>
            <a:endParaRPr lang="en-US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lvl="2" indent="-342900">
              <a:spcBef>
                <a:spcPts val="0"/>
              </a:spcBef>
              <a:buSzPts val="1800"/>
              <a:buFont typeface="Nunito SemiBold"/>
              <a:buChar char="●"/>
            </a:pPr>
            <a:r>
              <a:rPr lang="en-US" dirty="0" smtClean="0">
                <a:latin typeface="Nunito SemiBold"/>
                <a:ea typeface="Nunito SemiBold"/>
                <a:cs typeface="Nunito SemiBold"/>
                <a:sym typeface="Nunito SemiBold"/>
                <a:hlinkClick r:id="rId7" action="ppaction://hlinksldjump"/>
              </a:rPr>
              <a:t>Adafruit.io</a:t>
            </a:r>
            <a:endParaRPr lang="en-US" dirty="0" smtClean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lvl="2" indent="-342900">
              <a:spcBef>
                <a:spcPts val="0"/>
              </a:spcBef>
              <a:buSzPts val="1800"/>
              <a:buFont typeface="Nunito SemiBold"/>
              <a:buChar char="●"/>
            </a:pPr>
            <a:r>
              <a:rPr lang="en-US" dirty="0" smtClean="0">
                <a:latin typeface="Nunito SemiBold"/>
                <a:ea typeface="Nunito SemiBold"/>
                <a:cs typeface="Nunito SemiBold"/>
                <a:sym typeface="Nunito SemiBold"/>
                <a:hlinkClick r:id="rId8" action="ppaction://hlinksldjump"/>
              </a:rPr>
              <a:t>Android App (Firebase)</a:t>
            </a:r>
            <a:endParaRPr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>
              <a:buFont typeface="Nunito SemiBold"/>
              <a:buChar char="●"/>
            </a:pPr>
            <a:r>
              <a:rPr lang="en-US" dirty="0">
                <a:latin typeface="Nunito SemiBold"/>
                <a:ea typeface="Nunito SemiBold"/>
                <a:cs typeface="Nunito SemiBold"/>
                <a:sym typeface="Nunito SemiBold"/>
                <a:hlinkClick r:id="rId9" action="ppaction://hlinksldjump"/>
              </a:rPr>
              <a:t>Reference</a:t>
            </a:r>
            <a:endParaRPr lang="en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Char char="●"/>
            </a:pPr>
            <a:endParaRPr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618" y="377139"/>
            <a:ext cx="8520600" cy="733500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Controlling Appliances using Android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106231"/>
              </p:ext>
            </p:extLst>
          </p:nvPr>
        </p:nvGraphicFramePr>
        <p:xfrm>
          <a:off x="374073" y="1321522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7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8317457" cy="1268016"/>
          </a:xfrm>
        </p:spPr>
        <p:txBody>
          <a:bodyPr>
            <a:norm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Working principle of the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Using Android 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1460"/>
            <a:ext cx="7886700" cy="37012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Android app sends the serial data 1 or 0 to the Firebase database.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Firebase database interacts with Wi-Fi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on the basis of data received from Firebase Database.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receives serial data 1, it turns ON the LED, and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receives serial input 0 then it turns OFF the LED.</a:t>
            </a:r>
          </a:p>
        </p:txBody>
      </p:sp>
      <p:pic>
        <p:nvPicPr>
          <p:cNvPr id="1026" name="Picture 2" descr="IoT Project: Google Firebase using NodeMCU ESP8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3" y="1268017"/>
            <a:ext cx="7379675" cy="114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756073" y="69033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6" y="1"/>
            <a:ext cx="7886700" cy="736979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Advantages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03716"/>
              </p:ext>
            </p:extLst>
          </p:nvPr>
        </p:nvGraphicFramePr>
        <p:xfrm>
          <a:off x="628650" y="655093"/>
          <a:ext cx="7886700" cy="4278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7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Development Platforms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151896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7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6212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7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Why we Use firebase in our project?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reeform 3"/>
          <p:cNvSpPr/>
          <p:nvPr/>
        </p:nvSpPr>
        <p:spPr>
          <a:xfrm>
            <a:off x="444698" y="921223"/>
            <a:ext cx="1599318" cy="40738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0" tIns="814772" rIns="101601" bIns="814771" numCol="1" spcCol="1270" anchor="ctr" anchorCtr="0">
            <a:noAutofit/>
          </a:bodyPr>
          <a:lstStyle/>
          <a:p>
            <a:pPr lvl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provides a quick way to keep sensory data collected at the device level, and it works great with the Android APIs, which is supported by Android.</a:t>
            </a:r>
            <a:endParaRPr 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163963" y="921223"/>
            <a:ext cx="1599318" cy="40738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523055"/>
              <a:satOff val="8878"/>
              <a:lumOff val="-2059"/>
              <a:alphaOff val="0"/>
            </a:schemeClr>
          </a:fillRef>
          <a:effectRef idx="0">
            <a:schemeClr val="accent3">
              <a:hueOff val="-1523055"/>
              <a:satOff val="8878"/>
              <a:lumOff val="-2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814772" rIns="116164" bIns="814771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real-time, which means that every change will automatically update connected clients.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83229" y="921223"/>
            <a:ext cx="1599318" cy="40738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046110"/>
              <a:satOff val="17756"/>
              <a:lumOff val="-4118"/>
              <a:alphaOff val="0"/>
            </a:schemeClr>
          </a:fillRef>
          <a:effectRef idx="0">
            <a:schemeClr val="accent3">
              <a:hueOff val="-3046110"/>
              <a:satOff val="17756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814772" rIns="116164" bIns="814771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offers simple control dashboard.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12731" y="921223"/>
            <a:ext cx="1599318" cy="40738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4569164"/>
              <a:satOff val="26634"/>
              <a:lumOff val="-6176"/>
              <a:alphaOff val="0"/>
            </a:schemeClr>
          </a:fillRef>
          <a:effectRef idx="0">
            <a:schemeClr val="accent3">
              <a:hueOff val="-4569164"/>
              <a:satOff val="26634"/>
              <a:lumOff val="-61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814772" rIns="116164" bIns="814771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useful services to choose</a:t>
            </a:r>
            <a:r>
              <a:rPr lang="en-US" sz="1800" kern="1200" dirty="0" smtClean="0"/>
              <a:t>.</a:t>
            </a:r>
            <a:endParaRPr lang="en-US" sz="1800" kern="1200" dirty="0"/>
          </a:p>
        </p:txBody>
      </p:sp>
      <p:sp>
        <p:nvSpPr>
          <p:cNvPr id="9" name="Freeform 8"/>
          <p:cNvSpPr/>
          <p:nvPr/>
        </p:nvSpPr>
        <p:spPr>
          <a:xfrm>
            <a:off x="7321760" y="921223"/>
            <a:ext cx="1599318" cy="40738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092219"/>
              <a:satOff val="35512"/>
              <a:lumOff val="-8235"/>
              <a:alphaOff val="0"/>
            </a:schemeClr>
          </a:fillRef>
          <a:effectRef idx="0">
            <a:schemeClr val="accent3">
              <a:hueOff val="-6092219"/>
              <a:satOff val="35512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814772" rIns="116164" bIns="814771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and user friendly. No need for complicated configuration</a:t>
            </a:r>
            <a:r>
              <a:rPr lang="en-US" sz="1800" kern="1200" dirty="0" smtClean="0"/>
              <a:t>.</a:t>
            </a:r>
            <a:endParaRPr lang="en-US" sz="1800" kern="1200" dirty="0"/>
          </a:p>
        </p:txBody>
      </p:sp>
      <p:sp>
        <p:nvSpPr>
          <p:cNvPr id="11" name="Action Button: Home 10">
            <a:hlinkClick r:id="rId2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42" y="-1"/>
            <a:ext cx="7886700" cy="4030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of firebase with Android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0" y="409433"/>
            <a:ext cx="9144000" cy="45817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Open Android Studio and create an Empty project.</a:t>
            </a:r>
          </a:p>
          <a:p>
            <a:r>
              <a:rPr lang="en-US" sz="1200" dirty="0"/>
              <a:t>First of all, we need to connect our Android app with Firebase project. 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doing this 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Tools &gt; Firebase &gt;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Click </a:t>
            </a:r>
            <a:r>
              <a:rPr lang="en-US" sz="1200" b="1" dirty="0" err="1">
                <a:solidFill>
                  <a:srgbClr val="FF0000"/>
                </a:solidFill>
              </a:rPr>
              <a:t>Realtime</a:t>
            </a:r>
            <a:r>
              <a:rPr lang="en-US" sz="1200" b="1" dirty="0">
                <a:solidFill>
                  <a:srgbClr val="FF0000"/>
                </a:solidFill>
              </a:rPr>
              <a:t> Database &gt; Save and retrieve data</a:t>
            </a:r>
            <a:r>
              <a:rPr lang="en-US" sz="1200" b="1" dirty="0"/>
              <a:t>.</a:t>
            </a:r>
            <a:endParaRPr lang="en-US" sz="1200" dirty="0"/>
          </a:p>
          <a:p>
            <a:endParaRPr lang="en-US" sz="2100" dirty="0"/>
          </a:p>
        </p:txBody>
      </p:sp>
      <p:pic>
        <p:nvPicPr>
          <p:cNvPr id="7" name="Picture 2" descr="IoT Project: Google Firebase controlling LED using Android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2" y="1252466"/>
            <a:ext cx="1385888" cy="12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T Project: Google Firebase controlling LED using Android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28" y="1252466"/>
            <a:ext cx="2284685" cy="161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6757" y="2948357"/>
            <a:ext cx="3254991" cy="20428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675" dirty="0">
                <a:latin typeface="Verdana" panose="020B0604030504040204" pitchFamily="34" charset="0"/>
              </a:rPr>
              <a:t>Click on the option "</a:t>
            </a:r>
            <a:r>
              <a:rPr lang="en-US" sz="675" b="1" dirty="0">
                <a:latin typeface="Verdana" panose="020B0604030504040204" pitchFamily="34" charset="0"/>
              </a:rPr>
              <a:t>1 Connect your app to Firebase</a:t>
            </a:r>
            <a:r>
              <a:rPr lang="en-US" sz="675" dirty="0">
                <a:latin typeface="Verdana" panose="020B0604030504040204" pitchFamily="34" charset="0"/>
              </a:rPr>
              <a:t>" and select your project created over Firebase.</a:t>
            </a:r>
            <a:endParaRPr lang="en-US" sz="825" dirty="0">
              <a:solidFill>
                <a:schemeClr val="tx1"/>
              </a:solidFill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350" dirty="0">
                <a:solidFill>
                  <a:schemeClr val="tx1"/>
                </a:solidFill>
                <a:latin typeface="Arial" panose="02080604020202020204" pitchFamily="34" charset="0"/>
              </a:rPr>
              <a:t>  </a:t>
            </a:r>
            <a:r>
              <a:rPr lang="en-US" sz="11475" dirty="0">
                <a:solidFill>
                  <a:schemeClr val="tx1"/>
                </a:solidFill>
                <a:latin typeface="Arial" panose="02080604020202020204" pitchFamily="34" charset="0"/>
              </a:rPr>
              <a:t> </a:t>
            </a:r>
            <a:endParaRPr lang="en-US" sz="1350" dirty="0">
              <a:solidFill>
                <a:schemeClr val="tx1"/>
              </a:solidFill>
              <a:latin typeface="Arial" panose="02080604020202020204" pitchFamily="34" charset="0"/>
            </a:endParaRPr>
          </a:p>
        </p:txBody>
      </p:sp>
      <p:pic>
        <p:nvPicPr>
          <p:cNvPr id="2054" name="Picture 6" descr="IoT Project: Google Firebase controlling LED using Android 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7" y="3299763"/>
            <a:ext cx="2957513" cy="16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oT Project: Google Firebase controlling LED using Android Ap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28641" r="2777" b="1973"/>
          <a:stretch>
            <a:fillRect/>
          </a:stretch>
        </p:blipFill>
        <p:spPr bwMode="auto">
          <a:xfrm>
            <a:off x="3858905" y="2937680"/>
            <a:ext cx="3275463" cy="20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1524" y="3221192"/>
            <a:ext cx="190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After selecting project, click "</a:t>
            </a:r>
            <a:r>
              <a:rPr lang="en-US" sz="1050" b="1" dirty="0">
                <a:solidFill>
                  <a:srgbClr val="FF0000"/>
                </a:solidFill>
              </a:rPr>
              <a:t>Connect to Firebase</a:t>
            </a:r>
            <a:r>
              <a:rPr lang="en-US" sz="1050" dirty="0">
                <a:solidFill>
                  <a:srgbClr val="FF0000"/>
                </a:solidFill>
              </a:rPr>
              <a:t>", and add "</a:t>
            </a:r>
            <a:r>
              <a:rPr lang="en-US" sz="1050" b="1" dirty="0" err="1">
                <a:solidFill>
                  <a:srgbClr val="FF0000"/>
                </a:solidFill>
              </a:rPr>
              <a:t>Realtime</a:t>
            </a:r>
            <a:r>
              <a:rPr lang="en-US" sz="1050" b="1" dirty="0">
                <a:solidFill>
                  <a:srgbClr val="FF0000"/>
                </a:solidFill>
              </a:rPr>
              <a:t> Database to your app</a:t>
            </a:r>
            <a:r>
              <a:rPr lang="en-US" sz="105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1" name="U-Turn Arrow 20"/>
          <p:cNvSpPr/>
          <p:nvPr/>
        </p:nvSpPr>
        <p:spPr>
          <a:xfrm>
            <a:off x="3495533" y="3561825"/>
            <a:ext cx="619587" cy="2661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118816" y="1688911"/>
            <a:ext cx="2610134" cy="17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Bent-Up Arrow 27"/>
          <p:cNvSpPr/>
          <p:nvPr/>
        </p:nvSpPr>
        <p:spPr>
          <a:xfrm rot="10800000">
            <a:off x="2192562" y="2318166"/>
            <a:ext cx="2700161" cy="5522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ction Button: Home 13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00" y="1"/>
            <a:ext cx="7886700" cy="76768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0" y="767687"/>
            <a:ext cx="7944499" cy="4113834"/>
          </a:xfrm>
        </p:spPr>
      </p:pic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5" y="109394"/>
            <a:ext cx="5983691" cy="1057890"/>
          </a:xfrm>
        </p:spPr>
      </p:pic>
      <p:sp>
        <p:nvSpPr>
          <p:cNvPr id="5" name="Rectangle 4"/>
          <p:cNvSpPr/>
          <p:nvPr/>
        </p:nvSpPr>
        <p:spPr>
          <a:xfrm>
            <a:off x="229454" y="450377"/>
            <a:ext cx="200452" cy="71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5" y="1385357"/>
            <a:ext cx="4935714" cy="363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50" y="1167284"/>
            <a:ext cx="3421429" cy="3853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98" y="1167284"/>
            <a:ext cx="1807143" cy="7571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4020" y="2682240"/>
            <a:ext cx="82296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“******”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ction Button: Home 9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t="36366" r="27747"/>
          <a:stretch>
            <a:fillRect/>
          </a:stretch>
        </p:blipFill>
        <p:spPr>
          <a:xfrm>
            <a:off x="1245388" y="1092221"/>
            <a:ext cx="6585407" cy="2561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91D63"/>
              </a:solidFill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74046" y="1406478"/>
            <a:ext cx="8520600" cy="131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Assistant Home(GAH) is a </a:t>
            </a:r>
            <a:r>
              <a:rPr lang="en" b="1" dirty="0"/>
              <a:t>working model</a:t>
            </a:r>
            <a:r>
              <a:rPr lang="en" dirty="0"/>
              <a:t> of controlling  known electronic appliances.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User will control via voice </a:t>
            </a:r>
            <a:r>
              <a:rPr lang="en" dirty="0" smtClean="0"/>
              <a:t>command and </a:t>
            </a:r>
            <a:r>
              <a:rPr lang="en" dirty="0"/>
              <a:t>android </a:t>
            </a:r>
            <a:r>
              <a:rPr lang="en" dirty="0" smtClean="0"/>
              <a:t>phone.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 rot="5400000">
            <a:off x="4551456" y="-3010989"/>
            <a:ext cx="111681" cy="852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09601" y="2924086"/>
            <a:ext cx="7592173" cy="1872082"/>
            <a:chOff x="457201" y="3039353"/>
            <a:chExt cx="7592173" cy="1872082"/>
          </a:xfrm>
        </p:grpSpPr>
        <p:sp>
          <p:nvSpPr>
            <p:cNvPr id="3" name="Oval 2"/>
            <p:cNvSpPr/>
            <p:nvPr/>
          </p:nvSpPr>
          <p:spPr>
            <a:xfrm>
              <a:off x="6449628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6224997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000366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776162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551531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5204336" y="3945245"/>
              <a:ext cx="245129" cy="24532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49766" y="3753338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49766" y="4261530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359092" y="3863402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366352" y="4152070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3861675" y="3447334"/>
              <a:ext cx="1241021" cy="1241150"/>
            </a:xfrm>
            <a:custGeom>
              <a:avLst/>
              <a:gdLst>
                <a:gd name="connsiteX0" fmla="*/ 0 w 1241021"/>
                <a:gd name="connsiteY0" fmla="*/ 620575 h 1241150"/>
                <a:gd name="connsiteX1" fmla="*/ 620511 w 1241021"/>
                <a:gd name="connsiteY1" fmla="*/ 0 h 1241150"/>
                <a:gd name="connsiteX2" fmla="*/ 1241022 w 1241021"/>
                <a:gd name="connsiteY2" fmla="*/ 620575 h 1241150"/>
                <a:gd name="connsiteX3" fmla="*/ 620511 w 1241021"/>
                <a:gd name="connsiteY3" fmla="*/ 1241150 h 1241150"/>
                <a:gd name="connsiteX4" fmla="*/ 0 w 1241021"/>
                <a:gd name="connsiteY4" fmla="*/ 620575 h 124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021" h="1241150">
                  <a:moveTo>
                    <a:pt x="0" y="620575"/>
                  </a:moveTo>
                  <a:cubicBezTo>
                    <a:pt x="0" y="277841"/>
                    <a:pt x="277812" y="0"/>
                    <a:pt x="620511" y="0"/>
                  </a:cubicBezTo>
                  <a:cubicBezTo>
                    <a:pt x="963210" y="0"/>
                    <a:pt x="1241022" y="277841"/>
                    <a:pt x="1241022" y="620575"/>
                  </a:cubicBezTo>
                  <a:cubicBezTo>
                    <a:pt x="1241022" y="963309"/>
                    <a:pt x="963210" y="1241150"/>
                    <a:pt x="620511" y="1241150"/>
                  </a:cubicBezTo>
                  <a:cubicBezTo>
                    <a:pt x="277812" y="1241150"/>
                    <a:pt x="0" y="963309"/>
                    <a:pt x="0" y="62057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733" tIns="228752" rIns="228733" bIns="228752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>
                  <a:solidFill>
                    <a:schemeClr val="bg2">
                      <a:lumMod val="50000"/>
                    </a:schemeClr>
                  </a:solidFill>
                </a:rPr>
                <a:t>IOT</a:t>
              </a:r>
              <a:endParaRPr lang="en-US" sz="3700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69004" y="3341301"/>
              <a:ext cx="245129" cy="24532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611848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3350063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3088279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2826494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2564282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2302498" y="3211884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457201" y="3039353"/>
              <a:ext cx="1777942" cy="315276"/>
            </a:xfrm>
            <a:custGeom>
              <a:avLst/>
              <a:gdLst>
                <a:gd name="connsiteX0" fmla="*/ 0 w 1436612"/>
                <a:gd name="connsiteY0" fmla="*/ 0 h 315276"/>
                <a:gd name="connsiteX1" fmla="*/ 1436612 w 1436612"/>
                <a:gd name="connsiteY1" fmla="*/ 0 h 315276"/>
                <a:gd name="connsiteX2" fmla="*/ 1436612 w 1436612"/>
                <a:gd name="connsiteY2" fmla="*/ 315276 h 315276"/>
                <a:gd name="connsiteX3" fmla="*/ 0 w 1436612"/>
                <a:gd name="connsiteY3" fmla="*/ 315276 h 315276"/>
                <a:gd name="connsiteX4" fmla="*/ 0 w 1436612"/>
                <a:gd name="connsiteY4" fmla="*/ 0 h 3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612" h="315276">
                  <a:moveTo>
                    <a:pt x="0" y="0"/>
                  </a:moveTo>
                  <a:lnTo>
                    <a:pt x="1436612" y="0"/>
                  </a:lnTo>
                  <a:lnTo>
                    <a:pt x="1436612" y="315276"/>
                  </a:lnTo>
                  <a:lnTo>
                    <a:pt x="0" y="3152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C00000"/>
                  </a:solidFill>
                </a:rPr>
                <a:t>Google Assistant</a:t>
              </a:r>
              <a:endParaRPr lang="en-US" sz="1800" kern="1200" dirty="0">
                <a:solidFill>
                  <a:srgbClr val="C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14480" y="3945245"/>
              <a:ext cx="245129" cy="24532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3271912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3029772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6"/>
            <p:cNvSpPr/>
            <p:nvPr/>
          </p:nvSpPr>
          <p:spPr>
            <a:xfrm>
              <a:off x="2787205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7"/>
            <p:cNvSpPr/>
            <p:nvPr/>
          </p:nvSpPr>
          <p:spPr>
            <a:xfrm>
              <a:off x="2545065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28"/>
            <p:cNvSpPr/>
            <p:nvPr/>
          </p:nvSpPr>
          <p:spPr>
            <a:xfrm>
              <a:off x="2302498" y="4006527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916188" y="3838334"/>
              <a:ext cx="1086427" cy="315276"/>
            </a:xfrm>
            <a:custGeom>
              <a:avLst/>
              <a:gdLst>
                <a:gd name="connsiteX0" fmla="*/ 0 w 1086427"/>
                <a:gd name="connsiteY0" fmla="*/ 0 h 315276"/>
                <a:gd name="connsiteX1" fmla="*/ 1086427 w 1086427"/>
                <a:gd name="connsiteY1" fmla="*/ 0 h 315276"/>
                <a:gd name="connsiteX2" fmla="*/ 1086427 w 1086427"/>
                <a:gd name="connsiteY2" fmla="*/ 315276 h 315276"/>
                <a:gd name="connsiteX3" fmla="*/ 0 w 1086427"/>
                <a:gd name="connsiteY3" fmla="*/ 315276 h 315276"/>
                <a:gd name="connsiteX4" fmla="*/ 0 w 1086427"/>
                <a:gd name="connsiteY4" fmla="*/ 0 h 3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427" h="315276">
                  <a:moveTo>
                    <a:pt x="0" y="0"/>
                  </a:moveTo>
                  <a:lnTo>
                    <a:pt x="1086427" y="0"/>
                  </a:lnTo>
                  <a:lnTo>
                    <a:pt x="1086427" y="315276"/>
                  </a:lnTo>
                  <a:lnTo>
                    <a:pt x="0" y="3152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rgbClr val="C00000"/>
                  </a:solidFill>
                </a:rPr>
                <a:t>IFTTT</a:t>
              </a:r>
              <a:endParaRPr lang="en-US" sz="2300" kern="1200" dirty="0">
                <a:solidFill>
                  <a:srgbClr val="C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769004" y="4539111"/>
              <a:ext cx="245129" cy="24532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31"/>
            <p:cNvSpPr/>
            <p:nvPr/>
          </p:nvSpPr>
          <p:spPr>
            <a:xfrm>
              <a:off x="3611848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3350063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33"/>
            <p:cNvSpPr/>
            <p:nvPr/>
          </p:nvSpPr>
          <p:spPr>
            <a:xfrm>
              <a:off x="3088279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34"/>
            <p:cNvSpPr/>
            <p:nvPr/>
          </p:nvSpPr>
          <p:spPr>
            <a:xfrm>
              <a:off x="2826494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35"/>
            <p:cNvSpPr/>
            <p:nvPr/>
          </p:nvSpPr>
          <p:spPr>
            <a:xfrm>
              <a:off x="2564282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36"/>
            <p:cNvSpPr/>
            <p:nvPr/>
          </p:nvSpPr>
          <p:spPr>
            <a:xfrm>
              <a:off x="2302498" y="4788873"/>
              <a:ext cx="122564" cy="12256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756854" y="4596159"/>
              <a:ext cx="1436612" cy="315276"/>
            </a:xfrm>
            <a:custGeom>
              <a:avLst/>
              <a:gdLst>
                <a:gd name="connsiteX0" fmla="*/ 0 w 1436612"/>
                <a:gd name="connsiteY0" fmla="*/ 0 h 315276"/>
                <a:gd name="connsiteX1" fmla="*/ 1436612 w 1436612"/>
                <a:gd name="connsiteY1" fmla="*/ 0 h 315276"/>
                <a:gd name="connsiteX2" fmla="*/ 1436612 w 1436612"/>
                <a:gd name="connsiteY2" fmla="*/ 315276 h 315276"/>
                <a:gd name="connsiteX3" fmla="*/ 0 w 1436612"/>
                <a:gd name="connsiteY3" fmla="*/ 315276 h 315276"/>
                <a:gd name="connsiteX4" fmla="*/ 0 w 1436612"/>
                <a:gd name="connsiteY4" fmla="*/ 0 h 3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612" h="315276">
                  <a:moveTo>
                    <a:pt x="0" y="0"/>
                  </a:moveTo>
                  <a:lnTo>
                    <a:pt x="1436612" y="0"/>
                  </a:lnTo>
                  <a:lnTo>
                    <a:pt x="1436612" y="315276"/>
                  </a:lnTo>
                  <a:lnTo>
                    <a:pt x="0" y="3152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rgbClr val="C00000"/>
                  </a:solidFill>
                </a:rPr>
                <a:t>Adafruit.io</a:t>
              </a:r>
              <a:endParaRPr lang="en-US" sz="2300" kern="1200" dirty="0">
                <a:solidFill>
                  <a:srgbClr val="C00000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808353" y="3375397"/>
              <a:ext cx="1241021" cy="1241150"/>
            </a:xfrm>
            <a:custGeom>
              <a:avLst/>
              <a:gdLst>
                <a:gd name="connsiteX0" fmla="*/ 0 w 1241021"/>
                <a:gd name="connsiteY0" fmla="*/ 620575 h 1241150"/>
                <a:gd name="connsiteX1" fmla="*/ 620511 w 1241021"/>
                <a:gd name="connsiteY1" fmla="*/ 0 h 1241150"/>
                <a:gd name="connsiteX2" fmla="*/ 1241022 w 1241021"/>
                <a:gd name="connsiteY2" fmla="*/ 620575 h 1241150"/>
                <a:gd name="connsiteX3" fmla="*/ 620511 w 1241021"/>
                <a:gd name="connsiteY3" fmla="*/ 1241150 h 1241150"/>
                <a:gd name="connsiteX4" fmla="*/ 0 w 1241021"/>
                <a:gd name="connsiteY4" fmla="*/ 620575 h 124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021" h="1241150">
                  <a:moveTo>
                    <a:pt x="0" y="620575"/>
                  </a:moveTo>
                  <a:cubicBezTo>
                    <a:pt x="0" y="277841"/>
                    <a:pt x="277812" y="0"/>
                    <a:pt x="620511" y="0"/>
                  </a:cubicBezTo>
                  <a:cubicBezTo>
                    <a:pt x="963210" y="0"/>
                    <a:pt x="1241022" y="277841"/>
                    <a:pt x="1241022" y="620575"/>
                  </a:cubicBezTo>
                  <a:cubicBezTo>
                    <a:pt x="1241022" y="963309"/>
                    <a:pt x="963210" y="1241150"/>
                    <a:pt x="620511" y="1241150"/>
                  </a:cubicBezTo>
                  <a:cubicBezTo>
                    <a:pt x="277812" y="1241150"/>
                    <a:pt x="0" y="963309"/>
                    <a:pt x="0" y="62057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733" tIns="228752" rIns="228733" bIns="228752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</a:rPr>
                <a:t>GHA</a:t>
              </a:r>
              <a:endParaRPr lang="en-US" sz="28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ction Button: Home 39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E6068B"/>
                </a:solidFill>
                <a:hlinkClick r:id="rId2"/>
              </a:rPr>
              <a:t>https://www.arduino.cc/en/main/software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3"/>
              </a:rPr>
              <a:t>https://ifttt.com/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4"/>
              </a:rPr>
              <a:t>https://io.adafruit.com/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5"/>
              </a:rPr>
              <a:t>https://codeometry.in/nodemcu-and-google-assistant/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6"/>
              </a:rPr>
              <a:t>https://www.hackathon.io/firebase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7"/>
              </a:rPr>
              <a:t>https://github.com/adafruit/Adafruit_MQTT_Library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8"/>
              </a:rPr>
              <a:t>https://github.com/mobizt/Firebase-ESP8266</a:t>
            </a:r>
            <a:endParaRPr lang="en-US" dirty="0">
              <a:solidFill>
                <a:srgbClr val="E6068B"/>
              </a:solidFill>
            </a:endParaRPr>
          </a:p>
          <a:p>
            <a:r>
              <a:rPr lang="en-US" u="sng" dirty="0">
                <a:solidFill>
                  <a:srgbClr val="E6068B"/>
                </a:solidFill>
                <a:hlinkClick r:id="rId9"/>
              </a:rPr>
              <a:t>https://nodemcu.readthedocs.io/en/master/</a:t>
            </a:r>
            <a:endParaRPr lang="en-US" dirty="0">
              <a:solidFill>
                <a:srgbClr val="E6068B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Action Button: Home 6">
            <a:hlinkClick r:id="rId10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7000">
              <a:srgbClr val="DFDCB3"/>
            </a:gs>
            <a:gs pos="95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328" y="1407968"/>
            <a:ext cx="4253345" cy="2327564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E6068B"/>
                </a:solidFill>
              </a:rPr>
              <a:t>ANY QUESTIONS</a:t>
            </a:r>
            <a:br>
              <a:rPr lang="en-US" sz="4800" dirty="0" smtClean="0">
                <a:solidFill>
                  <a:srgbClr val="E6068B"/>
                </a:solidFill>
              </a:rPr>
            </a:br>
            <a:r>
              <a:rPr lang="en-US" sz="9600" dirty="0">
                <a:solidFill>
                  <a:srgbClr val="E6068B"/>
                </a:solidFill>
              </a:rPr>
              <a:t>?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7000">
              <a:srgbClr val="DFDCB3"/>
            </a:gs>
            <a:gs pos="95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0637" y="1800542"/>
            <a:ext cx="4502727" cy="1542417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E6068B"/>
                </a:solidFill>
              </a:rPr>
              <a:t>THANK YOU</a:t>
            </a:r>
            <a:endParaRPr lang="en-US" sz="7200" dirty="0">
              <a:solidFill>
                <a:srgbClr val="E6068B"/>
              </a:solidFill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4100" y="117764"/>
            <a:ext cx="3542731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Working Flow</a:t>
            </a: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60" y="1347091"/>
            <a:ext cx="2297425" cy="15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s://images-na.ssl-images-amazon.com/images/I/71efjnKymHL._SL1035_.jpg"/>
          <p:cNvPicPr/>
          <p:nvPr/>
        </p:nvPicPr>
        <p:blipFill>
          <a:blip r:embed="rId4"/>
          <a:srcRect t="15948" r="1757" b="10632"/>
          <a:stretch>
            <a:fillRect/>
          </a:stretch>
        </p:blipFill>
        <p:spPr bwMode="auto">
          <a:xfrm>
            <a:off x="3854431" y="1302041"/>
            <a:ext cx="2315591" cy="15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www.androiderode.com/wp-content/uploads/2018/09/Relay-Modul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68" y="1389991"/>
            <a:ext cx="1882860" cy="139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3560516"/>
            <a:ext cx="1437322" cy="1437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96" y="3525571"/>
            <a:ext cx="1307083" cy="1507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13" y="3681984"/>
            <a:ext cx="1728466" cy="11460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976285" y="2202557"/>
            <a:ext cx="8542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0022" y="2181180"/>
            <a:ext cx="8542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03590" y="3171154"/>
            <a:ext cx="1504" cy="34464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2782" y="3139171"/>
            <a:ext cx="3467859" cy="20737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24255" y="2787964"/>
            <a:ext cx="6539" cy="34503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24519" y="3131436"/>
            <a:ext cx="1504" cy="34464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46787" y="3136311"/>
            <a:ext cx="1504" cy="34464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ction Button: Home 34">
            <a:hlinkClick r:id="rId9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00322" y="185463"/>
            <a:ext cx="3347184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General Working Flow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509412" y="2033810"/>
            <a:ext cx="1101438" cy="1546364"/>
            <a:chOff x="2401222" y="2266642"/>
            <a:chExt cx="1053000" cy="18513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7" name="Google Shape;87;p17"/>
            <p:cNvSpPr/>
            <p:nvPr/>
          </p:nvSpPr>
          <p:spPr>
            <a:xfrm>
              <a:off x="2401222" y="2266642"/>
              <a:ext cx="1053000" cy="1851300"/>
            </a:xfrm>
            <a:prstGeom prst="roundRect">
              <a:avLst>
                <a:gd name="adj" fmla="val 16667"/>
              </a:avLst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2565319" y="2964330"/>
              <a:ext cx="853500" cy="332699"/>
            </a:xfrm>
            <a:prstGeom prst="rect">
              <a:avLst/>
            </a:prstGeom>
            <a:grpFill/>
            <a:ln w="1905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ource Code Pro"/>
                  <a:ea typeface="Source Code Pro"/>
                  <a:cs typeface="Source Code Pro"/>
                  <a:sym typeface="Source Code Pro"/>
                </a:rPr>
                <a:t>Mobile</a:t>
              </a:r>
              <a:endParaRPr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9164" y="1928131"/>
            <a:ext cx="1463375" cy="1130700"/>
            <a:chOff x="2006400" y="1441050"/>
            <a:chExt cx="1463375" cy="1130700"/>
          </a:xfrm>
        </p:grpSpPr>
        <p:sp>
          <p:nvSpPr>
            <p:cNvPr id="89" name="Google Shape;89;p17"/>
            <p:cNvSpPr/>
            <p:nvPr/>
          </p:nvSpPr>
          <p:spPr>
            <a:xfrm>
              <a:off x="2006400" y="1441050"/>
              <a:ext cx="1385700" cy="1130700"/>
            </a:xfrm>
            <a:prstGeom prst="cloudCallout">
              <a:avLst>
                <a:gd name="adj1" fmla="val 87623"/>
                <a:gd name="adj2" fmla="val 2678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2294675" y="1695600"/>
              <a:ext cx="11751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ource Code Pro"/>
                  <a:ea typeface="Source Code Pro"/>
                  <a:cs typeface="Source Code Pro"/>
                  <a:sym typeface="Source Code Pro"/>
                </a:rPr>
                <a:t>Google</a:t>
              </a:r>
              <a:endParaRPr dirty="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ource Code Pro"/>
                  <a:ea typeface="Source Code Pro"/>
                  <a:cs typeface="Source Code Pro"/>
                  <a:sym typeface="Source Code Pro"/>
                </a:rPr>
                <a:t>Assistant</a:t>
              </a:r>
              <a:endParaRPr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94382" y="2362709"/>
            <a:ext cx="1061348" cy="320746"/>
            <a:chOff x="6143081" y="1681236"/>
            <a:chExt cx="1061348" cy="320746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6143081" y="1695600"/>
              <a:ext cx="992075" cy="306382"/>
            </a:xfrm>
            <a:prstGeom prst="flowChartAlternateProcess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17673" y="1681236"/>
              <a:ext cx="886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Relay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52912" y="3105500"/>
            <a:ext cx="1061348" cy="320746"/>
            <a:chOff x="5577770" y="2398300"/>
            <a:chExt cx="1061348" cy="320746"/>
          </a:xfrm>
        </p:grpSpPr>
        <p:sp>
          <p:nvSpPr>
            <p:cNvPr id="12" name="Flowchart: Alternate Process 11"/>
            <p:cNvSpPr/>
            <p:nvPr/>
          </p:nvSpPr>
          <p:spPr>
            <a:xfrm>
              <a:off x="5577770" y="2412664"/>
              <a:ext cx="992075" cy="306382"/>
            </a:xfrm>
            <a:prstGeom prst="flowChartAlternateProcess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2362" y="2398300"/>
              <a:ext cx="886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Fan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53937" y="3098318"/>
            <a:ext cx="1061348" cy="320746"/>
            <a:chOff x="5577770" y="2398300"/>
            <a:chExt cx="1061348" cy="320746"/>
          </a:xfrm>
        </p:grpSpPr>
        <p:sp>
          <p:nvSpPr>
            <p:cNvPr id="17" name="Flowchart: Alternate Process 16"/>
            <p:cNvSpPr/>
            <p:nvPr/>
          </p:nvSpPr>
          <p:spPr>
            <a:xfrm>
              <a:off x="5577770" y="2412664"/>
              <a:ext cx="992075" cy="306382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2362" y="2398300"/>
              <a:ext cx="886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ulb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54962" y="3087577"/>
            <a:ext cx="1061348" cy="320746"/>
            <a:chOff x="5577770" y="2398300"/>
            <a:chExt cx="1061348" cy="320746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5577770" y="2412664"/>
              <a:ext cx="992075" cy="306382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2362" y="2398300"/>
              <a:ext cx="886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7290419" y="2890764"/>
            <a:ext cx="64" cy="24512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15956" y="2870483"/>
            <a:ext cx="64" cy="24512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49802" y="2890764"/>
            <a:ext cx="64" cy="24512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27996" y="2870483"/>
            <a:ext cx="2387267" cy="2028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 flipH="1">
            <a:off x="7290419" y="2683455"/>
            <a:ext cx="1" cy="17936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52077" y="2564117"/>
            <a:ext cx="1413071" cy="47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512359" y="2121530"/>
            <a:ext cx="839718" cy="1293641"/>
            <a:chOff x="4228349" y="1420568"/>
            <a:chExt cx="839718" cy="1293641"/>
          </a:xfrm>
          <a:noFill/>
        </p:grpSpPr>
        <p:sp>
          <p:nvSpPr>
            <p:cNvPr id="7" name="Google Shape;87;p17"/>
            <p:cNvSpPr/>
            <p:nvPr/>
          </p:nvSpPr>
          <p:spPr>
            <a:xfrm>
              <a:off x="4228349" y="1420568"/>
              <a:ext cx="839718" cy="1293641"/>
            </a:xfrm>
            <a:prstGeom prst="roundRect">
              <a:avLst>
                <a:gd name="adj" fmla="val 16667"/>
              </a:avLst>
            </a:prstGeom>
            <a:grpFill/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3588" y="1822998"/>
              <a:ext cx="718273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Node MCU</a:t>
              </a:r>
              <a:endParaRPr lang="en-US" dirty="0"/>
            </a:p>
          </p:txBody>
        </p:sp>
      </p:grpSp>
      <p:sp>
        <p:nvSpPr>
          <p:cNvPr id="9" name="Flowchart: Connector 8"/>
          <p:cNvSpPr/>
          <p:nvPr/>
        </p:nvSpPr>
        <p:spPr>
          <a:xfrm>
            <a:off x="3992322" y="2480628"/>
            <a:ext cx="166815" cy="166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658884" y="2480628"/>
            <a:ext cx="177245" cy="166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301009" y="2481475"/>
            <a:ext cx="166815" cy="166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545" y="96982"/>
            <a:ext cx="235528" cy="49008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Home 38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43" y="110836"/>
            <a:ext cx="2286027" cy="7335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30890036"/>
              </p:ext>
            </p:extLst>
          </p:nvPr>
        </p:nvGraphicFramePr>
        <p:xfrm>
          <a:off x="457708" y="768928"/>
          <a:ext cx="8623946" cy="3964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7"/>
          <p:cNvSpPr/>
          <p:nvPr/>
        </p:nvSpPr>
        <p:spPr>
          <a:xfrm>
            <a:off x="117915" y="110836"/>
            <a:ext cx="235528" cy="493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ction Button: Home 28">
            <a:hlinkClick r:id="rId7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17764"/>
            <a:ext cx="2369155" cy="733500"/>
          </a:xfrm>
        </p:spPr>
        <p:txBody>
          <a:bodyPr/>
          <a:lstStyle/>
          <a:p>
            <a:r>
              <a:rPr lang="en-US" dirty="0" smtClean="0"/>
              <a:t>Configuration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1388" y="748152"/>
            <a:ext cx="3678385" cy="4038589"/>
          </a:xfrm>
          <a:prstGeom prst="rect">
            <a:avLst/>
          </a:prstGeom>
        </p:spPr>
      </p:pic>
      <p:pic>
        <p:nvPicPr>
          <p:cNvPr id="15" name="Picture 14" descr="lighton"/>
          <p:cNvPicPr>
            <a:picLocks noChangeAspect="1"/>
          </p:cNvPicPr>
          <p:nvPr/>
        </p:nvPicPr>
        <p:blipFill>
          <a:blip r:embed="rId3"/>
          <a:srcRect b="9814"/>
          <a:stretch>
            <a:fillRect/>
          </a:stretch>
        </p:blipFill>
        <p:spPr>
          <a:xfrm>
            <a:off x="5413788" y="658091"/>
            <a:ext cx="1537447" cy="1261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65073" y="1537855"/>
            <a:ext cx="1517072" cy="69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65073" y="1690700"/>
            <a:ext cx="1617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lighton"/>
          <p:cNvPicPr>
            <a:picLocks noChangeAspect="1"/>
          </p:cNvPicPr>
          <p:nvPr/>
        </p:nvPicPr>
        <p:blipFill>
          <a:blip r:embed="rId3"/>
          <a:srcRect b="9814"/>
          <a:stretch>
            <a:fillRect/>
          </a:stretch>
        </p:blipFill>
        <p:spPr>
          <a:xfrm>
            <a:off x="6660698" y="1323853"/>
            <a:ext cx="1537447" cy="126165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4606641" y="2237063"/>
            <a:ext cx="2715486" cy="4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06641" y="2382982"/>
            <a:ext cx="2829708" cy="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49" y="3580902"/>
            <a:ext cx="902277" cy="902277"/>
          </a:xfrm>
          <a:prstGeom prst="rect">
            <a:avLst/>
          </a:prstGeom>
        </p:spPr>
      </p:pic>
      <p:cxnSp>
        <p:nvCxnSpPr>
          <p:cNvPr id="29" name="Elbow Connector 28"/>
          <p:cNvCxnSpPr/>
          <p:nvPr/>
        </p:nvCxnSpPr>
        <p:spPr>
          <a:xfrm>
            <a:off x="4606641" y="3236178"/>
            <a:ext cx="3089559" cy="1175997"/>
          </a:xfrm>
          <a:prstGeom prst="bentConnector3">
            <a:avLst>
              <a:gd name="adj1" fmla="val 840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7" idx="2"/>
          </p:cNvCxnSpPr>
          <p:nvPr/>
        </p:nvCxnSpPr>
        <p:spPr>
          <a:xfrm>
            <a:off x="4565073" y="3418112"/>
            <a:ext cx="3322415" cy="1065067"/>
          </a:xfrm>
          <a:prstGeom prst="bentConnector4">
            <a:avLst>
              <a:gd name="adj1" fmla="val 73861"/>
              <a:gd name="adj2" fmla="val 1214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06641" y="2612145"/>
            <a:ext cx="2715486" cy="4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606641" y="2730177"/>
            <a:ext cx="2715486" cy="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40955" r="10712" b="46924"/>
          <a:stretch/>
        </p:blipFill>
        <p:spPr>
          <a:xfrm>
            <a:off x="6660698" y="2521626"/>
            <a:ext cx="1974272" cy="295893"/>
          </a:xfrm>
          <a:prstGeom prst="rect">
            <a:avLst/>
          </a:prstGeom>
        </p:spPr>
      </p:pic>
      <p:sp>
        <p:nvSpPr>
          <p:cNvPr id="45" name="Action Button: Home 44">
            <a:hlinkClick r:id="rId6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1" y="436419"/>
            <a:ext cx="8127117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764"/>
            <a:ext cx="1240009" cy="733500"/>
          </a:xfrm>
        </p:spPr>
        <p:txBody>
          <a:bodyPr/>
          <a:lstStyle/>
          <a:p>
            <a:r>
              <a:rPr lang="en-US" dirty="0" smtClean="0"/>
              <a:t>IFTTT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462"/>
            <a:ext cx="3581400" cy="1943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45" y="117764"/>
            <a:ext cx="235528" cy="4880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78038" y="1004077"/>
            <a:ext cx="4427171" cy="542481"/>
            <a:chOff x="1539365" y="1135561"/>
            <a:chExt cx="5244655" cy="873371"/>
          </a:xfrm>
        </p:grpSpPr>
        <p:sp>
          <p:nvSpPr>
            <p:cNvPr id="7" name="Pentagon 6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slogan: put the Internet to work for you.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78037" y="1797626"/>
            <a:ext cx="4427171" cy="542481"/>
            <a:chOff x="1539365" y="1135561"/>
            <a:chExt cx="5244655" cy="873371"/>
          </a:xfrm>
        </p:grpSpPr>
        <p:sp>
          <p:nvSpPr>
            <p:cNvPr id="10" name="Pentagon 9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automation service for all your internet-connected things.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78037" y="3439654"/>
            <a:ext cx="4427172" cy="542481"/>
            <a:chOff x="1539365" y="1135561"/>
            <a:chExt cx="5244655" cy="873371"/>
          </a:xfrm>
        </p:grpSpPr>
        <p:sp>
          <p:nvSpPr>
            <p:cNvPr id="13" name="Pentagon 12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It currently supports more than 360 services.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78037" y="2614059"/>
            <a:ext cx="4427171" cy="542481"/>
            <a:chOff x="1539365" y="1135561"/>
            <a:chExt cx="5244655" cy="873371"/>
          </a:xfrm>
        </p:grpSpPr>
        <p:sp>
          <p:nvSpPr>
            <p:cNvPr id="16" name="Pentagon 15"/>
            <p:cNvSpPr/>
            <p:nvPr/>
          </p:nvSpPr>
          <p:spPr>
            <a:xfrm rot="10800000">
              <a:off x="1539365" y="1135561"/>
              <a:ext cx="5244655" cy="87337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-2030740"/>
                <a:satOff val="11837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entagon 4"/>
            <p:cNvSpPr txBox="1"/>
            <p:nvPr/>
          </p:nvSpPr>
          <p:spPr>
            <a:xfrm>
              <a:off x="1757708" y="1135561"/>
              <a:ext cx="5026312" cy="873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5132" tIns="137160" rIns="256032" bIns="137160" numCol="1" spcCol="1270" anchor="ctr" anchorCtr="0">
              <a:noAutofit/>
            </a:bodyPr>
            <a:lstStyle/>
            <a:p>
              <a:r>
                <a:rPr lang="en-US" sz="1200" dirty="0"/>
                <a:t>Connect all your services using Applets.</a:t>
              </a:r>
            </a:p>
          </p:txBody>
        </p:sp>
      </p:grpSp>
      <p:sp>
        <p:nvSpPr>
          <p:cNvPr id="19" name="Action Button: Home 18">
            <a:hlinkClick r:id="rId3" action="ppaction://hlinksldjump" highlightClick="1"/>
          </p:cNvPr>
          <p:cNvSpPr/>
          <p:nvPr/>
        </p:nvSpPr>
        <p:spPr>
          <a:xfrm>
            <a:off x="8368145" y="380760"/>
            <a:ext cx="270164" cy="320227"/>
          </a:xfrm>
          <a:prstGeom prst="actionButtonHom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688</Words>
  <Application>Microsoft Office PowerPoint</Application>
  <PresentationFormat>On-screen Show (16:9)</PresentationFormat>
  <Paragraphs>146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Nunito SemiBold</vt:lpstr>
      <vt:lpstr>Source Code Pro</vt:lpstr>
      <vt:lpstr>Times New Roman</vt:lpstr>
      <vt:lpstr>Verdana</vt:lpstr>
      <vt:lpstr>Oswald</vt:lpstr>
      <vt:lpstr>Baskerville Old Face</vt:lpstr>
      <vt:lpstr>Andalus</vt:lpstr>
      <vt:lpstr>Modern Writer</vt:lpstr>
      <vt:lpstr>Google Assistant Home</vt:lpstr>
      <vt:lpstr>Content</vt:lpstr>
      <vt:lpstr>Introduction</vt:lpstr>
      <vt:lpstr>General Working Flow</vt:lpstr>
      <vt:lpstr>General Working Flow</vt:lpstr>
      <vt:lpstr>Components</vt:lpstr>
      <vt:lpstr>Configuration </vt:lpstr>
      <vt:lpstr>PowerPoint Presentation</vt:lpstr>
      <vt:lpstr>IFTTT</vt:lpstr>
      <vt:lpstr>Working </vt:lpstr>
      <vt:lpstr>Configuring the IFTTT Applet</vt:lpstr>
      <vt:lpstr>After feeding IFTTT, sending data to Adafruit IO </vt:lpstr>
      <vt:lpstr>PowerPoint Presentation</vt:lpstr>
      <vt:lpstr>PowerPoint Presentation</vt:lpstr>
      <vt:lpstr>PowerPoint Presentation</vt:lpstr>
      <vt:lpstr>Working principle of the project using Adafruit.io</vt:lpstr>
      <vt:lpstr>PowerPoint Presentation</vt:lpstr>
      <vt:lpstr>PowerPoint Presentation</vt:lpstr>
      <vt:lpstr>PowerPoint Presentation</vt:lpstr>
      <vt:lpstr>Controlling Appliances using Android</vt:lpstr>
      <vt:lpstr>Working principle of the project Using Android app </vt:lpstr>
      <vt:lpstr>Advantages</vt:lpstr>
      <vt:lpstr>Development Platforms</vt:lpstr>
      <vt:lpstr>PowerPoint Presentation</vt:lpstr>
      <vt:lpstr>Why we Use firebase in our project? </vt:lpstr>
      <vt:lpstr>Connectivity of firebase with Android</vt:lpstr>
      <vt:lpstr>Coding</vt:lpstr>
      <vt:lpstr>PowerPoint Presentation</vt:lpstr>
      <vt:lpstr>PowerPoint Presentation</vt:lpstr>
      <vt:lpstr>References</vt:lpstr>
      <vt:lpstr>ANY 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Assistant Home</dc:title>
  <cp:lastModifiedBy>Dhruv</cp:lastModifiedBy>
  <cp:revision>67</cp:revision>
  <dcterms:modified xsi:type="dcterms:W3CDTF">2019-12-15T19:44:03Z</dcterms:modified>
</cp:coreProperties>
</file>