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4DAA7-534F-3E4D-8C93-AAAFF122D006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AEAD-3779-5A42-A5C8-A7C85A891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AEAD-3779-5A42-A5C8-A7C85A891F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9A00-09B1-AA43-822F-F438B15CE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D6E90-61EF-4945-8F47-6F51673E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0F3-DE2F-A649-BAF2-0023542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DE6C-CAA8-5940-A118-792686F7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2B71-94D6-4847-914F-E9D1E144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58C-694C-E349-8045-A35DB401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2528-5E76-E340-987A-463239453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5F22-A72E-F24A-AE49-A34496CC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6AAF-969B-D048-ACFC-24B25A78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9C92-7856-D44F-8330-872672A2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BCF55-E168-4544-9A32-D374E3F2A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78C44-295A-F84C-A97D-985180536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E3AF-5504-834B-96A8-47671279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3EF6-3388-B24C-A32C-FC6F6C9F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01E1-7DCA-F948-A577-6968B04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7597-2B8E-9B40-91EB-5C15A50F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9F32-8804-6C46-9BEF-D6F17052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1E2B-50D6-9C41-92D0-92C5C197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E48D-34EE-E04F-9AFC-D8EAA185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DEAB-6406-454B-AEF7-C4E7BEE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488C-96A6-7C43-A2DA-36920DC0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7528-6B6B-CD4C-B1ED-B39E74B6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F8B0-1269-1045-8378-D8FE6166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B4FA-FF23-5146-BA08-61FB903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CAE7-91DC-8144-8A3A-EF5128DB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FB1E-72E2-2A41-98D7-407378AB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7B71-D0E8-034B-8600-EF351B5C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06B2-172A-7B4E-9A7D-B20F2510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582A-35D0-B841-913B-A413488E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206C5-4FA7-C045-B972-3D7F8469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986A-02B3-6D44-A356-FA7766EB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2C96-41C4-C549-9CD5-AE34A0B6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3009-803F-EC46-9EE9-ADAB70C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5B710-0EDD-4C4B-A205-49F0CA0F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B818F-7C30-FE42-B52C-025C5DCD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D8EE8-6210-8F48-AD5E-701678BBC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23C0A-0FB2-4B4A-9891-4C2CAEC7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5DFD8-B793-7A4A-9716-0FAC2F9E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35E59-24DD-9640-B8EE-41E9A48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EA2-33AB-3C4F-A376-E284E83F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E5605-1CD5-EB45-A5AB-F3BD6951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0018-D2AF-3E4D-AA10-F2A7A060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0672-958B-944D-A4B1-266C1792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0739-7890-B048-94DF-5F82D7D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FEDDA-0CF9-C74E-AC0A-FA42CA4E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ABD8-1CF8-EA47-9588-BF85437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A0FA-0B6C-F145-9A18-098D8DCF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6328-180F-0046-B37B-FC8F7F20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B3D3E-1FAA-8041-A4FD-95C9198F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A949-AFB8-9E45-8F47-BE2FD8F7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4117-091F-CB43-8B5C-3B1B15A5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76EDF-A6FF-D746-88E0-C92DE0C7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18E2-DFC2-4147-B6A3-43BD7700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42C4-5429-8E42-953C-9D7D00435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63B89-489A-B64E-A469-5EE56E4B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565D3-C951-D54E-878A-27D7710B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9128D-B846-0E4C-B327-D9E45581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64F2-600D-F142-AFD8-7CC8D1C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2CFE0-BEC0-724F-A1B4-6551478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2D0D-ED03-3147-BC51-F9167B28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A2AB-E19F-D549-9B41-35EFDF91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FC1A-A131-6247-80B3-6E03EF632440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4988-DA30-934C-825E-37B051E2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B918-2E16-C947-9E5B-1108071BF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A00E-0FC2-A04D-A5E9-3730738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6D4E-B0ED-FE4F-9B00-D6A99599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780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E397-18A7-A64B-AF22-2F5826BA8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393" y="2397181"/>
            <a:ext cx="9144000" cy="2034969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Navigating</a:t>
            </a:r>
          </a:p>
          <a:p>
            <a:pPr algn="l"/>
            <a:r>
              <a:rPr lang="en-US" sz="2000" dirty="0"/>
              <a:t>Zooming</a:t>
            </a:r>
          </a:p>
          <a:p>
            <a:pPr algn="l"/>
            <a:r>
              <a:rPr lang="en-US" sz="2000" dirty="0"/>
              <a:t>Investigating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XD 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Workspace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/developer-</a:t>
            </a:r>
            <a:r>
              <a:rPr lang="en-US" sz="2000" dirty="0" err="1"/>
              <a:t>godwinlarry</a:t>
            </a:r>
            <a:r>
              <a:rPr lang="en-US" sz="2000" dirty="0"/>
              <a:t>/User-Experience</a:t>
            </a:r>
          </a:p>
        </p:txBody>
      </p:sp>
    </p:spTree>
    <p:extLst>
      <p:ext uri="{BB962C8B-B14F-4D97-AF65-F5344CB8AC3E}">
        <p14:creationId xmlns:p14="http://schemas.microsoft.com/office/powerpoint/2010/main" val="305066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A2C1-84FC-DF42-B992-8F98C097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7E797-471A-EF4B-9FFA-F3D46AD58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2204" y="1825625"/>
            <a:ext cx="8167592" cy="4351338"/>
          </a:xfrm>
        </p:spPr>
      </p:pic>
    </p:spTree>
    <p:extLst>
      <p:ext uri="{BB962C8B-B14F-4D97-AF65-F5344CB8AC3E}">
        <p14:creationId xmlns:p14="http://schemas.microsoft.com/office/powerpoint/2010/main" val="264721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0313-9BE2-4F4E-B349-E18F55F5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587DC-AD78-4E40-80FA-BA69C0DBF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703" y="1690688"/>
            <a:ext cx="5089064" cy="4351338"/>
          </a:xfrm>
        </p:spPr>
      </p:pic>
    </p:spTree>
    <p:extLst>
      <p:ext uri="{BB962C8B-B14F-4D97-AF65-F5344CB8AC3E}">
        <p14:creationId xmlns:p14="http://schemas.microsoft.com/office/powerpoint/2010/main" val="7559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Objectives</vt:lpstr>
      <vt:lpstr>Overview</vt:lpstr>
      <vt:lpstr>Tools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Larry Godwin</dc:creator>
  <cp:lastModifiedBy>Larry Godwin</cp:lastModifiedBy>
  <cp:revision>4</cp:revision>
  <dcterms:created xsi:type="dcterms:W3CDTF">2019-07-03T06:22:13Z</dcterms:created>
  <dcterms:modified xsi:type="dcterms:W3CDTF">2019-07-03T09:21:49Z</dcterms:modified>
</cp:coreProperties>
</file>