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302" r:id="rId4"/>
    <p:sldId id="303" r:id="rId5"/>
    <p:sldId id="304" r:id="rId6"/>
    <p:sldId id="313" r:id="rId7"/>
    <p:sldId id="305" r:id="rId8"/>
    <p:sldId id="306" r:id="rId9"/>
    <p:sldId id="311" r:id="rId10"/>
    <p:sldId id="312" r:id="rId11"/>
    <p:sldId id="3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705BF-BE8F-013F-22AC-61BDCA3DD761}" v="36" dt="2021-05-11T03:40:4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IEN CUTLER" userId="S::102674630@student.swin.edu.au::2ca807f0-7b17-4c59-8a0b-99dc4790281b" providerId="AD" clId="Web-{11A705BF-BE8F-013F-22AC-61BDCA3DD761}"/>
    <pc:docChg chg="modSld">
      <pc:chgData name="LORIEN CUTLER" userId="S::102674630@student.swin.edu.au::2ca807f0-7b17-4c59-8a0b-99dc4790281b" providerId="AD" clId="Web-{11A705BF-BE8F-013F-22AC-61BDCA3DD761}" dt="2021-05-11T03:40:42.124" v="17" actId="20577"/>
      <pc:docMkLst>
        <pc:docMk/>
      </pc:docMkLst>
      <pc:sldChg chg="modSp">
        <pc:chgData name="LORIEN CUTLER" userId="S::102674630@student.swin.edu.au::2ca807f0-7b17-4c59-8a0b-99dc4790281b" providerId="AD" clId="Web-{11A705BF-BE8F-013F-22AC-61BDCA3DD761}" dt="2021-05-11T03:40:42.124" v="17" actId="20577"/>
        <pc:sldMkLst>
          <pc:docMk/>
          <pc:sldMk cId="1815420455" sldId="257"/>
        </pc:sldMkLst>
        <pc:spChg chg="mod">
          <ac:chgData name="LORIEN CUTLER" userId="S::102674630@student.swin.edu.au::2ca807f0-7b17-4c59-8a0b-99dc4790281b" providerId="AD" clId="Web-{11A705BF-BE8F-013F-22AC-61BDCA3DD761}" dt="2021-05-11T03:40:25.780" v="5" actId="20577"/>
          <ac:spMkLst>
            <pc:docMk/>
            <pc:sldMk cId="1815420455" sldId="257"/>
            <ac:spMk id="4" creationId="{BEA13088-A240-DE4F-B30C-0A86FB75C9AC}"/>
          </ac:spMkLst>
        </pc:spChg>
        <pc:spChg chg="mod">
          <ac:chgData name="LORIEN CUTLER" userId="S::102674630@student.swin.edu.au::2ca807f0-7b17-4c59-8a0b-99dc4790281b" providerId="AD" clId="Web-{11A705BF-BE8F-013F-22AC-61BDCA3DD761}" dt="2021-05-11T03:40:42.124" v="17" actId="20577"/>
          <ac:spMkLst>
            <pc:docMk/>
            <pc:sldMk cId="1815420455" sldId="257"/>
            <ac:spMk id="6" creationId="{353EDCBC-185E-D348-8216-CA56D3ABB2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1a">
    <p:bg>
      <p:bgPr>
        <a:solidFill>
          <a:srgbClr val="FFE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6EBD57-7606-EB40-99D1-D3DE11ABC026}"/>
              </a:ext>
            </a:extLst>
          </p:cNvPr>
          <p:cNvSpPr/>
          <p:nvPr userDrawn="1"/>
        </p:nvSpPr>
        <p:spPr>
          <a:xfrm>
            <a:off x="1044315" y="1101779"/>
            <a:ext cx="10103371" cy="3620124"/>
          </a:xfrm>
          <a:prstGeom prst="rect">
            <a:avLst/>
          </a:prstGeom>
          <a:solidFill>
            <a:srgbClr val="34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6DEF75-8434-124B-BD4E-D89E050528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57239"/>
            <a:ext cx="9144000" cy="940900"/>
          </a:xfrm>
        </p:spPr>
        <p:txBody>
          <a:bodyPr wrap="square" anchor="t" anchorCtr="0">
            <a:spAutoFit/>
          </a:bodyPr>
          <a:lstStyle>
            <a:lvl1pPr algn="ctr">
              <a:lnSpc>
                <a:spcPts val="6620"/>
              </a:lnSpc>
              <a:defRPr sz="6600" b="1" i="0" cap="none" baseline="0">
                <a:solidFill>
                  <a:srgbClr val="FEED00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32D21AA-64F9-6544-A241-286354AD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449"/>
            <a:ext cx="9144000" cy="48218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lnSpc>
                <a:spcPts val="2860"/>
              </a:lnSpc>
              <a:spcAft>
                <a:spcPts val="0"/>
              </a:spcAft>
              <a:buNone/>
              <a:defRPr sz="2800" b="1" i="0" cap="none" baseline="0">
                <a:solidFill>
                  <a:schemeClr val="bg1"/>
                </a:solidFill>
                <a:latin typeface="Montserrat" pitchFamily="2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8682B-CC0C-2240-9610-7524699E5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8927" y="5159669"/>
            <a:ext cx="1814147" cy="880395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88600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B252FA-DA85-3A44-94E6-B57BDF7F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63" y="1"/>
            <a:ext cx="11314385" cy="895104"/>
          </a:xfrm>
        </p:spPr>
        <p:txBody>
          <a:bodyPr lIns="90000" tIns="46800" rIns="90000" bIns="46800">
            <a:normAutofit/>
          </a:bodyPr>
          <a:lstStyle>
            <a:lvl1pPr>
              <a:defRPr sz="3600" cap="none" baseline="0">
                <a:solidFill>
                  <a:srgbClr val="4B4F5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98D14C9-45AE-FF43-8A71-FA2DB1603F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614" y="1042639"/>
            <a:ext cx="4324351" cy="53916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3638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2B33-4CDD-1249-850C-3BBEBF4C6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4118" y="1042638"/>
            <a:ext cx="6741141" cy="5391615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436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0363" indent="-180975">
              <a:lnSpc>
                <a:spcPct val="100000"/>
              </a:lnSpc>
              <a:spcBef>
                <a:spcPts val="0"/>
              </a:spcBef>
              <a:tabLst/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533400" indent="-130175">
              <a:lnSpc>
                <a:spcPct val="100000"/>
              </a:lnSpc>
              <a:spcBef>
                <a:spcPts val="0"/>
              </a:spcBef>
              <a:tabLst/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714375" indent="-180975">
              <a:lnSpc>
                <a:spcPct val="100000"/>
              </a:lnSpc>
              <a:spcBef>
                <a:spcPts val="0"/>
              </a:spcBef>
              <a:tabLst/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85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34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343638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B252FA-DA85-3A44-94E6-B57BDF7F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64" y="1"/>
            <a:ext cx="10515600" cy="895104"/>
          </a:xfrm>
        </p:spPr>
        <p:txBody>
          <a:bodyPr lIns="90000" tIns="46800" rIns="90000" bIns="46800">
            <a:normAutofit/>
          </a:bodyPr>
          <a:lstStyle>
            <a:lvl1pPr>
              <a:defRPr sz="3600" cap="none" baseline="0">
                <a:solidFill>
                  <a:srgbClr val="FFEC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4E674339-EC84-F646-877A-EDD9D43C1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614" y="1098395"/>
            <a:ext cx="4324351" cy="5603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3638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CE19EF3-F776-A542-836A-D43991213A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4118" y="1105268"/>
            <a:ext cx="6646355" cy="5596615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436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0363" indent="-180975">
              <a:lnSpc>
                <a:spcPct val="100000"/>
              </a:lnSpc>
              <a:spcBef>
                <a:spcPts val="0"/>
              </a:spcBef>
              <a:tabLst/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533400" indent="-130175">
              <a:lnSpc>
                <a:spcPct val="100000"/>
              </a:lnSpc>
              <a:spcBef>
                <a:spcPts val="0"/>
              </a:spcBef>
              <a:tabLst/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714375" indent="-180975">
              <a:lnSpc>
                <a:spcPct val="100000"/>
              </a:lnSpc>
              <a:spcBef>
                <a:spcPts val="0"/>
              </a:spcBef>
              <a:tabLst/>
              <a:defRPr sz="20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6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0" y="2"/>
            <a:ext cx="5263979" cy="6857999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B0EFA-3F34-0E4E-876D-DD157F392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6761" y="340113"/>
            <a:ext cx="6350619" cy="636177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2B58B2-F493-734C-8C62-6F498C9486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808" y="2029073"/>
            <a:ext cx="3945117" cy="120251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FontTx/>
              <a:buNone/>
              <a:defRPr sz="3600" b="1" i="0" cap="none" baseline="0">
                <a:solidFill>
                  <a:srgbClr val="343638"/>
                </a:solidFill>
                <a:latin typeface="Montserrat" pitchFamily="2" charset="77"/>
              </a:defRPr>
            </a:lvl1pPr>
            <a:lvl2pPr marL="0" indent="0">
              <a:buFontTx/>
              <a:buNone/>
              <a:defRPr sz="1800">
                <a:solidFill>
                  <a:srgbClr val="4B4F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77" indent="0">
              <a:buFontTx/>
              <a:buNone/>
              <a:defRPr sz="1800"/>
            </a:lvl3pPr>
            <a:lvl4pPr marL="1371566" indent="0">
              <a:buFontTx/>
              <a:buNone/>
              <a:defRPr sz="1800"/>
            </a:lvl4pPr>
            <a:lvl5pPr marL="1828754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3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0" y="2"/>
            <a:ext cx="5263979" cy="6857999"/>
          </a:xfrm>
          <a:prstGeom prst="rect">
            <a:avLst/>
          </a:prstGeom>
          <a:solidFill>
            <a:srgbClr val="34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AB221-17EE-C74B-8B24-B146A7C5C1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900" y="2021816"/>
            <a:ext cx="3945117" cy="120251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FontTx/>
              <a:buNone/>
              <a:defRPr sz="3600" b="1" i="0" cap="none" baseline="0">
                <a:solidFill>
                  <a:srgbClr val="FFEC00"/>
                </a:solidFill>
                <a:latin typeface="Montserrat" pitchFamily="2" charset="77"/>
              </a:defRPr>
            </a:lvl1pPr>
            <a:lvl2pPr marL="0" indent="0">
              <a:buFontTx/>
              <a:buNone/>
              <a:defRPr sz="1800">
                <a:solidFill>
                  <a:srgbClr val="4B4F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77" indent="0">
              <a:buFontTx/>
              <a:buNone/>
              <a:defRPr sz="1800"/>
            </a:lvl3pPr>
            <a:lvl4pPr marL="1371566" indent="0">
              <a:buFontTx/>
              <a:buNone/>
              <a:defRPr sz="1800"/>
            </a:lvl4pPr>
            <a:lvl5pPr marL="1828754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624F9F2-CB6F-4E4F-99CE-7B33142B6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1185" y="351263"/>
            <a:ext cx="6367347" cy="634504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43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B252FA-DA85-3A44-94E6-B57BDF7F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18" y="1"/>
            <a:ext cx="11576827" cy="895104"/>
          </a:xfrm>
        </p:spPr>
        <p:txBody>
          <a:bodyPr lIns="90000" tIns="46800" rIns="90000" bIns="46800">
            <a:normAutofit/>
          </a:bodyPr>
          <a:lstStyle>
            <a:lvl1pPr>
              <a:defRPr sz="3600" cap="none" baseline="0">
                <a:solidFill>
                  <a:srgbClr val="4B4F5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0A9FB6F5-0E88-4E4D-82FA-136C78BD136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53118" y="1087244"/>
            <a:ext cx="10933531" cy="4995746"/>
          </a:xfrm>
        </p:spPr>
        <p:txBody>
          <a:bodyPr/>
          <a:lstStyle>
            <a:lvl1pPr>
              <a:defRPr>
                <a:solidFill>
                  <a:srgbClr val="343638"/>
                </a:solidFill>
              </a:defRPr>
            </a:lvl1pPr>
          </a:lstStyle>
          <a:p>
            <a:r>
              <a:rPr lang="en-GB" dirty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38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34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B252FA-DA85-3A44-94E6-B57BDF7F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35" y="1"/>
            <a:ext cx="11576827" cy="895104"/>
          </a:xfrm>
        </p:spPr>
        <p:txBody>
          <a:bodyPr lIns="90000" tIns="46800" rIns="90000" bIns="46800">
            <a:normAutofit/>
          </a:bodyPr>
          <a:lstStyle>
            <a:lvl1pPr>
              <a:defRPr sz="3600" cap="none" baseline="0">
                <a:solidFill>
                  <a:srgbClr val="FFEC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Table Placeholder 3">
            <a:extLst>
              <a:ext uri="{FF2B5EF4-FFF2-40B4-BE49-F238E27FC236}">
                <a16:creationId xmlns:a16="http://schemas.microsoft.com/office/drawing/2014/main" id="{1D6867A2-CF97-FF47-9320-A1F4F8DCFF1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9535" y="1081668"/>
            <a:ext cx="10897114" cy="4962293"/>
          </a:xfrm>
        </p:spPr>
        <p:txBody>
          <a:bodyPr/>
          <a:lstStyle>
            <a:lvl1pPr>
              <a:defRPr>
                <a:solidFill>
                  <a:srgbClr val="343638"/>
                </a:solidFill>
              </a:defRPr>
            </a:lvl1pPr>
          </a:lstStyle>
          <a:p>
            <a:r>
              <a:rPr lang="en-GB" dirty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C3B9-7A3B-F744-AADC-351BDFE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>
                <a:solidFill>
                  <a:srgbClr val="33363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1FF3043-49E7-4A40-85A9-1B24441984DD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56189" y="1052513"/>
            <a:ext cx="10699187" cy="4876800"/>
          </a:xfrm>
        </p:spPr>
        <p:txBody>
          <a:bodyPr/>
          <a:lstStyle>
            <a:lvl1pPr>
              <a:defRPr>
                <a:solidFill>
                  <a:srgbClr val="DC2D27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0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_2">
    <p:bg>
      <p:bgPr>
        <a:solidFill>
          <a:srgbClr val="34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C3B9-7A3B-F744-AADC-351BDFE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1FF3043-49E7-4A40-85A9-1B24441984DD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56189" y="1052513"/>
            <a:ext cx="10699187" cy="487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A0F8A-8198-3A42-AC11-97A17DD5A7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148" y="6201943"/>
            <a:ext cx="907623" cy="44046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512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A68C2-FEF0-B446-A302-E98BD056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9" y="0"/>
            <a:ext cx="10878084" cy="876849"/>
          </a:xfrm>
        </p:spPr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D367326-00F1-714B-8BE2-22FCF02A46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813" y="1592330"/>
            <a:ext cx="2964604" cy="39973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64C4C768-1C62-7A4F-8F79-D5A425949B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71059" y="1600063"/>
            <a:ext cx="2532503" cy="283837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48F1D0F9-6E1F-5D47-B8F8-06FAC367AC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4311" y="4586655"/>
            <a:ext cx="2532503" cy="10014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780925FD-A956-5843-8836-AF41613AD9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4564" y="1592263"/>
            <a:ext cx="2532503" cy="17727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EDABD615-73EB-7143-A5B8-E51E84636D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4564" y="3506007"/>
            <a:ext cx="2532503" cy="20836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80C31EFC-C1FA-BC43-AFB5-056D88C263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8129" y="1592330"/>
            <a:ext cx="2345033" cy="39973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_1">
    <p:bg>
      <p:bgPr>
        <a:solidFill>
          <a:srgbClr val="FFE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B517-4CAE-F54F-B7A7-78D08E8F41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33420"/>
            <a:ext cx="12192000" cy="846387"/>
          </a:xfrm>
        </p:spPr>
        <p:txBody>
          <a:bodyPr wrap="square" anchor="b" anchorCtr="0">
            <a:normAutofit/>
          </a:bodyPr>
          <a:lstStyle>
            <a:lvl1pPr algn="ctr">
              <a:lnSpc>
                <a:spcPts val="6620"/>
              </a:lnSpc>
              <a:defRPr sz="6600" b="1" i="0">
                <a:solidFill>
                  <a:srgbClr val="343638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4AFE2-7EEB-6C4E-A2EA-2B83E8D972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8927" y="5159669"/>
            <a:ext cx="1814147" cy="8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">
    <p:bg>
      <p:bgPr>
        <a:solidFill>
          <a:srgbClr val="34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601EB-8222-494C-BCAA-ADE1E111F7C6}"/>
              </a:ext>
            </a:extLst>
          </p:cNvPr>
          <p:cNvSpPr/>
          <p:nvPr userDrawn="1"/>
        </p:nvSpPr>
        <p:spPr>
          <a:xfrm>
            <a:off x="1044315" y="1101779"/>
            <a:ext cx="10103371" cy="362012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DB517-4CAE-F54F-B7A7-78D08E8F41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57239"/>
            <a:ext cx="9144000" cy="940900"/>
          </a:xfrm>
        </p:spPr>
        <p:txBody>
          <a:bodyPr wrap="square" anchor="t" anchorCtr="0">
            <a:spAutoFit/>
          </a:bodyPr>
          <a:lstStyle>
            <a:lvl1pPr algn="ctr">
              <a:lnSpc>
                <a:spcPts val="6620"/>
              </a:lnSpc>
              <a:defRPr sz="6600" b="1" i="0" cap="none" baseline="0">
                <a:solidFill>
                  <a:srgbClr val="343638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A0D8B33-0F89-B94F-8D83-459236C8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449"/>
            <a:ext cx="9144000" cy="48218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lnSpc>
                <a:spcPts val="2860"/>
              </a:lnSpc>
              <a:spcAft>
                <a:spcPts val="0"/>
              </a:spcAft>
              <a:buNone/>
              <a:defRPr sz="2800" b="1" i="0" cap="none" baseline="0">
                <a:solidFill>
                  <a:srgbClr val="EE1B2E"/>
                </a:solidFill>
                <a:latin typeface="Montserrat" pitchFamily="2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C9E5F0-BF7B-554D-90B0-1358E55BDE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8927" y="5159669"/>
            <a:ext cx="1814147" cy="880395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0574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_2">
    <p:bg>
      <p:bgPr>
        <a:solidFill>
          <a:srgbClr val="34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B517-4CAE-F54F-B7A7-78D08E8F41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33420"/>
            <a:ext cx="12192000" cy="846387"/>
          </a:xfrm>
        </p:spPr>
        <p:txBody>
          <a:bodyPr wrap="square" anchor="b" anchorCtr="0">
            <a:normAutofit/>
          </a:bodyPr>
          <a:lstStyle>
            <a:lvl1pPr algn="ctr">
              <a:lnSpc>
                <a:spcPts val="6620"/>
              </a:lnSpc>
              <a:defRPr sz="6600" b="1" i="0">
                <a:solidFill>
                  <a:srgbClr val="FFEC00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A915B-ABEC-F243-9414-E6B45E457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8927" y="5159669"/>
            <a:ext cx="1814147" cy="880395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828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rgbClr val="34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601EB-8222-494C-BCAA-ADE1E111F7C6}"/>
              </a:ext>
            </a:extLst>
          </p:cNvPr>
          <p:cNvSpPr/>
          <p:nvPr userDrawn="1"/>
        </p:nvSpPr>
        <p:spPr>
          <a:xfrm>
            <a:off x="974969" y="1101779"/>
            <a:ext cx="10103371" cy="362012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DB517-4CAE-F54F-B7A7-78D08E8F41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4655" y="2357239"/>
            <a:ext cx="9144000" cy="940900"/>
          </a:xfrm>
        </p:spPr>
        <p:txBody>
          <a:bodyPr wrap="square" anchor="t" anchorCtr="0">
            <a:spAutoFit/>
          </a:bodyPr>
          <a:lstStyle>
            <a:lvl1pPr algn="ctr">
              <a:lnSpc>
                <a:spcPts val="6620"/>
              </a:lnSpc>
              <a:defRPr sz="6600" cap="none" baseline="0">
                <a:solidFill>
                  <a:srgbClr val="34363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A0D8B33-0F89-B94F-8D83-459236C8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55" y="3234449"/>
            <a:ext cx="9144000" cy="48218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lnSpc>
                <a:spcPts val="2860"/>
              </a:lnSpc>
              <a:spcAft>
                <a:spcPts val="0"/>
              </a:spcAft>
              <a:buNone/>
              <a:defRPr sz="2800" b="1" i="0" cap="none" baseline="0">
                <a:solidFill>
                  <a:srgbClr val="EE1B2E"/>
                </a:solidFill>
                <a:latin typeface="Montserrat" pitchFamily="2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C9E5F0-BF7B-554D-90B0-1358E55BDE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9581" y="5159669"/>
            <a:ext cx="1814147" cy="880395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EB8321-0038-744A-8A6E-EA2148F64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076" y="6014760"/>
            <a:ext cx="3971016" cy="22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1" i="0" cap="none" baseline="0">
                <a:solidFill>
                  <a:schemeClr val="bg1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7928F8-9F1D-FB44-BE28-46ED75E258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077" y="6234766"/>
            <a:ext cx="3954391" cy="239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 i="0" cap="none" baseline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32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45026A-0603-9B4C-AFAA-75402B86807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64EAB0-00C5-594C-B276-D7B01BC79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8239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567E7-33E4-A84A-AC43-E41060E7D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2325" y="1415578"/>
            <a:ext cx="5127435" cy="93871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lnSpc>
                <a:spcPts val="6620"/>
              </a:lnSpc>
              <a:spcAft>
                <a:spcPts val="0"/>
              </a:spcAft>
              <a:defRPr sz="6600" b="1" i="0" cap="none" baseline="0">
                <a:solidFill>
                  <a:srgbClr val="343638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BD5641-9D7E-1D48-B470-6D5B2EDA9D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682" y="2701926"/>
            <a:ext cx="3797300" cy="41293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rgbClr val="ED1B2E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7E2D998-7324-4748-8FCB-BDE5009A5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818" y="6028010"/>
            <a:ext cx="4611096" cy="22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cap="none" baseline="0">
                <a:solidFill>
                  <a:srgbClr val="4B4F5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EA07DEE-E17C-A744-9A91-68B196DA34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818" y="6248015"/>
            <a:ext cx="4611096" cy="239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 i="0" cap="none" baseline="0">
                <a:solidFill>
                  <a:srgbClr val="4B4F53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18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B252FA-DA85-3A44-94E6-B57BDF7F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64" y="1"/>
            <a:ext cx="10515600" cy="895104"/>
          </a:xfrm>
        </p:spPr>
        <p:txBody>
          <a:bodyPr lIns="90000" tIns="46800" rIns="90000" bIns="46800">
            <a:normAutofit/>
          </a:bodyPr>
          <a:lstStyle>
            <a:lvl1pPr>
              <a:defRPr sz="3200" cap="none" baseline="0">
                <a:solidFill>
                  <a:srgbClr val="4B4F5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98D14C9-45AE-FF43-8A71-FA2DB1603F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614" y="1070517"/>
            <a:ext cx="4324351" cy="4452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3638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2B33-4CDD-1249-850C-3BBEBF4C6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4118" y="1077390"/>
            <a:ext cx="6663082" cy="5542485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436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0363" indent="-180975">
              <a:lnSpc>
                <a:spcPct val="100000"/>
              </a:lnSpc>
              <a:spcBef>
                <a:spcPts val="0"/>
              </a:spcBef>
              <a:tabLst/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533400" indent="-130175">
              <a:lnSpc>
                <a:spcPct val="100000"/>
              </a:lnSpc>
              <a:spcBef>
                <a:spcPts val="0"/>
              </a:spcBef>
              <a:tabLst/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714375" indent="-180975">
              <a:lnSpc>
                <a:spcPct val="100000"/>
              </a:lnSpc>
              <a:spcBef>
                <a:spcPts val="0"/>
              </a:spcBef>
              <a:tabLst/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A68C2-FEF0-B446-A302-E98BD056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9" y="0"/>
            <a:ext cx="10878084" cy="876849"/>
          </a:xfrm>
        </p:spPr>
        <p:txBody>
          <a:bodyPr>
            <a:normAutofit/>
          </a:bodyPr>
          <a:lstStyle>
            <a:lvl1pPr>
              <a:defRPr sz="3200" cap="none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D367326-00F1-714B-8BE2-22FCF02A46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813" y="1592330"/>
            <a:ext cx="2964604" cy="39973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64C4C768-1C62-7A4F-8F79-D5A425949B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71059" y="1600063"/>
            <a:ext cx="2532503" cy="283837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48F1D0F9-6E1F-5D47-B8F8-06FAC367AC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4311" y="4586655"/>
            <a:ext cx="2532503" cy="10014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780925FD-A956-5843-8836-AF41613AD9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4564" y="1592263"/>
            <a:ext cx="2532503" cy="17727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EDABD615-73EB-7143-A5B8-E51E84636D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4564" y="3506007"/>
            <a:ext cx="2532503" cy="20836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80C31EFC-C1FA-BC43-AFB5-056D88C263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8129" y="1592330"/>
            <a:ext cx="2345033" cy="39973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1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C3B9-7A3B-F744-AADC-351BDFE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cap="none" baseline="0">
                <a:solidFill>
                  <a:srgbClr val="33363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1FF3043-49E7-4A40-85A9-1B24441984DD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58813" y="1052513"/>
            <a:ext cx="10596563" cy="4876800"/>
          </a:xfrm>
        </p:spPr>
        <p:txBody>
          <a:bodyPr/>
          <a:lstStyle>
            <a:lvl1pPr>
              <a:defRPr>
                <a:solidFill>
                  <a:srgbClr val="DC2D27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A0F8A-8198-3A42-AC11-97A17DD5A7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148" y="6201943"/>
            <a:ext cx="907623" cy="440464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267851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 with Captions" preserve="1">
  <p:cSld name="two Pictures with Cap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821819" y="1308923"/>
            <a:ext cx="5095507" cy="3809615"/>
          </a:xfrm>
          <a:prstGeom prst="rect">
            <a:avLst/>
          </a:prstGeom>
          <a:noFill/>
          <a:ln w="571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E45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006E4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21819" y="5238632"/>
            <a:ext cx="4369572" cy="62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400"/>
              <a:buNone/>
              <a:defRPr sz="1867" b="0" i="0">
                <a:solidFill>
                  <a:srgbClr val="3C3C3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3"/>
          </p:nvPr>
        </p:nvSpPr>
        <p:spPr>
          <a:xfrm>
            <a:off x="6274679" y="1308923"/>
            <a:ext cx="5095504" cy="3809615"/>
          </a:xfrm>
          <a:prstGeom prst="rect">
            <a:avLst/>
          </a:prstGeom>
          <a:noFill/>
          <a:ln w="571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E45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006E4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4"/>
          </p:nvPr>
        </p:nvSpPr>
        <p:spPr>
          <a:xfrm>
            <a:off x="6274679" y="5238632"/>
            <a:ext cx="4369572" cy="62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400"/>
              <a:buNone/>
              <a:defRPr sz="1867" b="0" i="0">
                <a:solidFill>
                  <a:srgbClr val="3C3C3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898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_2">
    <p:bg>
      <p:bgPr>
        <a:solidFill>
          <a:srgbClr val="34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8A07AD-FA16-9C4D-892D-F019E3CFC9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4" y="1161021"/>
            <a:ext cx="10756473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6000"/>
              </a:lnSpc>
              <a:spcAft>
                <a:spcPts val="0"/>
              </a:spcAft>
              <a:defRPr sz="6000" b="1" i="0" cap="none" baseline="0">
                <a:solidFill>
                  <a:srgbClr val="FFEC00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5640242-B237-C546-93E2-A014ABF926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3016066"/>
            <a:ext cx="10756472" cy="41293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E3EDB-5878-094F-8B9E-15ADF39A3D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6536" y="6201943"/>
            <a:ext cx="907623" cy="44046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3368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BD45-4503-6841-B11C-3056CEF4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4D166-B218-CA4A-A109-B4EAD7D08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75E0-C7C8-E74C-A84E-9CB800A7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49D23-E918-D34E-B9AD-D2DA28B3828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5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5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D0A1-C755-7C4B-B916-30519521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343638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AF30-D658-5A4A-8C5D-7DD2CD6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26C493-1238-CA40-B90E-FC13D432300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5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5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798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11503576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93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40E8D6-300A-EC4E-9A82-8E5FF0C767D0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B252FA-DA85-3A44-94E6-B57BDF7F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27" y="1"/>
            <a:ext cx="10603337" cy="895104"/>
          </a:xfrm>
        </p:spPr>
        <p:txBody>
          <a:bodyPr lIns="90000" tIns="46800" rIns="90000" bIns="46800">
            <a:normAutofit/>
          </a:bodyPr>
          <a:lstStyle>
            <a:lvl1pPr>
              <a:defRPr sz="3600" cap="none" baseline="0">
                <a:solidFill>
                  <a:srgbClr val="4B4F5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2B33-4CDD-1249-850C-3BBEBF4C6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927" y="1077390"/>
            <a:ext cx="11413273" cy="5542485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436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0363" indent="-180975">
              <a:lnSpc>
                <a:spcPct val="100000"/>
              </a:lnSpc>
              <a:spcBef>
                <a:spcPts val="0"/>
              </a:spcBef>
              <a:tabLst/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533400" indent="-130175">
              <a:lnSpc>
                <a:spcPct val="100000"/>
              </a:lnSpc>
              <a:spcBef>
                <a:spcPts val="0"/>
              </a:spcBef>
              <a:tabLst/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714375" indent="-180975">
              <a:lnSpc>
                <a:spcPct val="100000"/>
              </a:lnSpc>
              <a:spcBef>
                <a:spcPts val="0"/>
              </a:spcBef>
              <a:tabLst/>
              <a:defRPr sz="2400" b="0" i="0">
                <a:solidFill>
                  <a:srgbClr val="3436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61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45026A-0603-9B4C-AFAA-75402B868077}"/>
              </a:ext>
            </a:extLst>
          </p:cNvPr>
          <p:cNvSpPr/>
          <p:nvPr userDrawn="1"/>
        </p:nvSpPr>
        <p:spPr>
          <a:xfrm>
            <a:off x="0" y="25991"/>
            <a:ext cx="6096000" cy="6858000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64EAB0-00C5-594C-B276-D7B01BC79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567E7-33E4-A84A-AC43-E41060E7D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2325" y="1415578"/>
            <a:ext cx="5127435" cy="93871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lnSpc>
                <a:spcPts val="6620"/>
              </a:lnSpc>
              <a:spcAft>
                <a:spcPts val="0"/>
              </a:spcAft>
              <a:defRPr sz="6600" b="1" i="0" cap="none" baseline="0">
                <a:solidFill>
                  <a:srgbClr val="343638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BD5641-9D7E-1D48-B470-6D5B2EDA9D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682" y="2461780"/>
            <a:ext cx="3797300" cy="41293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rgbClr val="ED1B2E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7E2D998-7324-4748-8FCB-BDE5009A5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6805" y="457201"/>
            <a:ext cx="5859965" cy="603033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GB" sz="2800" b="1" i="0" kern="1200" cap="none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EA07DEE-E17C-A744-9A91-68B196DA34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818" y="6248015"/>
            <a:ext cx="4611096" cy="239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 i="0" cap="none" baseline="0">
                <a:solidFill>
                  <a:srgbClr val="4B4F53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61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45026A-0603-9B4C-AFAA-75402B86807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43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64EAB0-00C5-594C-B276-D7B01BC79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8239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567E7-33E4-A84A-AC43-E41060E7D0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9415" y="1507911"/>
            <a:ext cx="5029065" cy="93871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lnSpc>
                <a:spcPts val="6620"/>
              </a:lnSpc>
              <a:spcAft>
                <a:spcPts val="0"/>
              </a:spcAft>
              <a:defRPr sz="6600" b="1" i="0" cap="none" baseline="0">
                <a:solidFill>
                  <a:srgbClr val="FFEC00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BD5641-9D7E-1D48-B470-6D5B2EDA9D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772" y="2535671"/>
            <a:ext cx="3797300" cy="41293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4CBBF3-FFD4-574D-8648-FFDF6C66C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7895" y="451624"/>
            <a:ext cx="5723909" cy="6035906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80ECBFF-8E57-4C4F-A360-489828F37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9075" y="6248015"/>
            <a:ext cx="4611096" cy="239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 i="0" cap="none" baseline="0">
                <a:solidFill>
                  <a:srgbClr val="FFEC00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06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_1">
    <p:bg>
      <p:bgPr>
        <a:solidFill>
          <a:srgbClr val="FFE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8A07AD-FA16-9C4D-892D-F019E3CFC9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4" y="1161021"/>
            <a:ext cx="10717443" cy="166199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6000"/>
              </a:lnSpc>
              <a:spcAft>
                <a:spcPts val="0"/>
              </a:spcAft>
              <a:defRPr sz="6000" b="1" i="0" cap="none" baseline="0">
                <a:solidFill>
                  <a:srgbClr val="343638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5640242-B237-C546-93E2-A014ABF926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3016066"/>
            <a:ext cx="10717442" cy="41293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rgbClr val="DC2D27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507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_2">
    <p:bg>
      <p:bgPr>
        <a:solidFill>
          <a:srgbClr val="34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8A07AD-FA16-9C4D-892D-F019E3CFC9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161021"/>
            <a:ext cx="10728595" cy="166199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6000"/>
              </a:lnSpc>
              <a:spcAft>
                <a:spcPts val="0"/>
              </a:spcAft>
              <a:defRPr sz="6000" b="1" i="0" cap="none" baseline="0">
                <a:solidFill>
                  <a:srgbClr val="FFEC00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5640242-B237-C546-93E2-A014ABF926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3016066"/>
            <a:ext cx="10728596" cy="41293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5427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1">
    <p:bg>
      <p:bgPr>
        <a:solidFill>
          <a:srgbClr val="FFE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C8B0FF-DD06-9D49-9077-3C0EF24A530D}"/>
              </a:ext>
            </a:extLst>
          </p:cNvPr>
          <p:cNvSpPr/>
          <p:nvPr userDrawn="1"/>
        </p:nvSpPr>
        <p:spPr>
          <a:xfrm>
            <a:off x="566489" y="560175"/>
            <a:ext cx="4629665" cy="5775311"/>
          </a:xfrm>
          <a:prstGeom prst="rect">
            <a:avLst/>
          </a:prstGeom>
          <a:solidFill>
            <a:srgbClr val="30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8A07AD-FA16-9C4D-892D-F019E3CFC9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1631" y="1161020"/>
            <a:ext cx="3939060" cy="166199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6000"/>
              </a:lnSpc>
              <a:defRPr sz="6000" b="1" i="0" cap="none" baseline="0">
                <a:solidFill>
                  <a:srgbClr val="FFEC00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5640242-B237-C546-93E2-A014ABF926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1631" y="3016066"/>
            <a:ext cx="3797300" cy="41293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035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4">
    <p:bg>
      <p:bgPr>
        <a:solidFill>
          <a:srgbClr val="34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542088-5570-874A-913F-29238889BAF6}"/>
              </a:ext>
            </a:extLst>
          </p:cNvPr>
          <p:cNvSpPr/>
          <p:nvPr userDrawn="1"/>
        </p:nvSpPr>
        <p:spPr>
          <a:xfrm>
            <a:off x="566489" y="560175"/>
            <a:ext cx="4629665" cy="5775311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8A07AD-FA16-9C4D-892D-F019E3CFC9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1631" y="1161020"/>
            <a:ext cx="3817839" cy="166199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6000"/>
              </a:lnSpc>
              <a:defRPr sz="6000" b="1" i="0" cap="none" baseline="0">
                <a:solidFill>
                  <a:srgbClr val="343638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5640242-B237-C546-93E2-A014ABF926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1631" y="3016066"/>
            <a:ext cx="3797300" cy="41293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2480"/>
              </a:lnSpc>
              <a:spcAft>
                <a:spcPts val="0"/>
              </a:spcAft>
              <a:defRPr sz="2400" b="1" i="0" cap="none" baseline="0">
                <a:solidFill>
                  <a:srgbClr val="DC2D27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0928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B6473E-708B-438A-8EC9-86E70A1D8529}"/>
              </a:ext>
            </a:extLst>
          </p:cNvPr>
          <p:cNvSpPr/>
          <p:nvPr userDrawn="1"/>
        </p:nvSpPr>
        <p:spPr>
          <a:xfrm>
            <a:off x="-1" y="0"/>
            <a:ext cx="12192001" cy="895104"/>
          </a:xfrm>
          <a:prstGeom prst="rect">
            <a:avLst/>
          </a:prstGeom>
          <a:solidFill>
            <a:srgbClr val="FFE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10F03-1513-F141-BDA9-0B35A20B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9" y="0"/>
            <a:ext cx="10515600" cy="87684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68EF-60B8-C047-B10C-0EADF33E1AC1}"/>
              </a:ext>
            </a:extLst>
          </p:cNvPr>
          <p:cNvSpPr txBox="1">
            <a:spLocks/>
          </p:cNvSpPr>
          <p:nvPr userDrawn="1"/>
        </p:nvSpPr>
        <p:spPr>
          <a:xfrm>
            <a:off x="7908451" y="319724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rgbClr val="4B4F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B4F53"/>
              </a:solidFill>
              <a:effectLst/>
              <a:uLnTx/>
              <a:uFillTx/>
              <a:latin typeface="Montserrat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7F615-EBE0-1142-BB2A-A45B382A8ACE}"/>
              </a:ext>
            </a:extLst>
          </p:cNvPr>
          <p:cNvSpPr txBox="1"/>
          <p:nvPr userDrawn="1"/>
        </p:nvSpPr>
        <p:spPr>
          <a:xfrm>
            <a:off x="10608659" y="3309643"/>
            <a:ext cx="18473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1" i="0" u="none" strike="noStrike" kern="1200" cap="none" spc="0" normalizeH="0" baseline="0" noProof="0" dirty="0">
              <a:ln>
                <a:noFill/>
              </a:ln>
              <a:solidFill>
                <a:srgbClr val="333538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C2FDB-B26B-6548-B177-1EC72DE3708C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944255" y="6194066"/>
            <a:ext cx="907087" cy="45554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D5C40-8A19-8348-96FE-82F8A3C5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189" y="1131849"/>
            <a:ext cx="10515600" cy="504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3D12-A8C9-EF4A-A21C-CA92AAF01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6189" y="62547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/>
          <a:lstStyle>
            <a:lvl1pPr algn="l">
              <a:defRPr sz="800" b="1" i="0">
                <a:solidFill>
                  <a:srgbClr val="343638"/>
                </a:solidFill>
                <a:latin typeface="Montserrat" pitchFamily="2" charset="77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all" dirty="0"/>
              <a:t>NAME PRESENTATION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43638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31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0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91" r:id="rId2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rgbClr val="343638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600" b="1" i="0" kern="1200" cap="none" baseline="0">
          <a:solidFill>
            <a:srgbClr val="343638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b="0" i="0" kern="1200">
          <a:solidFill>
            <a:srgbClr val="343638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360363" indent="-138113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2400" b="0" i="0" kern="1200">
          <a:solidFill>
            <a:srgbClr val="343638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533400" indent="-173038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2400" b="0" i="0" kern="1200">
          <a:solidFill>
            <a:srgbClr val="343638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714375" indent="-180975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2400" b="0" i="0" kern="1200">
          <a:solidFill>
            <a:srgbClr val="343638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13088-A240-DE4F-B30C-0A86FB75C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7239"/>
            <a:ext cx="9144000" cy="952762"/>
          </a:xfrm>
        </p:spPr>
        <p:txBody>
          <a:bodyPr/>
          <a:lstStyle/>
          <a:p>
            <a:r>
              <a:rPr lang="en-US" dirty="0">
                <a:latin typeface="Montserrat ExtraBold"/>
              </a:rPr>
              <a:t>Electoral Commission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53EDCBC-185E-D348-8216-CA56D3ABB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Montserrat"/>
                <a:ea typeface="Open Sans"/>
                <a:cs typeface="Open Sans"/>
              </a:rPr>
              <a:t>Grace,  Josh, Connor, Lorien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C0ED-CF44-C94B-A8F3-FF8CC4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Code Demonstration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F84-35B6-3A4A-B953-B717432A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736906"/>
            <a:ext cx="11503576" cy="45366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1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81A25-E77D-4D6A-8C6F-4B897A3EF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4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3822C67-1DC3-4DCA-AA87-7994449A5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042" y="1161020"/>
            <a:ext cx="4308651" cy="1661993"/>
          </a:xfrm>
        </p:spPr>
        <p:txBody>
          <a:bodyPr/>
          <a:lstStyle/>
          <a:p>
            <a:r>
              <a:rPr lang="en-US" dirty="0"/>
              <a:t>Welcome</a:t>
            </a:r>
            <a:endParaRPr lang="en-A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3BA75E1-7D8F-4425-BE9E-41753A572F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0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C0ED-CF44-C94B-A8F3-FF8CC4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F84-35B6-3A4A-B953-B717432A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736906"/>
            <a:ext cx="11503576" cy="45366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C0ED-CF44-C94B-A8F3-FF8CC4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F84-35B6-3A4A-B953-B717432A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736906"/>
            <a:ext cx="11503576" cy="45366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C0ED-CF44-C94B-A8F3-FF8CC4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F84-35B6-3A4A-B953-B717432A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736906"/>
            <a:ext cx="11503576" cy="45366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4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19C8-86D1-8648-A02D-F56652A5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02AAB9-32F6-0542-8D35-21F75C56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outcomes/deliverables</a:t>
            </a:r>
          </a:p>
        </p:txBody>
      </p:sp>
    </p:spTree>
    <p:extLst>
      <p:ext uri="{BB962C8B-B14F-4D97-AF65-F5344CB8AC3E}">
        <p14:creationId xmlns:p14="http://schemas.microsoft.com/office/powerpoint/2010/main" val="38801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C0ED-CF44-C94B-A8F3-FF8CC4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F84-35B6-3A4A-B953-B717432A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736906"/>
            <a:ext cx="11503576" cy="45366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/Development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0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C0ED-CF44-C94B-A8F3-FF8CC4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F84-35B6-3A4A-B953-B717432A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736906"/>
            <a:ext cx="11503576" cy="45366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4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C0ED-CF44-C94B-A8F3-FF8CC4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6" y="93674"/>
            <a:ext cx="11503576" cy="51444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DF84-35B6-3A4A-B953-B717432A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736906"/>
            <a:ext cx="11503576" cy="45366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086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winburne">
      <a:dk1>
        <a:srgbClr val="333538"/>
      </a:dk1>
      <a:lt1>
        <a:srgbClr val="FFFFFF"/>
      </a:lt1>
      <a:dk2>
        <a:srgbClr val="2F3237"/>
      </a:dk2>
      <a:lt2>
        <a:srgbClr val="E7E6E6"/>
      </a:lt2>
      <a:accent1>
        <a:srgbClr val="FEEB00"/>
      </a:accent1>
      <a:accent2>
        <a:srgbClr val="EC1B2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C1A2E"/>
      </a:hlink>
      <a:folHlink>
        <a:srgbClr val="EC1A2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T_Master_Slides_FINAL_18 July" id="{78004673-24C9-734C-853B-AC1ED60282D3}" vid="{6FE7BF34-1317-BC48-8B35-C8E993169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27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Electoral Commission</vt:lpstr>
      <vt:lpstr>PowerPoint Presentation</vt:lpstr>
      <vt:lpstr>Overview</vt:lpstr>
      <vt:lpstr>Project Background</vt:lpstr>
      <vt:lpstr>Project scope/objectives</vt:lpstr>
      <vt:lpstr>Project outcomes/deliverables</vt:lpstr>
      <vt:lpstr>Preliminary design concept</vt:lpstr>
      <vt:lpstr>Preliminary design concept</vt:lpstr>
      <vt:lpstr>Compatibility of Design</vt:lpstr>
      <vt:lpstr>Code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Caslon Chua</dc:creator>
  <cp:lastModifiedBy>Sivachandran Chandrasekaran</cp:lastModifiedBy>
  <cp:revision>40</cp:revision>
  <dcterms:created xsi:type="dcterms:W3CDTF">2021-02-15T20:35:21Z</dcterms:created>
  <dcterms:modified xsi:type="dcterms:W3CDTF">2021-05-11T03:40:50Z</dcterms:modified>
</cp:coreProperties>
</file>