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02" r:id="rId3"/>
    <p:sldId id="303" r:id="rId4"/>
    <p:sldId id="304" r:id="rId5"/>
    <p:sldId id="313" r:id="rId6"/>
    <p:sldId id="305" r:id="rId7"/>
    <p:sldId id="311" r:id="rId8"/>
    <p:sldId id="312" r:id="rId9"/>
    <p:sldId id="365" r:id="rId10"/>
    <p:sldId id="3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4660"/>
  </p:normalViewPr>
  <p:slideViewPr>
    <p:cSldViewPr snapToGrid="0">
      <p:cViewPr varScale="1">
        <p:scale>
          <a:sx n="91" d="100"/>
          <a:sy n="91" d="100"/>
        </p:scale>
        <p:origin x="2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Barbieri" userId="877d3f53f7e0e540" providerId="LiveId" clId="{B84E09FE-2BD9-446E-8C6B-5F5031DA3C3C}"/>
    <pc:docChg chg="custSel modSld">
      <pc:chgData name="Joshua Barbieri" userId="877d3f53f7e0e540" providerId="LiveId" clId="{B84E09FE-2BD9-446E-8C6B-5F5031DA3C3C}" dt="2021-05-19T23:03:46.944" v="394" actId="14100"/>
      <pc:docMkLst>
        <pc:docMk/>
      </pc:docMkLst>
      <pc:sldChg chg="modSp mod">
        <pc:chgData name="Joshua Barbieri" userId="877d3f53f7e0e540" providerId="LiveId" clId="{B84E09FE-2BD9-446E-8C6B-5F5031DA3C3C}" dt="2021-05-19T23:00:24.750" v="353" actId="33524"/>
        <pc:sldMkLst>
          <pc:docMk/>
          <pc:sldMk cId="3081863574" sldId="302"/>
        </pc:sldMkLst>
        <pc:spChg chg="mod">
          <ac:chgData name="Joshua Barbieri" userId="877d3f53f7e0e540" providerId="LiveId" clId="{B84E09FE-2BD9-446E-8C6B-5F5031DA3C3C}" dt="2021-05-19T23:00:24.750" v="353" actId="33524"/>
          <ac:spMkLst>
            <pc:docMk/>
            <pc:sldMk cId="3081863574" sldId="302"/>
            <ac:spMk id="3" creationId="{FA52DF84-35B6-3A4A-B953-B717432ADD6C}"/>
          </ac:spMkLst>
        </pc:spChg>
      </pc:sldChg>
      <pc:sldChg chg="modSp mod">
        <pc:chgData name="Joshua Barbieri" userId="877d3f53f7e0e540" providerId="LiveId" clId="{B84E09FE-2BD9-446E-8C6B-5F5031DA3C3C}" dt="2021-05-19T23:00:35.813" v="357" actId="403"/>
        <pc:sldMkLst>
          <pc:docMk/>
          <pc:sldMk cId="2071866229" sldId="303"/>
        </pc:sldMkLst>
        <pc:spChg chg="mod">
          <ac:chgData name="Joshua Barbieri" userId="877d3f53f7e0e540" providerId="LiveId" clId="{B84E09FE-2BD9-446E-8C6B-5F5031DA3C3C}" dt="2021-05-19T23:00:35.813" v="357" actId="403"/>
          <ac:spMkLst>
            <pc:docMk/>
            <pc:sldMk cId="2071866229" sldId="303"/>
            <ac:spMk id="3" creationId="{FA52DF84-35B6-3A4A-B953-B717432ADD6C}"/>
          </ac:spMkLst>
        </pc:spChg>
      </pc:sldChg>
      <pc:sldChg chg="modSp mod">
        <pc:chgData name="Joshua Barbieri" userId="877d3f53f7e0e540" providerId="LiveId" clId="{B84E09FE-2BD9-446E-8C6B-5F5031DA3C3C}" dt="2021-05-19T23:01:09.471" v="362" actId="404"/>
        <pc:sldMkLst>
          <pc:docMk/>
          <pc:sldMk cId="1060645625" sldId="304"/>
        </pc:sldMkLst>
        <pc:spChg chg="mod">
          <ac:chgData name="Joshua Barbieri" userId="877d3f53f7e0e540" providerId="LiveId" clId="{B84E09FE-2BD9-446E-8C6B-5F5031DA3C3C}" dt="2021-05-19T23:01:09.471" v="362" actId="404"/>
          <ac:spMkLst>
            <pc:docMk/>
            <pc:sldMk cId="1060645625" sldId="304"/>
            <ac:spMk id="3" creationId="{FA52DF84-35B6-3A4A-B953-B717432ADD6C}"/>
          </ac:spMkLst>
        </pc:spChg>
      </pc:sldChg>
      <pc:sldChg chg="modSp mod">
        <pc:chgData name="Joshua Barbieri" userId="877d3f53f7e0e540" providerId="LiveId" clId="{B84E09FE-2BD9-446E-8C6B-5F5031DA3C3C}" dt="2021-05-19T23:03:46.944" v="394" actId="14100"/>
        <pc:sldMkLst>
          <pc:docMk/>
          <pc:sldMk cId="1513103441" sldId="305"/>
        </pc:sldMkLst>
        <pc:spChg chg="mod">
          <ac:chgData name="Joshua Barbieri" userId="877d3f53f7e0e540" providerId="LiveId" clId="{B84E09FE-2BD9-446E-8C6B-5F5031DA3C3C}" dt="2021-05-19T23:03:42.462" v="393" actId="1076"/>
          <ac:spMkLst>
            <pc:docMk/>
            <pc:sldMk cId="1513103441" sldId="305"/>
            <ac:spMk id="3" creationId="{FA52DF84-35B6-3A4A-B953-B717432ADD6C}"/>
          </ac:spMkLst>
        </pc:spChg>
        <pc:picChg chg="mod">
          <ac:chgData name="Joshua Barbieri" userId="877d3f53f7e0e540" providerId="LiveId" clId="{B84E09FE-2BD9-446E-8C6B-5F5031DA3C3C}" dt="2021-05-19T23:03:46.944" v="394" actId="14100"/>
          <ac:picMkLst>
            <pc:docMk/>
            <pc:sldMk cId="1513103441" sldId="305"/>
            <ac:picMk id="5" creationId="{07B27638-004D-4A96-B71B-800FDB0467A6}"/>
          </ac:picMkLst>
        </pc:picChg>
      </pc:sldChg>
      <pc:sldChg chg="modSp mod">
        <pc:chgData name="Joshua Barbieri" userId="877d3f53f7e0e540" providerId="LiveId" clId="{B84E09FE-2BD9-446E-8C6B-5F5031DA3C3C}" dt="2021-05-19T23:02:21.245" v="384" actId="27636"/>
        <pc:sldMkLst>
          <pc:docMk/>
          <pc:sldMk cId="1912208629" sldId="311"/>
        </pc:sldMkLst>
        <pc:spChg chg="mod">
          <ac:chgData name="Joshua Barbieri" userId="877d3f53f7e0e540" providerId="LiveId" clId="{B84E09FE-2BD9-446E-8C6B-5F5031DA3C3C}" dt="2021-05-19T23:02:21.245" v="384" actId="27636"/>
          <ac:spMkLst>
            <pc:docMk/>
            <pc:sldMk cId="1912208629" sldId="311"/>
            <ac:spMk id="3" creationId="{FA52DF84-35B6-3A4A-B953-B717432ADD6C}"/>
          </ac:spMkLst>
        </pc:spChg>
      </pc:sldChg>
      <pc:sldChg chg="modSp mod">
        <pc:chgData name="Joshua Barbieri" userId="877d3f53f7e0e540" providerId="LiveId" clId="{B84E09FE-2BD9-446E-8C6B-5F5031DA3C3C}" dt="2021-05-19T23:03:04.583" v="390" actId="113"/>
        <pc:sldMkLst>
          <pc:docMk/>
          <pc:sldMk cId="1509515028" sldId="312"/>
        </pc:sldMkLst>
        <pc:spChg chg="mod">
          <ac:chgData name="Joshua Barbieri" userId="877d3f53f7e0e540" providerId="LiveId" clId="{B84E09FE-2BD9-446E-8C6B-5F5031DA3C3C}" dt="2021-05-19T23:02:41.510" v="386" actId="2711"/>
          <ac:spMkLst>
            <pc:docMk/>
            <pc:sldMk cId="1509515028" sldId="312"/>
            <ac:spMk id="4" creationId="{D62BAD1A-876B-4331-9157-2BF0139FACE6}"/>
          </ac:spMkLst>
        </pc:spChg>
        <pc:spChg chg="mod">
          <ac:chgData name="Joshua Barbieri" userId="877d3f53f7e0e540" providerId="LiveId" clId="{B84E09FE-2BD9-446E-8C6B-5F5031DA3C3C}" dt="2021-05-19T23:03:04.583" v="390" actId="113"/>
          <ac:spMkLst>
            <pc:docMk/>
            <pc:sldMk cId="1509515028" sldId="312"/>
            <ac:spMk id="12" creationId="{13B9A0F2-621F-42AE-A30A-6D93031AAEA3}"/>
          </ac:spMkLst>
        </pc:spChg>
      </pc:sldChg>
      <pc:sldChg chg="modSp mod">
        <pc:chgData name="Joshua Barbieri" userId="877d3f53f7e0e540" providerId="LiveId" clId="{B84E09FE-2BD9-446E-8C6B-5F5031DA3C3C}" dt="2021-05-19T23:01:35.505" v="367" actId="1076"/>
        <pc:sldMkLst>
          <pc:docMk/>
          <pc:sldMk cId="388010297" sldId="313"/>
        </pc:sldMkLst>
        <pc:spChg chg="mod">
          <ac:chgData name="Joshua Barbieri" userId="877d3f53f7e0e540" providerId="LiveId" clId="{B84E09FE-2BD9-446E-8C6B-5F5031DA3C3C}" dt="2021-05-19T23:01:35.505" v="367" actId="1076"/>
          <ac:spMkLst>
            <pc:docMk/>
            <pc:sldMk cId="388010297" sldId="313"/>
            <ac:spMk id="3" creationId="{39AB19C8-86D1-8648-A02D-F56652A52FAC}"/>
          </ac:spMkLst>
        </pc:spChg>
      </pc:sldChg>
      <pc:sldChg chg="modSp mod">
        <pc:chgData name="Joshua Barbieri" userId="877d3f53f7e0e540" providerId="LiveId" clId="{B84E09FE-2BD9-446E-8C6B-5F5031DA3C3C}" dt="2021-05-19T23:02:56.226" v="389" actId="2711"/>
        <pc:sldMkLst>
          <pc:docMk/>
          <pc:sldMk cId="3726672772" sldId="365"/>
        </pc:sldMkLst>
        <pc:spChg chg="mod">
          <ac:chgData name="Joshua Barbieri" userId="877d3f53f7e0e540" providerId="LiveId" clId="{B84E09FE-2BD9-446E-8C6B-5F5031DA3C3C}" dt="2021-05-19T23:02:49.924" v="388" actId="27636"/>
          <ac:spMkLst>
            <pc:docMk/>
            <pc:sldMk cId="3726672772" sldId="365"/>
            <ac:spMk id="3" creationId="{9D82C111-B418-44AE-933C-CC1CE388EBE5}"/>
          </ac:spMkLst>
        </pc:spChg>
        <pc:spChg chg="mod">
          <ac:chgData name="Joshua Barbieri" userId="877d3f53f7e0e540" providerId="LiveId" clId="{B84E09FE-2BD9-446E-8C6B-5F5031DA3C3C}" dt="2021-05-19T23:02:56.226" v="389" actId="2711"/>
          <ac:spMkLst>
            <pc:docMk/>
            <pc:sldMk cId="3726672772" sldId="365"/>
            <ac:spMk id="5" creationId="{733AACDD-A978-43AB-9711-BD6B24FB8A82}"/>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_1a">
    <p:bg>
      <p:bgPr>
        <a:solidFill>
          <a:srgbClr val="FFEC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66EBD57-7606-EB40-99D1-D3DE11ABC026}"/>
              </a:ext>
            </a:extLst>
          </p:cNvPr>
          <p:cNvSpPr/>
          <p:nvPr userDrawn="1"/>
        </p:nvSpPr>
        <p:spPr>
          <a:xfrm>
            <a:off x="1044315" y="1101779"/>
            <a:ext cx="10103371" cy="3620124"/>
          </a:xfrm>
          <a:prstGeom prst="rect">
            <a:avLst/>
          </a:prstGeom>
          <a:solidFill>
            <a:srgbClr val="3436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12" name="Title 1">
            <a:extLst>
              <a:ext uri="{FF2B5EF4-FFF2-40B4-BE49-F238E27FC236}">
                <a16:creationId xmlns:a16="http://schemas.microsoft.com/office/drawing/2014/main" id="{C36DEF75-8434-124B-BD4E-D89E0505286D}"/>
              </a:ext>
            </a:extLst>
          </p:cNvPr>
          <p:cNvSpPr>
            <a:spLocks noGrp="1"/>
          </p:cNvSpPr>
          <p:nvPr>
            <p:ph type="ctrTitle" hasCustomPrompt="1"/>
          </p:nvPr>
        </p:nvSpPr>
        <p:spPr>
          <a:xfrm>
            <a:off x="1524000" y="2357239"/>
            <a:ext cx="9144000" cy="940900"/>
          </a:xfrm>
        </p:spPr>
        <p:txBody>
          <a:bodyPr wrap="square" anchor="t" anchorCtr="0">
            <a:spAutoFit/>
          </a:bodyPr>
          <a:lstStyle>
            <a:lvl1pPr algn="ctr">
              <a:lnSpc>
                <a:spcPts val="6620"/>
              </a:lnSpc>
              <a:defRPr sz="6600" b="1" i="0" cap="none" baseline="0">
                <a:solidFill>
                  <a:srgbClr val="FEED00"/>
                </a:solidFill>
                <a:latin typeface="Montserrat ExtraBold" pitchFamily="2" charset="77"/>
              </a:defRPr>
            </a:lvl1pPr>
          </a:lstStyle>
          <a:p>
            <a:r>
              <a:rPr lang="en-US" dirty="0"/>
              <a:t>Title</a:t>
            </a:r>
          </a:p>
        </p:txBody>
      </p:sp>
      <p:sp>
        <p:nvSpPr>
          <p:cNvPr id="13" name="Subtitle 2">
            <a:extLst>
              <a:ext uri="{FF2B5EF4-FFF2-40B4-BE49-F238E27FC236}">
                <a16:creationId xmlns:a16="http://schemas.microsoft.com/office/drawing/2014/main" id="{032D21AA-64F9-6544-A241-286354AD8C82}"/>
              </a:ext>
            </a:extLst>
          </p:cNvPr>
          <p:cNvSpPr>
            <a:spLocks noGrp="1"/>
          </p:cNvSpPr>
          <p:nvPr>
            <p:ph type="subTitle" idx="1"/>
          </p:nvPr>
        </p:nvSpPr>
        <p:spPr>
          <a:xfrm>
            <a:off x="1524000" y="3234449"/>
            <a:ext cx="9144000" cy="482183"/>
          </a:xfrm>
          <a:prstGeom prst="rect">
            <a:avLst/>
          </a:prstGeom>
        </p:spPr>
        <p:txBody>
          <a:bodyPr anchor="t" anchorCtr="0">
            <a:spAutoFit/>
          </a:bodyPr>
          <a:lstStyle>
            <a:lvl1pPr marL="0" indent="0" algn="ctr">
              <a:lnSpc>
                <a:spcPts val="2860"/>
              </a:lnSpc>
              <a:spcAft>
                <a:spcPts val="0"/>
              </a:spcAft>
              <a:buNone/>
              <a:defRPr sz="2800" b="1" i="0" cap="none" baseline="0">
                <a:solidFill>
                  <a:schemeClr val="bg1"/>
                </a:solidFill>
                <a:latin typeface="Montserrat" pitchFamily="2" charset="77"/>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dirty="0"/>
              <a:t>Click to edit Master subtitle style</a:t>
            </a:r>
            <a:endParaRPr lang="en-US" dirty="0"/>
          </a:p>
        </p:txBody>
      </p:sp>
      <p:pic>
        <p:nvPicPr>
          <p:cNvPr id="14" name="Picture 13">
            <a:extLst>
              <a:ext uri="{FF2B5EF4-FFF2-40B4-BE49-F238E27FC236}">
                <a16:creationId xmlns:a16="http://schemas.microsoft.com/office/drawing/2014/main" id="{6838682B-CC0C-2240-9610-7524699E506E}"/>
              </a:ext>
            </a:extLst>
          </p:cNvPr>
          <p:cNvPicPr>
            <a:picLocks noChangeAspect="1"/>
          </p:cNvPicPr>
          <p:nvPr userDrawn="1"/>
        </p:nvPicPr>
        <p:blipFill>
          <a:blip r:embed="rId2"/>
          <a:stretch>
            <a:fillRect/>
          </a:stretch>
        </p:blipFill>
        <p:spPr>
          <a:xfrm>
            <a:off x="5188927" y="5159669"/>
            <a:ext cx="1814147" cy="880395"/>
          </a:xfrm>
          <a:prstGeom prst="rect">
            <a:avLst/>
          </a:prstGeom>
          <a:ln w="6350">
            <a:noFill/>
          </a:ln>
        </p:spPr>
      </p:pic>
    </p:spTree>
    <p:extLst>
      <p:ext uri="{BB962C8B-B14F-4D97-AF65-F5344CB8AC3E}">
        <p14:creationId xmlns:p14="http://schemas.microsoft.com/office/powerpoint/2010/main" val="88600933"/>
      </p:ext>
    </p:extLst>
  </p:cSld>
  <p:clrMapOvr>
    <a:masterClrMapping/>
  </p:clrMapOvr>
  <p:extLst>
    <p:ext uri="{DCECCB84-F9BA-43D5-87BE-67443E8EF086}">
      <p15:sldGuideLst xmlns:p15="http://schemas.microsoft.com/office/powerpoint/2012/main">
        <p15:guide id="1" orient="horz" pos="3793">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and Content_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40E8D6-300A-EC4E-9A82-8E5FF0C767D0}"/>
              </a:ext>
            </a:extLst>
          </p:cNvPr>
          <p:cNvSpPr/>
          <p:nvPr userDrawn="1"/>
        </p:nvSpPr>
        <p:spPr>
          <a:xfrm>
            <a:off x="-1" y="0"/>
            <a:ext cx="12192001" cy="895104"/>
          </a:xfrm>
          <a:prstGeom prst="rect">
            <a:avLst/>
          </a:prstGeom>
          <a:solidFill>
            <a:srgbClr val="FFE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12" name="Title 1">
            <a:extLst>
              <a:ext uri="{FF2B5EF4-FFF2-40B4-BE49-F238E27FC236}">
                <a16:creationId xmlns:a16="http://schemas.microsoft.com/office/drawing/2014/main" id="{3EB252FA-DA85-3A44-94E6-B57BDF7F1E05}"/>
              </a:ext>
            </a:extLst>
          </p:cNvPr>
          <p:cNvSpPr>
            <a:spLocks noGrp="1"/>
          </p:cNvSpPr>
          <p:nvPr>
            <p:ph type="title"/>
          </p:nvPr>
        </p:nvSpPr>
        <p:spPr>
          <a:xfrm>
            <a:off x="561663" y="1"/>
            <a:ext cx="11314385" cy="895104"/>
          </a:xfrm>
        </p:spPr>
        <p:txBody>
          <a:bodyPr lIns="90000" tIns="46800" rIns="90000" bIns="46800">
            <a:normAutofit/>
          </a:bodyPr>
          <a:lstStyle>
            <a:lvl1pPr>
              <a:defRPr sz="3600" cap="none" baseline="0">
                <a:solidFill>
                  <a:srgbClr val="4B4F53"/>
                </a:solidFill>
              </a:defRPr>
            </a:lvl1pPr>
          </a:lstStyle>
          <a:p>
            <a:r>
              <a:rPr lang="en-GB" dirty="0"/>
              <a:t>Click to edit Master title style</a:t>
            </a:r>
            <a:endParaRPr lang="en-US" dirty="0"/>
          </a:p>
        </p:txBody>
      </p:sp>
      <p:sp>
        <p:nvSpPr>
          <p:cNvPr id="16" name="Picture Placeholder 15">
            <a:extLst>
              <a:ext uri="{FF2B5EF4-FFF2-40B4-BE49-F238E27FC236}">
                <a16:creationId xmlns:a16="http://schemas.microsoft.com/office/drawing/2014/main" id="{B98D14C9-45AE-FF43-8A71-FA2DB1603F13}"/>
              </a:ext>
            </a:extLst>
          </p:cNvPr>
          <p:cNvSpPr>
            <a:spLocks noGrp="1"/>
          </p:cNvSpPr>
          <p:nvPr>
            <p:ph type="pic" sz="quarter" idx="10"/>
          </p:nvPr>
        </p:nvSpPr>
        <p:spPr>
          <a:xfrm>
            <a:off x="669614" y="1042639"/>
            <a:ext cx="4324351" cy="5391615"/>
          </a:xfrm>
          <a:prstGeom prst="rect">
            <a:avLst/>
          </a:prstGeom>
        </p:spPr>
        <p:txBody>
          <a:bodyPr/>
          <a:lstStyle>
            <a:lvl1pPr>
              <a:defRPr>
                <a:solidFill>
                  <a:srgbClr val="343638"/>
                </a:solidFill>
              </a:defRPr>
            </a:lvl1pPr>
          </a:lstStyle>
          <a:p>
            <a:r>
              <a:rPr lang="en-GB" dirty="0"/>
              <a:t>Click icon to add picture</a:t>
            </a:r>
            <a:endParaRPr lang="en-US" dirty="0"/>
          </a:p>
        </p:txBody>
      </p:sp>
      <p:sp>
        <p:nvSpPr>
          <p:cNvPr id="3" name="Text Placeholder 2">
            <a:extLst>
              <a:ext uri="{FF2B5EF4-FFF2-40B4-BE49-F238E27FC236}">
                <a16:creationId xmlns:a16="http://schemas.microsoft.com/office/drawing/2014/main" id="{01032B33-4CDD-1249-850C-3BBEBF4C628E}"/>
              </a:ext>
            </a:extLst>
          </p:cNvPr>
          <p:cNvSpPr>
            <a:spLocks noGrp="1"/>
          </p:cNvSpPr>
          <p:nvPr>
            <p:ph type="body" sz="quarter" idx="11"/>
          </p:nvPr>
        </p:nvSpPr>
        <p:spPr>
          <a:xfrm>
            <a:off x="5224118" y="1042638"/>
            <a:ext cx="6741141" cy="5391615"/>
          </a:xfrm>
        </p:spPr>
        <p:txBody>
          <a:bodyPr>
            <a:normAutofit/>
          </a:bodyPr>
          <a:lstStyle>
            <a:lvl1pPr>
              <a:defRPr sz="3200">
                <a:solidFill>
                  <a:srgbClr val="343638"/>
                </a:solidFill>
              </a:defRPr>
            </a:lvl1pPr>
            <a:lvl2pPr>
              <a:lnSpc>
                <a:spcPct val="100000"/>
              </a:lnSpc>
              <a:spcBef>
                <a:spcPts val="0"/>
              </a:spcBef>
              <a:spcAft>
                <a:spcPts val="600"/>
              </a:spcAft>
              <a:defRPr sz="20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2pPr>
            <a:lvl3pPr marL="360363" indent="-180975">
              <a:lnSpc>
                <a:spcPct val="100000"/>
              </a:lnSpc>
              <a:spcBef>
                <a:spcPts val="0"/>
              </a:spcBef>
              <a:tabLst/>
              <a:defRPr sz="20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3pPr>
            <a:lvl4pPr marL="533400" indent="-130175">
              <a:lnSpc>
                <a:spcPct val="100000"/>
              </a:lnSpc>
              <a:spcBef>
                <a:spcPts val="0"/>
              </a:spcBef>
              <a:tabLst/>
              <a:defRPr sz="20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4pPr>
            <a:lvl5pPr marL="714375" indent="-180975">
              <a:lnSpc>
                <a:spcPct val="100000"/>
              </a:lnSpc>
              <a:spcBef>
                <a:spcPts val="0"/>
              </a:spcBef>
              <a:tabLst/>
              <a:defRPr sz="20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2114285179"/>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and Content_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40E8D6-300A-EC4E-9A82-8E5FF0C767D0}"/>
              </a:ext>
            </a:extLst>
          </p:cNvPr>
          <p:cNvSpPr/>
          <p:nvPr userDrawn="1"/>
        </p:nvSpPr>
        <p:spPr>
          <a:xfrm>
            <a:off x="-1" y="0"/>
            <a:ext cx="12192001" cy="895104"/>
          </a:xfrm>
          <a:prstGeom prst="rect">
            <a:avLst/>
          </a:prstGeom>
          <a:solidFill>
            <a:srgbClr val="3436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343638"/>
              </a:solidFill>
              <a:effectLst/>
              <a:uLnTx/>
              <a:uFillTx/>
              <a:latin typeface="Montserrat" pitchFamily="2" charset="77"/>
              <a:ea typeface="+mn-ea"/>
              <a:cs typeface="+mn-cs"/>
            </a:endParaRPr>
          </a:p>
        </p:txBody>
      </p:sp>
      <p:sp>
        <p:nvSpPr>
          <p:cNvPr id="12" name="Title 1">
            <a:extLst>
              <a:ext uri="{FF2B5EF4-FFF2-40B4-BE49-F238E27FC236}">
                <a16:creationId xmlns:a16="http://schemas.microsoft.com/office/drawing/2014/main" id="{3EB252FA-DA85-3A44-94E6-B57BDF7F1E05}"/>
              </a:ext>
            </a:extLst>
          </p:cNvPr>
          <p:cNvSpPr>
            <a:spLocks noGrp="1"/>
          </p:cNvSpPr>
          <p:nvPr>
            <p:ph type="title"/>
          </p:nvPr>
        </p:nvSpPr>
        <p:spPr>
          <a:xfrm>
            <a:off x="561664" y="1"/>
            <a:ext cx="10515600" cy="895104"/>
          </a:xfrm>
        </p:spPr>
        <p:txBody>
          <a:bodyPr lIns="90000" tIns="46800" rIns="90000" bIns="46800">
            <a:normAutofit/>
          </a:bodyPr>
          <a:lstStyle>
            <a:lvl1pPr>
              <a:defRPr sz="3600" cap="none" baseline="0">
                <a:solidFill>
                  <a:srgbClr val="FFEC00"/>
                </a:solidFill>
              </a:defRPr>
            </a:lvl1pPr>
          </a:lstStyle>
          <a:p>
            <a:r>
              <a:rPr lang="en-GB" dirty="0"/>
              <a:t>Click to edit Master title style</a:t>
            </a:r>
            <a:endParaRPr lang="en-US" dirty="0"/>
          </a:p>
        </p:txBody>
      </p:sp>
      <p:sp>
        <p:nvSpPr>
          <p:cNvPr id="8" name="Picture Placeholder 15">
            <a:extLst>
              <a:ext uri="{FF2B5EF4-FFF2-40B4-BE49-F238E27FC236}">
                <a16:creationId xmlns:a16="http://schemas.microsoft.com/office/drawing/2014/main" id="{4E674339-EC84-F646-877A-EDD9D43C1713}"/>
              </a:ext>
            </a:extLst>
          </p:cNvPr>
          <p:cNvSpPr>
            <a:spLocks noGrp="1"/>
          </p:cNvSpPr>
          <p:nvPr>
            <p:ph type="pic" sz="quarter" idx="10"/>
          </p:nvPr>
        </p:nvSpPr>
        <p:spPr>
          <a:xfrm>
            <a:off x="669614" y="1098395"/>
            <a:ext cx="4324351" cy="5603488"/>
          </a:xfrm>
          <a:prstGeom prst="rect">
            <a:avLst/>
          </a:prstGeom>
        </p:spPr>
        <p:txBody>
          <a:bodyPr/>
          <a:lstStyle>
            <a:lvl1pPr>
              <a:defRPr>
                <a:solidFill>
                  <a:srgbClr val="343638"/>
                </a:solidFill>
              </a:defRPr>
            </a:lvl1pPr>
          </a:lstStyle>
          <a:p>
            <a:r>
              <a:rPr lang="en-GB" dirty="0"/>
              <a:t>Click icon to add picture</a:t>
            </a:r>
            <a:endParaRPr lang="en-US" dirty="0"/>
          </a:p>
        </p:txBody>
      </p:sp>
      <p:sp>
        <p:nvSpPr>
          <p:cNvPr id="10" name="Text Placeholder 2">
            <a:extLst>
              <a:ext uri="{FF2B5EF4-FFF2-40B4-BE49-F238E27FC236}">
                <a16:creationId xmlns:a16="http://schemas.microsoft.com/office/drawing/2014/main" id="{8CE19EF3-F776-A542-836A-D43991213AE7}"/>
              </a:ext>
            </a:extLst>
          </p:cNvPr>
          <p:cNvSpPr>
            <a:spLocks noGrp="1"/>
          </p:cNvSpPr>
          <p:nvPr>
            <p:ph type="body" sz="quarter" idx="11"/>
          </p:nvPr>
        </p:nvSpPr>
        <p:spPr>
          <a:xfrm>
            <a:off x="5224118" y="1105268"/>
            <a:ext cx="6646355" cy="5596615"/>
          </a:xfrm>
        </p:spPr>
        <p:txBody>
          <a:bodyPr>
            <a:normAutofit/>
          </a:bodyPr>
          <a:lstStyle>
            <a:lvl1pPr>
              <a:defRPr sz="3200">
                <a:solidFill>
                  <a:srgbClr val="343638"/>
                </a:solidFill>
              </a:defRPr>
            </a:lvl1pPr>
            <a:lvl2pPr>
              <a:lnSpc>
                <a:spcPct val="100000"/>
              </a:lnSpc>
              <a:spcBef>
                <a:spcPts val="0"/>
              </a:spcBef>
              <a:spcAft>
                <a:spcPts val="600"/>
              </a:spcAft>
              <a:defRPr sz="20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2pPr>
            <a:lvl3pPr marL="360363" indent="-180975">
              <a:lnSpc>
                <a:spcPct val="100000"/>
              </a:lnSpc>
              <a:spcBef>
                <a:spcPts val="0"/>
              </a:spcBef>
              <a:tabLst/>
              <a:defRPr sz="20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3pPr>
            <a:lvl4pPr marL="533400" indent="-130175">
              <a:lnSpc>
                <a:spcPct val="100000"/>
              </a:lnSpc>
              <a:spcBef>
                <a:spcPts val="0"/>
              </a:spcBef>
              <a:tabLst/>
              <a:defRPr sz="20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4pPr>
            <a:lvl5pPr marL="714375" indent="-180975">
              <a:lnSpc>
                <a:spcPct val="100000"/>
              </a:lnSpc>
              <a:spcBef>
                <a:spcPts val="0"/>
              </a:spcBef>
              <a:tabLst/>
              <a:defRPr sz="20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2769746951"/>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_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40E8D6-300A-EC4E-9A82-8E5FF0C767D0}"/>
              </a:ext>
            </a:extLst>
          </p:cNvPr>
          <p:cNvSpPr/>
          <p:nvPr userDrawn="1"/>
        </p:nvSpPr>
        <p:spPr>
          <a:xfrm>
            <a:off x="0" y="2"/>
            <a:ext cx="5263979" cy="6857999"/>
          </a:xfrm>
          <a:prstGeom prst="rect">
            <a:avLst/>
          </a:prstGeom>
          <a:solidFill>
            <a:srgbClr val="FFE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4" name="Text Placeholder 3">
            <a:extLst>
              <a:ext uri="{FF2B5EF4-FFF2-40B4-BE49-F238E27FC236}">
                <a16:creationId xmlns:a16="http://schemas.microsoft.com/office/drawing/2014/main" id="{088B0EFA-3F34-0E4E-876D-DD157F392899}"/>
              </a:ext>
            </a:extLst>
          </p:cNvPr>
          <p:cNvSpPr>
            <a:spLocks noGrp="1"/>
          </p:cNvSpPr>
          <p:nvPr>
            <p:ph type="body" sz="quarter" idx="13"/>
          </p:nvPr>
        </p:nvSpPr>
        <p:spPr>
          <a:xfrm>
            <a:off x="5586761" y="340113"/>
            <a:ext cx="6350619" cy="6361770"/>
          </a:xfrm>
        </p:spPr>
        <p:txBody>
          <a:bodyPr>
            <a:normAutofit/>
          </a:bodyPr>
          <a:lstStyle>
            <a:lvl1pPr>
              <a:defRPr sz="3200"/>
            </a:lvl1pPr>
            <a:lvl2pPr>
              <a:defRPr sz="2400"/>
            </a:lvl2pPr>
            <a:lvl3pPr>
              <a:defRPr sz="2400"/>
            </a:lvl3pPr>
            <a:lvl4pPr>
              <a:defRPr sz="2400"/>
            </a:lvl4pPr>
            <a:lvl5pPr>
              <a:defRPr sz="24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1" name="Content Placeholder 2">
            <a:extLst>
              <a:ext uri="{FF2B5EF4-FFF2-40B4-BE49-F238E27FC236}">
                <a16:creationId xmlns:a16="http://schemas.microsoft.com/office/drawing/2014/main" id="{492B58B2-F493-734C-8C62-6F498C948669}"/>
              </a:ext>
            </a:extLst>
          </p:cNvPr>
          <p:cNvSpPr>
            <a:spLocks noGrp="1"/>
          </p:cNvSpPr>
          <p:nvPr>
            <p:ph idx="1" hasCustomPrompt="1"/>
          </p:nvPr>
        </p:nvSpPr>
        <p:spPr>
          <a:xfrm>
            <a:off x="546808" y="2029073"/>
            <a:ext cx="3945117" cy="1202510"/>
          </a:xfrm>
          <a:prstGeom prst="rect">
            <a:avLst/>
          </a:prstGeom>
        </p:spPr>
        <p:txBody>
          <a:bodyPr lIns="90000" tIns="46800" rIns="90000" bIns="46800">
            <a:spAutoFit/>
          </a:bodyPr>
          <a:lstStyle>
            <a:lvl1pPr marL="0" indent="0">
              <a:lnSpc>
                <a:spcPct val="100000"/>
              </a:lnSpc>
              <a:spcBef>
                <a:spcPts val="0"/>
              </a:spcBef>
              <a:spcAft>
                <a:spcPts val="3600"/>
              </a:spcAft>
              <a:buFontTx/>
              <a:buNone/>
              <a:defRPr sz="3600" b="1" i="0" cap="none" baseline="0">
                <a:solidFill>
                  <a:srgbClr val="343638"/>
                </a:solidFill>
                <a:latin typeface="Montserrat" pitchFamily="2" charset="77"/>
              </a:defRPr>
            </a:lvl1pPr>
            <a:lvl2pPr marL="0" indent="0">
              <a:buFontTx/>
              <a:buNone/>
              <a:defRPr sz="1800">
                <a:solidFill>
                  <a:srgbClr val="4B4F53"/>
                </a:solidFill>
                <a:latin typeface="Open Sans" panose="020B0606030504020204" pitchFamily="34" charset="0"/>
                <a:ea typeface="Open Sans" panose="020B0606030504020204" pitchFamily="34" charset="0"/>
                <a:cs typeface="Open Sans" panose="020B0606030504020204" pitchFamily="34" charset="0"/>
              </a:defRPr>
            </a:lvl2pPr>
            <a:lvl3pPr marL="914377" indent="0">
              <a:buFontTx/>
              <a:buNone/>
              <a:defRPr sz="1800"/>
            </a:lvl3pPr>
            <a:lvl4pPr marL="1371566" indent="0">
              <a:buFontTx/>
              <a:buNone/>
              <a:defRPr sz="1800"/>
            </a:lvl4pPr>
            <a:lvl5pPr marL="1828754" indent="0">
              <a:buFontTx/>
              <a:buNone/>
              <a:defRPr sz="1800"/>
            </a:lvl5pPr>
          </a:lstStyle>
          <a:p>
            <a:pPr lvl="0"/>
            <a:r>
              <a:rPr lang="en-US" dirty="0"/>
              <a:t>Edit Master text styles</a:t>
            </a:r>
          </a:p>
        </p:txBody>
      </p:sp>
    </p:spTree>
    <p:extLst>
      <p:ext uri="{BB962C8B-B14F-4D97-AF65-F5344CB8AC3E}">
        <p14:creationId xmlns:p14="http://schemas.microsoft.com/office/powerpoint/2010/main" val="4233032915"/>
      </p:ext>
    </p:extLst>
  </p:cSld>
  <p:clrMapOvr>
    <a:masterClrMapping/>
  </p:clrMapOvr>
  <p:extLst>
    <p:ext uri="{DCECCB84-F9BA-43D5-87BE-67443E8EF086}">
      <p15:sldGuideLst xmlns:p15="http://schemas.microsoft.com/office/powerpoint/2012/main">
        <p15:guide id="1" orient="horz" pos="1366">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40E8D6-300A-EC4E-9A82-8E5FF0C767D0}"/>
              </a:ext>
            </a:extLst>
          </p:cNvPr>
          <p:cNvSpPr/>
          <p:nvPr userDrawn="1"/>
        </p:nvSpPr>
        <p:spPr>
          <a:xfrm>
            <a:off x="0" y="2"/>
            <a:ext cx="5263979" cy="6857999"/>
          </a:xfrm>
          <a:prstGeom prst="rect">
            <a:avLst/>
          </a:prstGeom>
          <a:solidFill>
            <a:srgbClr val="3436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13" name="Content Placeholder 2">
            <a:extLst>
              <a:ext uri="{FF2B5EF4-FFF2-40B4-BE49-F238E27FC236}">
                <a16:creationId xmlns:a16="http://schemas.microsoft.com/office/drawing/2014/main" id="{163AB221-17EE-C74B-8B24-B146A7C5C14D}"/>
              </a:ext>
            </a:extLst>
          </p:cNvPr>
          <p:cNvSpPr>
            <a:spLocks noGrp="1"/>
          </p:cNvSpPr>
          <p:nvPr>
            <p:ph idx="1" hasCustomPrompt="1"/>
          </p:nvPr>
        </p:nvSpPr>
        <p:spPr>
          <a:xfrm>
            <a:off x="563900" y="2021816"/>
            <a:ext cx="3945117" cy="1202510"/>
          </a:xfrm>
          <a:prstGeom prst="rect">
            <a:avLst/>
          </a:prstGeom>
        </p:spPr>
        <p:txBody>
          <a:bodyPr lIns="90000" tIns="46800" rIns="90000" bIns="46800">
            <a:spAutoFit/>
          </a:bodyPr>
          <a:lstStyle>
            <a:lvl1pPr marL="0" indent="0">
              <a:lnSpc>
                <a:spcPct val="100000"/>
              </a:lnSpc>
              <a:spcBef>
                <a:spcPts val="0"/>
              </a:spcBef>
              <a:spcAft>
                <a:spcPts val="3600"/>
              </a:spcAft>
              <a:buFontTx/>
              <a:buNone/>
              <a:defRPr sz="3600" b="1" i="0" cap="none" baseline="0">
                <a:solidFill>
                  <a:srgbClr val="FFEC00"/>
                </a:solidFill>
                <a:latin typeface="Montserrat" pitchFamily="2" charset="77"/>
              </a:defRPr>
            </a:lvl1pPr>
            <a:lvl2pPr marL="0" indent="0">
              <a:buFontTx/>
              <a:buNone/>
              <a:defRPr sz="1800">
                <a:solidFill>
                  <a:srgbClr val="4B4F53"/>
                </a:solidFill>
                <a:latin typeface="Open Sans" panose="020B0606030504020204" pitchFamily="34" charset="0"/>
                <a:ea typeface="Open Sans" panose="020B0606030504020204" pitchFamily="34" charset="0"/>
                <a:cs typeface="Open Sans" panose="020B0606030504020204" pitchFamily="34" charset="0"/>
              </a:defRPr>
            </a:lvl2pPr>
            <a:lvl3pPr marL="914377" indent="0">
              <a:buFontTx/>
              <a:buNone/>
              <a:defRPr sz="1800"/>
            </a:lvl3pPr>
            <a:lvl4pPr marL="1371566" indent="0">
              <a:buFontTx/>
              <a:buNone/>
              <a:defRPr sz="1800"/>
            </a:lvl4pPr>
            <a:lvl5pPr marL="1828754" indent="0">
              <a:buFontTx/>
              <a:buNone/>
              <a:defRPr sz="1800"/>
            </a:lvl5pPr>
          </a:lstStyle>
          <a:p>
            <a:pPr lvl="0"/>
            <a:r>
              <a:rPr lang="en-US" dirty="0"/>
              <a:t>Edit Master text styles</a:t>
            </a:r>
          </a:p>
        </p:txBody>
      </p:sp>
      <p:sp>
        <p:nvSpPr>
          <p:cNvPr id="10" name="Text Placeholder 3">
            <a:extLst>
              <a:ext uri="{FF2B5EF4-FFF2-40B4-BE49-F238E27FC236}">
                <a16:creationId xmlns:a16="http://schemas.microsoft.com/office/drawing/2014/main" id="{E624F9F2-CB6F-4E4F-99CE-7B33142B686C}"/>
              </a:ext>
            </a:extLst>
          </p:cNvPr>
          <p:cNvSpPr>
            <a:spLocks noGrp="1"/>
          </p:cNvSpPr>
          <p:nvPr>
            <p:ph type="body" sz="quarter" idx="13"/>
          </p:nvPr>
        </p:nvSpPr>
        <p:spPr>
          <a:xfrm>
            <a:off x="5581185" y="351263"/>
            <a:ext cx="6367347" cy="6345044"/>
          </a:xfrm>
        </p:spPr>
        <p:txBody>
          <a:bodyPr>
            <a:normAutofit/>
          </a:bodyPr>
          <a:lstStyle>
            <a:lvl1pPr>
              <a:defRPr sz="3200"/>
            </a:lvl1pPr>
            <a:lvl2pPr>
              <a:defRPr sz="2400"/>
            </a:lvl2pPr>
            <a:lvl3pPr>
              <a:defRPr sz="2400"/>
            </a:lvl3pPr>
            <a:lvl4pPr>
              <a:defRPr sz="2400"/>
            </a:lvl4pPr>
            <a:lvl5pPr>
              <a:defRPr sz="24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2256943118"/>
      </p:ext>
    </p:extLst>
  </p:cSld>
  <p:clrMapOvr>
    <a:masterClrMapping/>
  </p:clrMapOvr>
  <p:extLst>
    <p:ext uri="{DCECCB84-F9BA-43D5-87BE-67443E8EF086}">
      <p15:sldGuideLst xmlns:p15="http://schemas.microsoft.com/office/powerpoint/2012/main">
        <p15:guide id="1" orient="horz" pos="1366">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_1">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40E8D6-300A-EC4E-9A82-8E5FF0C767D0}"/>
              </a:ext>
            </a:extLst>
          </p:cNvPr>
          <p:cNvSpPr/>
          <p:nvPr userDrawn="1"/>
        </p:nvSpPr>
        <p:spPr>
          <a:xfrm>
            <a:off x="-1" y="0"/>
            <a:ext cx="12192001" cy="895104"/>
          </a:xfrm>
          <a:prstGeom prst="rect">
            <a:avLst/>
          </a:prstGeom>
          <a:solidFill>
            <a:srgbClr val="FFE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12" name="Title 1">
            <a:extLst>
              <a:ext uri="{FF2B5EF4-FFF2-40B4-BE49-F238E27FC236}">
                <a16:creationId xmlns:a16="http://schemas.microsoft.com/office/drawing/2014/main" id="{3EB252FA-DA85-3A44-94E6-B57BDF7F1E05}"/>
              </a:ext>
            </a:extLst>
          </p:cNvPr>
          <p:cNvSpPr>
            <a:spLocks noGrp="1"/>
          </p:cNvSpPr>
          <p:nvPr>
            <p:ph type="title"/>
          </p:nvPr>
        </p:nvSpPr>
        <p:spPr>
          <a:xfrm>
            <a:off x="553118" y="1"/>
            <a:ext cx="11576827" cy="895104"/>
          </a:xfrm>
        </p:spPr>
        <p:txBody>
          <a:bodyPr lIns="90000" tIns="46800" rIns="90000" bIns="46800">
            <a:normAutofit/>
          </a:bodyPr>
          <a:lstStyle>
            <a:lvl1pPr>
              <a:defRPr sz="3600" cap="none" baseline="0">
                <a:solidFill>
                  <a:srgbClr val="4B4F53"/>
                </a:solidFill>
              </a:defRPr>
            </a:lvl1pPr>
          </a:lstStyle>
          <a:p>
            <a:r>
              <a:rPr lang="en-GB" dirty="0"/>
              <a:t>Click to edit Master title style</a:t>
            </a:r>
            <a:endParaRPr lang="en-US" dirty="0"/>
          </a:p>
        </p:txBody>
      </p:sp>
      <p:sp>
        <p:nvSpPr>
          <p:cNvPr id="4" name="Table Placeholder 3">
            <a:extLst>
              <a:ext uri="{FF2B5EF4-FFF2-40B4-BE49-F238E27FC236}">
                <a16:creationId xmlns:a16="http://schemas.microsoft.com/office/drawing/2014/main" id="{0A9FB6F5-0E88-4E4D-82FA-136C78BD1365}"/>
              </a:ext>
            </a:extLst>
          </p:cNvPr>
          <p:cNvSpPr>
            <a:spLocks noGrp="1"/>
          </p:cNvSpPr>
          <p:nvPr>
            <p:ph type="tbl" sz="quarter" idx="10"/>
          </p:nvPr>
        </p:nvSpPr>
        <p:spPr>
          <a:xfrm>
            <a:off x="553118" y="1087244"/>
            <a:ext cx="10933531" cy="4995746"/>
          </a:xfrm>
        </p:spPr>
        <p:txBody>
          <a:bodyPr/>
          <a:lstStyle>
            <a:lvl1pPr>
              <a:defRPr>
                <a:solidFill>
                  <a:srgbClr val="343638"/>
                </a:solidFill>
              </a:defRPr>
            </a:lvl1pPr>
          </a:lstStyle>
          <a:p>
            <a:r>
              <a:rPr lang="en-GB" dirty="0"/>
              <a:t>Click icon to add table</a:t>
            </a:r>
            <a:endParaRPr lang="en-US" dirty="0"/>
          </a:p>
        </p:txBody>
      </p:sp>
    </p:spTree>
    <p:extLst>
      <p:ext uri="{BB962C8B-B14F-4D97-AF65-F5344CB8AC3E}">
        <p14:creationId xmlns:p14="http://schemas.microsoft.com/office/powerpoint/2010/main" val="1795338261"/>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_2">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40E8D6-300A-EC4E-9A82-8E5FF0C767D0}"/>
              </a:ext>
            </a:extLst>
          </p:cNvPr>
          <p:cNvSpPr/>
          <p:nvPr userDrawn="1"/>
        </p:nvSpPr>
        <p:spPr>
          <a:xfrm>
            <a:off x="-1" y="0"/>
            <a:ext cx="12192001" cy="895104"/>
          </a:xfrm>
          <a:prstGeom prst="rect">
            <a:avLst/>
          </a:prstGeom>
          <a:solidFill>
            <a:srgbClr val="3436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12" name="Title 1">
            <a:extLst>
              <a:ext uri="{FF2B5EF4-FFF2-40B4-BE49-F238E27FC236}">
                <a16:creationId xmlns:a16="http://schemas.microsoft.com/office/drawing/2014/main" id="{3EB252FA-DA85-3A44-94E6-B57BDF7F1E05}"/>
              </a:ext>
            </a:extLst>
          </p:cNvPr>
          <p:cNvSpPr>
            <a:spLocks noGrp="1"/>
          </p:cNvSpPr>
          <p:nvPr>
            <p:ph type="title"/>
          </p:nvPr>
        </p:nvSpPr>
        <p:spPr>
          <a:xfrm>
            <a:off x="589535" y="1"/>
            <a:ext cx="11576827" cy="895104"/>
          </a:xfrm>
        </p:spPr>
        <p:txBody>
          <a:bodyPr lIns="90000" tIns="46800" rIns="90000" bIns="46800">
            <a:normAutofit/>
          </a:bodyPr>
          <a:lstStyle>
            <a:lvl1pPr>
              <a:defRPr sz="3600" cap="none" baseline="0">
                <a:solidFill>
                  <a:srgbClr val="FFEC00"/>
                </a:solidFill>
              </a:defRPr>
            </a:lvl1pPr>
          </a:lstStyle>
          <a:p>
            <a:r>
              <a:rPr lang="en-GB" dirty="0"/>
              <a:t>Click to edit Master title style</a:t>
            </a:r>
            <a:endParaRPr lang="en-US" dirty="0"/>
          </a:p>
        </p:txBody>
      </p:sp>
      <p:sp>
        <p:nvSpPr>
          <p:cNvPr id="8" name="Table Placeholder 3">
            <a:extLst>
              <a:ext uri="{FF2B5EF4-FFF2-40B4-BE49-F238E27FC236}">
                <a16:creationId xmlns:a16="http://schemas.microsoft.com/office/drawing/2014/main" id="{1D6867A2-CF97-FF47-9320-A1F4F8DCFF12}"/>
              </a:ext>
            </a:extLst>
          </p:cNvPr>
          <p:cNvSpPr>
            <a:spLocks noGrp="1"/>
          </p:cNvSpPr>
          <p:nvPr>
            <p:ph type="tbl" sz="quarter" idx="10"/>
          </p:nvPr>
        </p:nvSpPr>
        <p:spPr>
          <a:xfrm>
            <a:off x="589535" y="1081668"/>
            <a:ext cx="10897114" cy="4962293"/>
          </a:xfrm>
        </p:spPr>
        <p:txBody>
          <a:bodyPr/>
          <a:lstStyle>
            <a:lvl1pPr>
              <a:defRPr>
                <a:solidFill>
                  <a:srgbClr val="343638"/>
                </a:solidFill>
              </a:defRPr>
            </a:lvl1pPr>
          </a:lstStyle>
          <a:p>
            <a:r>
              <a:rPr lang="en-GB" dirty="0"/>
              <a:t>Click icon to add table</a:t>
            </a:r>
            <a:endParaRPr lang="en-US" dirty="0"/>
          </a:p>
        </p:txBody>
      </p:sp>
    </p:spTree>
    <p:extLst>
      <p:ext uri="{BB962C8B-B14F-4D97-AF65-F5344CB8AC3E}">
        <p14:creationId xmlns:p14="http://schemas.microsoft.com/office/powerpoint/2010/main" val="1221735449"/>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_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FC3B9-7A3B-F744-AADC-351BDFE33458}"/>
              </a:ext>
            </a:extLst>
          </p:cNvPr>
          <p:cNvSpPr>
            <a:spLocks noGrp="1"/>
          </p:cNvSpPr>
          <p:nvPr>
            <p:ph type="title"/>
          </p:nvPr>
        </p:nvSpPr>
        <p:spPr/>
        <p:txBody>
          <a:bodyPr>
            <a:normAutofit/>
          </a:bodyPr>
          <a:lstStyle>
            <a:lvl1pPr>
              <a:defRPr sz="3600" cap="none" baseline="0">
                <a:solidFill>
                  <a:srgbClr val="333638"/>
                </a:solidFill>
              </a:defRPr>
            </a:lvl1pPr>
          </a:lstStyle>
          <a:p>
            <a:r>
              <a:rPr lang="en-GB" dirty="0"/>
              <a:t>Click to edit Master title style</a:t>
            </a:r>
            <a:endParaRPr lang="en-US" dirty="0"/>
          </a:p>
        </p:txBody>
      </p:sp>
      <p:sp>
        <p:nvSpPr>
          <p:cNvPr id="5" name="Chart Placeholder 4">
            <a:extLst>
              <a:ext uri="{FF2B5EF4-FFF2-40B4-BE49-F238E27FC236}">
                <a16:creationId xmlns:a16="http://schemas.microsoft.com/office/drawing/2014/main" id="{D1FF3043-49E7-4A40-85A9-1B24441984DD}"/>
              </a:ext>
            </a:extLst>
          </p:cNvPr>
          <p:cNvSpPr>
            <a:spLocks noGrp="1"/>
          </p:cNvSpPr>
          <p:nvPr>
            <p:ph type="chart" sz="quarter" idx="11"/>
          </p:nvPr>
        </p:nvSpPr>
        <p:spPr>
          <a:xfrm>
            <a:off x="556189" y="1052513"/>
            <a:ext cx="10699187" cy="4876800"/>
          </a:xfrm>
        </p:spPr>
        <p:txBody>
          <a:bodyPr/>
          <a:lstStyle>
            <a:lvl1pPr>
              <a:defRPr>
                <a:solidFill>
                  <a:srgbClr val="DC2D27"/>
                </a:solidFill>
              </a:defRPr>
            </a:lvl1pPr>
          </a:lstStyle>
          <a:p>
            <a:r>
              <a:rPr lang="en-GB" dirty="0"/>
              <a:t>Click icon to add chart</a:t>
            </a:r>
            <a:endParaRPr lang="en-US" dirty="0"/>
          </a:p>
        </p:txBody>
      </p:sp>
    </p:spTree>
    <p:extLst>
      <p:ext uri="{BB962C8B-B14F-4D97-AF65-F5344CB8AC3E}">
        <p14:creationId xmlns:p14="http://schemas.microsoft.com/office/powerpoint/2010/main" val="5910065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hart_2">
    <p:bg>
      <p:bgPr>
        <a:solidFill>
          <a:srgbClr val="34363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FC3B9-7A3B-F744-AADC-351BDFE33458}"/>
              </a:ext>
            </a:extLst>
          </p:cNvPr>
          <p:cNvSpPr>
            <a:spLocks noGrp="1"/>
          </p:cNvSpPr>
          <p:nvPr>
            <p:ph type="title"/>
          </p:nvPr>
        </p:nvSpPr>
        <p:spPr/>
        <p:txBody>
          <a:bodyPr>
            <a:normAutofit/>
          </a:bodyPr>
          <a:lstStyle>
            <a:lvl1pPr>
              <a:defRPr sz="3600" cap="none" baseline="0">
                <a:solidFill>
                  <a:schemeClr val="accent1"/>
                </a:solidFill>
              </a:defRPr>
            </a:lvl1pPr>
          </a:lstStyle>
          <a:p>
            <a:r>
              <a:rPr lang="en-GB" dirty="0"/>
              <a:t>Click to edit Master title style</a:t>
            </a:r>
            <a:endParaRPr lang="en-US" dirty="0"/>
          </a:p>
        </p:txBody>
      </p:sp>
      <p:sp>
        <p:nvSpPr>
          <p:cNvPr id="5" name="Chart Placeholder 4">
            <a:extLst>
              <a:ext uri="{FF2B5EF4-FFF2-40B4-BE49-F238E27FC236}">
                <a16:creationId xmlns:a16="http://schemas.microsoft.com/office/drawing/2014/main" id="{D1FF3043-49E7-4A40-85A9-1B24441984DD}"/>
              </a:ext>
            </a:extLst>
          </p:cNvPr>
          <p:cNvSpPr>
            <a:spLocks noGrp="1"/>
          </p:cNvSpPr>
          <p:nvPr>
            <p:ph type="chart" sz="quarter" idx="11"/>
          </p:nvPr>
        </p:nvSpPr>
        <p:spPr>
          <a:xfrm>
            <a:off x="556189" y="1052513"/>
            <a:ext cx="10699187" cy="4876800"/>
          </a:xfrm>
        </p:spPr>
        <p:txBody>
          <a:bodyPr/>
          <a:lstStyle>
            <a:lvl1pPr>
              <a:defRPr>
                <a:solidFill>
                  <a:schemeClr val="bg1"/>
                </a:solidFill>
              </a:defRPr>
            </a:lvl1pPr>
          </a:lstStyle>
          <a:p>
            <a:r>
              <a:rPr lang="en-GB" dirty="0"/>
              <a:t>Click icon to add chart</a:t>
            </a:r>
            <a:endParaRPr lang="en-US" dirty="0"/>
          </a:p>
        </p:txBody>
      </p:sp>
      <p:pic>
        <p:nvPicPr>
          <p:cNvPr id="7" name="Picture 6">
            <a:extLst>
              <a:ext uri="{FF2B5EF4-FFF2-40B4-BE49-F238E27FC236}">
                <a16:creationId xmlns:a16="http://schemas.microsoft.com/office/drawing/2014/main" id="{2E2A0F8A-8198-3A42-AC11-97A17DD5A7C6}"/>
              </a:ext>
            </a:extLst>
          </p:cNvPr>
          <p:cNvPicPr>
            <a:picLocks noChangeAspect="1"/>
          </p:cNvPicPr>
          <p:nvPr userDrawn="1"/>
        </p:nvPicPr>
        <p:blipFill>
          <a:blip r:embed="rId2"/>
          <a:stretch>
            <a:fillRect/>
          </a:stretch>
        </p:blipFill>
        <p:spPr>
          <a:xfrm>
            <a:off x="11052148" y="6201943"/>
            <a:ext cx="907623" cy="440464"/>
          </a:xfrm>
          <a:prstGeom prst="rect">
            <a:avLst/>
          </a:prstGeom>
          <a:ln w="6350">
            <a:solidFill>
              <a:schemeClr val="bg1"/>
            </a:solidFill>
          </a:ln>
        </p:spPr>
      </p:pic>
    </p:spTree>
    <p:extLst>
      <p:ext uri="{BB962C8B-B14F-4D97-AF65-F5344CB8AC3E}">
        <p14:creationId xmlns:p14="http://schemas.microsoft.com/office/powerpoint/2010/main" val="135122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40E8D6-300A-EC4E-9A82-8E5FF0C767D0}"/>
              </a:ext>
            </a:extLst>
          </p:cNvPr>
          <p:cNvSpPr/>
          <p:nvPr userDrawn="1"/>
        </p:nvSpPr>
        <p:spPr>
          <a:xfrm>
            <a:off x="-1" y="0"/>
            <a:ext cx="12192001" cy="895104"/>
          </a:xfrm>
          <a:prstGeom prst="rect">
            <a:avLst/>
          </a:prstGeom>
          <a:solidFill>
            <a:srgbClr val="FFE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2" name="Title 1">
            <a:extLst>
              <a:ext uri="{FF2B5EF4-FFF2-40B4-BE49-F238E27FC236}">
                <a16:creationId xmlns:a16="http://schemas.microsoft.com/office/drawing/2014/main" id="{0C4A68C2-FEF0-B446-A302-E98BD056C48F}"/>
              </a:ext>
            </a:extLst>
          </p:cNvPr>
          <p:cNvSpPr>
            <a:spLocks noGrp="1"/>
          </p:cNvSpPr>
          <p:nvPr>
            <p:ph type="title"/>
          </p:nvPr>
        </p:nvSpPr>
        <p:spPr>
          <a:xfrm>
            <a:off x="556189" y="0"/>
            <a:ext cx="10878084" cy="876849"/>
          </a:xfrm>
        </p:spPr>
        <p:txBody>
          <a:bodyPr>
            <a:normAutofit/>
          </a:bodyPr>
          <a:lstStyle>
            <a:lvl1pPr>
              <a:defRPr sz="3600" cap="none" baseline="0"/>
            </a:lvl1pPr>
          </a:lstStyle>
          <a:p>
            <a:r>
              <a:rPr lang="en-GB" dirty="0"/>
              <a:t>Click to edit Master title style</a:t>
            </a:r>
            <a:endParaRPr lang="en-US" dirty="0"/>
          </a:p>
        </p:txBody>
      </p:sp>
      <p:sp>
        <p:nvSpPr>
          <p:cNvPr id="8" name="Picture Placeholder 15">
            <a:extLst>
              <a:ext uri="{FF2B5EF4-FFF2-40B4-BE49-F238E27FC236}">
                <a16:creationId xmlns:a16="http://schemas.microsoft.com/office/drawing/2014/main" id="{AD367326-00F1-714B-8BE2-22FCF02A4610}"/>
              </a:ext>
            </a:extLst>
          </p:cNvPr>
          <p:cNvSpPr>
            <a:spLocks noGrp="1"/>
          </p:cNvSpPr>
          <p:nvPr>
            <p:ph type="pic" sz="quarter" idx="10"/>
          </p:nvPr>
        </p:nvSpPr>
        <p:spPr>
          <a:xfrm>
            <a:off x="658813" y="1592330"/>
            <a:ext cx="2964604" cy="3997325"/>
          </a:xfrm>
          <a:prstGeom prst="rect">
            <a:avLst/>
          </a:prstGeom>
        </p:spPr>
        <p:txBody>
          <a:bodyPr/>
          <a:lstStyle/>
          <a:p>
            <a:r>
              <a:rPr lang="en-GB" dirty="0"/>
              <a:t>Click icon to add picture</a:t>
            </a:r>
            <a:endParaRPr lang="en-US" dirty="0"/>
          </a:p>
        </p:txBody>
      </p:sp>
      <p:sp>
        <p:nvSpPr>
          <p:cNvPr id="9" name="Picture Placeholder 15">
            <a:extLst>
              <a:ext uri="{FF2B5EF4-FFF2-40B4-BE49-F238E27FC236}">
                <a16:creationId xmlns:a16="http://schemas.microsoft.com/office/drawing/2014/main" id="{64C4C768-1C62-7A4F-8F79-D5A425949B4B}"/>
              </a:ext>
            </a:extLst>
          </p:cNvPr>
          <p:cNvSpPr>
            <a:spLocks noGrp="1"/>
          </p:cNvSpPr>
          <p:nvPr>
            <p:ph type="pic" sz="quarter" idx="11"/>
          </p:nvPr>
        </p:nvSpPr>
        <p:spPr>
          <a:xfrm>
            <a:off x="3771059" y="1600063"/>
            <a:ext cx="2532503" cy="2838377"/>
          </a:xfrm>
          <a:prstGeom prst="rect">
            <a:avLst/>
          </a:prstGeom>
        </p:spPr>
        <p:txBody>
          <a:bodyPr/>
          <a:lstStyle/>
          <a:p>
            <a:r>
              <a:rPr lang="en-GB" dirty="0"/>
              <a:t>Click icon to add picture</a:t>
            </a:r>
            <a:endParaRPr lang="en-US" dirty="0"/>
          </a:p>
        </p:txBody>
      </p:sp>
      <p:sp>
        <p:nvSpPr>
          <p:cNvPr id="10" name="Picture Placeholder 15">
            <a:extLst>
              <a:ext uri="{FF2B5EF4-FFF2-40B4-BE49-F238E27FC236}">
                <a16:creationId xmlns:a16="http://schemas.microsoft.com/office/drawing/2014/main" id="{48F1D0F9-6E1F-5D47-B8F8-06FAC367AC6B}"/>
              </a:ext>
            </a:extLst>
          </p:cNvPr>
          <p:cNvSpPr>
            <a:spLocks noGrp="1"/>
          </p:cNvSpPr>
          <p:nvPr>
            <p:ph type="pic" sz="quarter" idx="12"/>
          </p:nvPr>
        </p:nvSpPr>
        <p:spPr>
          <a:xfrm>
            <a:off x="3784311" y="4586655"/>
            <a:ext cx="2532503" cy="1001412"/>
          </a:xfrm>
          <a:prstGeom prst="rect">
            <a:avLst/>
          </a:prstGeom>
        </p:spPr>
        <p:txBody>
          <a:bodyPr/>
          <a:lstStyle/>
          <a:p>
            <a:r>
              <a:rPr lang="en-GB" dirty="0"/>
              <a:t>Click icon to add picture</a:t>
            </a:r>
            <a:endParaRPr lang="en-US" dirty="0"/>
          </a:p>
        </p:txBody>
      </p:sp>
      <p:sp>
        <p:nvSpPr>
          <p:cNvPr id="11" name="Picture Placeholder 15">
            <a:extLst>
              <a:ext uri="{FF2B5EF4-FFF2-40B4-BE49-F238E27FC236}">
                <a16:creationId xmlns:a16="http://schemas.microsoft.com/office/drawing/2014/main" id="{780925FD-A956-5843-8836-AF41613AD9FB}"/>
              </a:ext>
            </a:extLst>
          </p:cNvPr>
          <p:cNvSpPr>
            <a:spLocks noGrp="1"/>
          </p:cNvSpPr>
          <p:nvPr>
            <p:ph type="pic" sz="quarter" idx="13"/>
          </p:nvPr>
        </p:nvSpPr>
        <p:spPr>
          <a:xfrm>
            <a:off x="6464564" y="1592263"/>
            <a:ext cx="2532503" cy="1772753"/>
          </a:xfrm>
          <a:prstGeom prst="rect">
            <a:avLst/>
          </a:prstGeom>
        </p:spPr>
        <p:txBody>
          <a:bodyPr/>
          <a:lstStyle/>
          <a:p>
            <a:r>
              <a:rPr lang="en-GB" dirty="0"/>
              <a:t>Click icon to add picture</a:t>
            </a:r>
            <a:endParaRPr lang="en-US" dirty="0"/>
          </a:p>
        </p:txBody>
      </p:sp>
      <p:sp>
        <p:nvSpPr>
          <p:cNvPr id="14" name="Picture Placeholder 15">
            <a:extLst>
              <a:ext uri="{FF2B5EF4-FFF2-40B4-BE49-F238E27FC236}">
                <a16:creationId xmlns:a16="http://schemas.microsoft.com/office/drawing/2014/main" id="{EDABD615-73EB-7143-A5B8-E51E84636D69}"/>
              </a:ext>
            </a:extLst>
          </p:cNvPr>
          <p:cNvSpPr>
            <a:spLocks noGrp="1"/>
          </p:cNvSpPr>
          <p:nvPr>
            <p:ph type="pic" sz="quarter" idx="14"/>
          </p:nvPr>
        </p:nvSpPr>
        <p:spPr>
          <a:xfrm>
            <a:off x="6464564" y="3506007"/>
            <a:ext cx="2532503" cy="2083647"/>
          </a:xfrm>
          <a:prstGeom prst="rect">
            <a:avLst/>
          </a:prstGeom>
        </p:spPr>
        <p:txBody>
          <a:bodyPr/>
          <a:lstStyle/>
          <a:p>
            <a:r>
              <a:rPr lang="en-GB" dirty="0"/>
              <a:t>Click icon to add picture</a:t>
            </a:r>
            <a:endParaRPr lang="en-US" dirty="0"/>
          </a:p>
        </p:txBody>
      </p:sp>
      <p:sp>
        <p:nvSpPr>
          <p:cNvPr id="15" name="Picture Placeholder 15">
            <a:extLst>
              <a:ext uri="{FF2B5EF4-FFF2-40B4-BE49-F238E27FC236}">
                <a16:creationId xmlns:a16="http://schemas.microsoft.com/office/drawing/2014/main" id="{80C31EFC-C1FA-BC43-AFB5-056D88C263C4}"/>
              </a:ext>
            </a:extLst>
          </p:cNvPr>
          <p:cNvSpPr>
            <a:spLocks noGrp="1"/>
          </p:cNvSpPr>
          <p:nvPr>
            <p:ph type="pic" sz="quarter" idx="15"/>
          </p:nvPr>
        </p:nvSpPr>
        <p:spPr>
          <a:xfrm>
            <a:off x="9148129" y="1592330"/>
            <a:ext cx="2345033" cy="3997325"/>
          </a:xfrm>
          <a:prstGeom prst="rect">
            <a:avLst/>
          </a:prstGeom>
        </p:spPr>
        <p:txBody>
          <a:bodyPr/>
          <a:lstStyle/>
          <a:p>
            <a:r>
              <a:rPr lang="en-GB" dirty="0"/>
              <a:t>Click icon to add picture</a:t>
            </a:r>
            <a:endParaRPr lang="en-US" dirty="0"/>
          </a:p>
        </p:txBody>
      </p:sp>
    </p:spTree>
    <p:extLst>
      <p:ext uri="{BB962C8B-B14F-4D97-AF65-F5344CB8AC3E}">
        <p14:creationId xmlns:p14="http://schemas.microsoft.com/office/powerpoint/2010/main" val="239035914"/>
      </p:ext>
    </p:extLst>
  </p:cSld>
  <p:clrMapOvr>
    <a:masterClrMapping/>
  </p:clrMapOvr>
  <p:extLst>
    <p:ext uri="{DCECCB84-F9BA-43D5-87BE-67443E8EF086}">
      <p15:sldGuideLst xmlns:p15="http://schemas.microsoft.com/office/powerpoint/2012/main">
        <p15:guide id="1" orient="horz" pos="100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Last slide_1">
    <p:bg>
      <p:bgPr>
        <a:solidFill>
          <a:srgbClr val="FFEC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DB517-4CAE-F54F-B7A7-78D08E8F4156}"/>
              </a:ext>
            </a:extLst>
          </p:cNvPr>
          <p:cNvSpPr>
            <a:spLocks noGrp="1"/>
          </p:cNvSpPr>
          <p:nvPr>
            <p:ph type="ctrTitle" hasCustomPrompt="1"/>
          </p:nvPr>
        </p:nvSpPr>
        <p:spPr>
          <a:xfrm>
            <a:off x="0" y="2533420"/>
            <a:ext cx="12192000" cy="846387"/>
          </a:xfrm>
        </p:spPr>
        <p:txBody>
          <a:bodyPr wrap="square" anchor="b" anchorCtr="0">
            <a:normAutofit/>
          </a:bodyPr>
          <a:lstStyle>
            <a:lvl1pPr algn="ctr">
              <a:lnSpc>
                <a:spcPts val="6620"/>
              </a:lnSpc>
              <a:defRPr sz="6600" b="1" i="0">
                <a:solidFill>
                  <a:srgbClr val="343638"/>
                </a:solidFill>
                <a:latin typeface="Montserrat" pitchFamily="2" charset="77"/>
              </a:defRPr>
            </a:lvl1pPr>
          </a:lstStyle>
          <a:p>
            <a:r>
              <a:rPr lang="en-US" dirty="0"/>
              <a:t>Thank you</a:t>
            </a:r>
          </a:p>
        </p:txBody>
      </p:sp>
      <p:pic>
        <p:nvPicPr>
          <p:cNvPr id="4" name="Picture 3">
            <a:extLst>
              <a:ext uri="{FF2B5EF4-FFF2-40B4-BE49-F238E27FC236}">
                <a16:creationId xmlns:a16="http://schemas.microsoft.com/office/drawing/2014/main" id="{4DF4AFE2-7EEB-6C4E-A2EA-2B83E8D972C2}"/>
              </a:ext>
            </a:extLst>
          </p:cNvPr>
          <p:cNvPicPr>
            <a:picLocks noChangeAspect="1"/>
          </p:cNvPicPr>
          <p:nvPr userDrawn="1"/>
        </p:nvPicPr>
        <p:blipFill>
          <a:blip r:embed="rId2"/>
          <a:stretch>
            <a:fillRect/>
          </a:stretch>
        </p:blipFill>
        <p:spPr>
          <a:xfrm>
            <a:off x="5188927" y="5159669"/>
            <a:ext cx="1814147" cy="880395"/>
          </a:xfrm>
          <a:prstGeom prst="rect">
            <a:avLst/>
          </a:prstGeom>
        </p:spPr>
      </p:pic>
    </p:spTree>
    <p:extLst>
      <p:ext uri="{BB962C8B-B14F-4D97-AF65-F5344CB8AC3E}">
        <p14:creationId xmlns:p14="http://schemas.microsoft.com/office/powerpoint/2010/main" val="4278110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_2">
    <p:bg>
      <p:bgPr>
        <a:solidFill>
          <a:srgbClr val="343638"/>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52601EB-8222-494C-BCAA-ADE1E111F7C6}"/>
              </a:ext>
            </a:extLst>
          </p:cNvPr>
          <p:cNvSpPr/>
          <p:nvPr userDrawn="1"/>
        </p:nvSpPr>
        <p:spPr>
          <a:xfrm>
            <a:off x="1044315" y="1101779"/>
            <a:ext cx="10103371" cy="3620124"/>
          </a:xfrm>
          <a:prstGeom prst="rect">
            <a:avLst/>
          </a:prstGeom>
          <a:solidFill>
            <a:srgbClr val="FFE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2" name="Title 1">
            <a:extLst>
              <a:ext uri="{FF2B5EF4-FFF2-40B4-BE49-F238E27FC236}">
                <a16:creationId xmlns:a16="http://schemas.microsoft.com/office/drawing/2014/main" id="{AE5DB517-4CAE-F54F-B7A7-78D08E8F4156}"/>
              </a:ext>
            </a:extLst>
          </p:cNvPr>
          <p:cNvSpPr>
            <a:spLocks noGrp="1"/>
          </p:cNvSpPr>
          <p:nvPr>
            <p:ph type="ctrTitle" hasCustomPrompt="1"/>
          </p:nvPr>
        </p:nvSpPr>
        <p:spPr>
          <a:xfrm>
            <a:off x="1524000" y="2357239"/>
            <a:ext cx="9144000" cy="940900"/>
          </a:xfrm>
        </p:spPr>
        <p:txBody>
          <a:bodyPr wrap="square" anchor="t" anchorCtr="0">
            <a:spAutoFit/>
          </a:bodyPr>
          <a:lstStyle>
            <a:lvl1pPr algn="ctr">
              <a:lnSpc>
                <a:spcPts val="6620"/>
              </a:lnSpc>
              <a:defRPr sz="6600" b="1" i="0" cap="none" baseline="0">
                <a:solidFill>
                  <a:srgbClr val="343638"/>
                </a:solidFill>
                <a:latin typeface="Montserrat ExtraBold" pitchFamily="2" charset="77"/>
              </a:defRPr>
            </a:lvl1pPr>
          </a:lstStyle>
          <a:p>
            <a:r>
              <a:rPr lang="en-US" dirty="0"/>
              <a:t>Title</a:t>
            </a:r>
          </a:p>
        </p:txBody>
      </p:sp>
      <p:sp>
        <p:nvSpPr>
          <p:cNvPr id="8" name="Subtitle 2">
            <a:extLst>
              <a:ext uri="{FF2B5EF4-FFF2-40B4-BE49-F238E27FC236}">
                <a16:creationId xmlns:a16="http://schemas.microsoft.com/office/drawing/2014/main" id="{4A0D8B33-0F89-B94F-8D83-459236C801A4}"/>
              </a:ext>
            </a:extLst>
          </p:cNvPr>
          <p:cNvSpPr>
            <a:spLocks noGrp="1"/>
          </p:cNvSpPr>
          <p:nvPr>
            <p:ph type="subTitle" idx="1"/>
          </p:nvPr>
        </p:nvSpPr>
        <p:spPr>
          <a:xfrm>
            <a:off x="1524000" y="3234449"/>
            <a:ext cx="9144000" cy="482183"/>
          </a:xfrm>
          <a:prstGeom prst="rect">
            <a:avLst/>
          </a:prstGeom>
        </p:spPr>
        <p:txBody>
          <a:bodyPr anchor="t" anchorCtr="0">
            <a:spAutoFit/>
          </a:bodyPr>
          <a:lstStyle>
            <a:lvl1pPr marL="0" indent="0" algn="ctr">
              <a:lnSpc>
                <a:spcPts val="2860"/>
              </a:lnSpc>
              <a:spcAft>
                <a:spcPts val="0"/>
              </a:spcAft>
              <a:buNone/>
              <a:defRPr sz="2800" b="1" i="0" cap="none" baseline="0">
                <a:solidFill>
                  <a:srgbClr val="EE1B2E"/>
                </a:solidFill>
                <a:latin typeface="Montserrat" pitchFamily="2" charset="77"/>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dirty="0"/>
              <a:t>Click to edit Master subtitle style</a:t>
            </a:r>
            <a:endParaRPr lang="en-US" dirty="0"/>
          </a:p>
        </p:txBody>
      </p:sp>
      <p:pic>
        <p:nvPicPr>
          <p:cNvPr id="11" name="Picture 10">
            <a:extLst>
              <a:ext uri="{FF2B5EF4-FFF2-40B4-BE49-F238E27FC236}">
                <a16:creationId xmlns:a16="http://schemas.microsoft.com/office/drawing/2014/main" id="{C6C9E5F0-BF7B-554D-90B0-1358E55BDE45}"/>
              </a:ext>
            </a:extLst>
          </p:cNvPr>
          <p:cNvPicPr>
            <a:picLocks noChangeAspect="1"/>
          </p:cNvPicPr>
          <p:nvPr userDrawn="1"/>
        </p:nvPicPr>
        <p:blipFill>
          <a:blip r:embed="rId2"/>
          <a:stretch>
            <a:fillRect/>
          </a:stretch>
        </p:blipFill>
        <p:spPr>
          <a:xfrm>
            <a:off x="5188927" y="5159669"/>
            <a:ext cx="1814147" cy="880395"/>
          </a:xfrm>
          <a:prstGeom prst="rect">
            <a:avLst/>
          </a:prstGeom>
          <a:ln w="6350">
            <a:solidFill>
              <a:schemeClr val="bg1"/>
            </a:solidFill>
          </a:ln>
        </p:spPr>
      </p:pic>
    </p:spTree>
    <p:extLst>
      <p:ext uri="{BB962C8B-B14F-4D97-AF65-F5344CB8AC3E}">
        <p14:creationId xmlns:p14="http://schemas.microsoft.com/office/powerpoint/2010/main" val="24105747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Last slide_2">
    <p:bg>
      <p:bgPr>
        <a:solidFill>
          <a:srgbClr val="34363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DB517-4CAE-F54F-B7A7-78D08E8F4156}"/>
              </a:ext>
            </a:extLst>
          </p:cNvPr>
          <p:cNvSpPr>
            <a:spLocks noGrp="1"/>
          </p:cNvSpPr>
          <p:nvPr>
            <p:ph type="ctrTitle" hasCustomPrompt="1"/>
          </p:nvPr>
        </p:nvSpPr>
        <p:spPr>
          <a:xfrm>
            <a:off x="0" y="2533420"/>
            <a:ext cx="12192000" cy="846387"/>
          </a:xfrm>
        </p:spPr>
        <p:txBody>
          <a:bodyPr wrap="square" anchor="b" anchorCtr="0">
            <a:normAutofit/>
          </a:bodyPr>
          <a:lstStyle>
            <a:lvl1pPr algn="ctr">
              <a:lnSpc>
                <a:spcPts val="6620"/>
              </a:lnSpc>
              <a:defRPr sz="6600" b="1" i="0">
                <a:solidFill>
                  <a:srgbClr val="FFEC00"/>
                </a:solidFill>
                <a:latin typeface="Montserrat" pitchFamily="2" charset="77"/>
              </a:defRPr>
            </a:lvl1pPr>
          </a:lstStyle>
          <a:p>
            <a:r>
              <a:rPr lang="en-US" dirty="0"/>
              <a:t>Thank you</a:t>
            </a:r>
          </a:p>
        </p:txBody>
      </p:sp>
      <p:pic>
        <p:nvPicPr>
          <p:cNvPr id="4" name="Picture 3">
            <a:extLst>
              <a:ext uri="{FF2B5EF4-FFF2-40B4-BE49-F238E27FC236}">
                <a16:creationId xmlns:a16="http://schemas.microsoft.com/office/drawing/2014/main" id="{D05A915B-ABEC-F243-9414-E6B45E457607}"/>
              </a:ext>
            </a:extLst>
          </p:cNvPr>
          <p:cNvPicPr>
            <a:picLocks noChangeAspect="1"/>
          </p:cNvPicPr>
          <p:nvPr userDrawn="1"/>
        </p:nvPicPr>
        <p:blipFill>
          <a:blip r:embed="rId2"/>
          <a:stretch>
            <a:fillRect/>
          </a:stretch>
        </p:blipFill>
        <p:spPr>
          <a:xfrm>
            <a:off x="5188927" y="5159669"/>
            <a:ext cx="1814147" cy="880395"/>
          </a:xfrm>
          <a:prstGeom prst="rect">
            <a:avLst/>
          </a:prstGeom>
          <a:ln w="6350">
            <a:solidFill>
              <a:schemeClr val="bg1"/>
            </a:solidFill>
          </a:ln>
        </p:spPr>
      </p:pic>
    </p:spTree>
    <p:extLst>
      <p:ext uri="{BB962C8B-B14F-4D97-AF65-F5344CB8AC3E}">
        <p14:creationId xmlns:p14="http://schemas.microsoft.com/office/powerpoint/2010/main" val="288289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Pr>
        <a:solidFill>
          <a:srgbClr val="343638"/>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52601EB-8222-494C-BCAA-ADE1E111F7C6}"/>
              </a:ext>
            </a:extLst>
          </p:cNvPr>
          <p:cNvSpPr/>
          <p:nvPr userDrawn="1"/>
        </p:nvSpPr>
        <p:spPr>
          <a:xfrm>
            <a:off x="974969" y="1101779"/>
            <a:ext cx="10103371" cy="3620124"/>
          </a:xfrm>
          <a:prstGeom prst="rect">
            <a:avLst/>
          </a:prstGeom>
          <a:solidFill>
            <a:srgbClr val="FFE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2" name="Title 1">
            <a:extLst>
              <a:ext uri="{FF2B5EF4-FFF2-40B4-BE49-F238E27FC236}">
                <a16:creationId xmlns:a16="http://schemas.microsoft.com/office/drawing/2014/main" id="{AE5DB517-4CAE-F54F-B7A7-78D08E8F4156}"/>
              </a:ext>
            </a:extLst>
          </p:cNvPr>
          <p:cNvSpPr>
            <a:spLocks noGrp="1"/>
          </p:cNvSpPr>
          <p:nvPr>
            <p:ph type="ctrTitle" hasCustomPrompt="1"/>
          </p:nvPr>
        </p:nvSpPr>
        <p:spPr>
          <a:xfrm>
            <a:off x="1454655" y="2357239"/>
            <a:ext cx="9144000" cy="940900"/>
          </a:xfrm>
        </p:spPr>
        <p:txBody>
          <a:bodyPr wrap="square" anchor="t" anchorCtr="0">
            <a:spAutoFit/>
          </a:bodyPr>
          <a:lstStyle>
            <a:lvl1pPr algn="ctr">
              <a:lnSpc>
                <a:spcPts val="6620"/>
              </a:lnSpc>
              <a:defRPr sz="6600" cap="none" baseline="0">
                <a:solidFill>
                  <a:srgbClr val="343638"/>
                </a:solidFill>
              </a:defRPr>
            </a:lvl1pPr>
          </a:lstStyle>
          <a:p>
            <a:r>
              <a:rPr lang="en-US" dirty="0"/>
              <a:t>Title</a:t>
            </a:r>
          </a:p>
        </p:txBody>
      </p:sp>
      <p:sp>
        <p:nvSpPr>
          <p:cNvPr id="8" name="Subtitle 2">
            <a:extLst>
              <a:ext uri="{FF2B5EF4-FFF2-40B4-BE49-F238E27FC236}">
                <a16:creationId xmlns:a16="http://schemas.microsoft.com/office/drawing/2014/main" id="{4A0D8B33-0F89-B94F-8D83-459236C801A4}"/>
              </a:ext>
            </a:extLst>
          </p:cNvPr>
          <p:cNvSpPr>
            <a:spLocks noGrp="1"/>
          </p:cNvSpPr>
          <p:nvPr>
            <p:ph type="subTitle" idx="1"/>
          </p:nvPr>
        </p:nvSpPr>
        <p:spPr>
          <a:xfrm>
            <a:off x="1454655" y="3234449"/>
            <a:ext cx="9144000" cy="482183"/>
          </a:xfrm>
          <a:prstGeom prst="rect">
            <a:avLst/>
          </a:prstGeom>
        </p:spPr>
        <p:txBody>
          <a:bodyPr anchor="t" anchorCtr="0">
            <a:spAutoFit/>
          </a:bodyPr>
          <a:lstStyle>
            <a:lvl1pPr marL="0" indent="0" algn="ctr">
              <a:lnSpc>
                <a:spcPts val="2860"/>
              </a:lnSpc>
              <a:spcAft>
                <a:spcPts val="0"/>
              </a:spcAft>
              <a:buNone/>
              <a:defRPr sz="2800" b="1" i="0" cap="none" baseline="0">
                <a:solidFill>
                  <a:srgbClr val="EE1B2E"/>
                </a:solidFill>
                <a:latin typeface="Montserrat" pitchFamily="2" charset="77"/>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dirty="0"/>
              <a:t>Click to edit Master subtitle style</a:t>
            </a:r>
            <a:endParaRPr lang="en-US" dirty="0"/>
          </a:p>
        </p:txBody>
      </p:sp>
      <p:pic>
        <p:nvPicPr>
          <p:cNvPr id="11" name="Picture 10">
            <a:extLst>
              <a:ext uri="{FF2B5EF4-FFF2-40B4-BE49-F238E27FC236}">
                <a16:creationId xmlns:a16="http://schemas.microsoft.com/office/drawing/2014/main" id="{C6C9E5F0-BF7B-554D-90B0-1358E55BDE45}"/>
              </a:ext>
            </a:extLst>
          </p:cNvPr>
          <p:cNvPicPr>
            <a:picLocks noChangeAspect="1"/>
          </p:cNvPicPr>
          <p:nvPr userDrawn="1"/>
        </p:nvPicPr>
        <p:blipFill>
          <a:blip r:embed="rId2"/>
          <a:stretch>
            <a:fillRect/>
          </a:stretch>
        </p:blipFill>
        <p:spPr>
          <a:xfrm>
            <a:off x="5119581" y="5159669"/>
            <a:ext cx="1814147" cy="880395"/>
          </a:xfrm>
          <a:prstGeom prst="rect">
            <a:avLst/>
          </a:prstGeom>
          <a:ln w="6350">
            <a:solidFill>
              <a:schemeClr val="bg1"/>
            </a:solidFill>
          </a:ln>
        </p:spPr>
      </p:pic>
      <p:sp>
        <p:nvSpPr>
          <p:cNvPr id="10" name="Text Placeholder 4">
            <a:extLst>
              <a:ext uri="{FF2B5EF4-FFF2-40B4-BE49-F238E27FC236}">
                <a16:creationId xmlns:a16="http://schemas.microsoft.com/office/drawing/2014/main" id="{59EB8321-0038-744A-8A6E-EA2148F64DD9}"/>
              </a:ext>
            </a:extLst>
          </p:cNvPr>
          <p:cNvSpPr>
            <a:spLocks noGrp="1"/>
          </p:cNvSpPr>
          <p:nvPr>
            <p:ph type="body" sz="quarter" idx="10"/>
          </p:nvPr>
        </p:nvSpPr>
        <p:spPr>
          <a:xfrm>
            <a:off x="579076" y="6014760"/>
            <a:ext cx="3971016" cy="220007"/>
          </a:xfrm>
          <a:prstGeom prst="rect">
            <a:avLst/>
          </a:prstGeom>
        </p:spPr>
        <p:txBody>
          <a:bodyPr>
            <a:normAutofit/>
          </a:bodyPr>
          <a:lstStyle>
            <a:lvl1pPr>
              <a:defRPr sz="1200" b="1" i="0" cap="none" baseline="0">
                <a:solidFill>
                  <a:schemeClr val="bg1"/>
                </a:solidFill>
                <a:latin typeface="Montserrat ExtraBold" pitchFamily="2" charset="77"/>
              </a:defRPr>
            </a:lvl1pPr>
          </a:lstStyle>
          <a:p>
            <a:pPr lvl="0"/>
            <a:r>
              <a:rPr lang="en-GB"/>
              <a:t>Click to edit Master text styles</a:t>
            </a:r>
          </a:p>
        </p:txBody>
      </p:sp>
      <p:sp>
        <p:nvSpPr>
          <p:cNvPr id="12" name="Text Placeholder 4">
            <a:extLst>
              <a:ext uri="{FF2B5EF4-FFF2-40B4-BE49-F238E27FC236}">
                <a16:creationId xmlns:a16="http://schemas.microsoft.com/office/drawing/2014/main" id="{CD7928F8-9F1D-FB44-BE28-46ED75E25816}"/>
              </a:ext>
            </a:extLst>
          </p:cNvPr>
          <p:cNvSpPr>
            <a:spLocks noGrp="1"/>
          </p:cNvSpPr>
          <p:nvPr>
            <p:ph type="body" sz="quarter" idx="11"/>
          </p:nvPr>
        </p:nvSpPr>
        <p:spPr>
          <a:xfrm>
            <a:off x="579077" y="6234766"/>
            <a:ext cx="3954391" cy="239515"/>
          </a:xfrm>
          <a:prstGeom prst="rect">
            <a:avLst/>
          </a:prstGeom>
        </p:spPr>
        <p:txBody>
          <a:bodyPr>
            <a:normAutofit/>
          </a:bodyPr>
          <a:lstStyle>
            <a:lvl1pPr>
              <a:defRPr sz="1200" b="0" i="0" cap="none" baseline="0">
                <a:solidFill>
                  <a:schemeClr val="bg1"/>
                </a:solidFill>
                <a:latin typeface="Montserrat" pitchFamily="2" charset="77"/>
              </a:defRPr>
            </a:lvl1pPr>
          </a:lstStyle>
          <a:p>
            <a:pPr lvl="0"/>
            <a:r>
              <a:rPr lang="en-GB"/>
              <a:t>Click to edit Master text styles</a:t>
            </a:r>
          </a:p>
        </p:txBody>
      </p:sp>
    </p:spTree>
    <p:extLst>
      <p:ext uri="{BB962C8B-B14F-4D97-AF65-F5344CB8AC3E}">
        <p14:creationId xmlns:p14="http://schemas.microsoft.com/office/powerpoint/2010/main" val="2183232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D45026A-0603-9B4C-AFAA-75402B868077}"/>
              </a:ext>
            </a:extLst>
          </p:cNvPr>
          <p:cNvSpPr/>
          <p:nvPr userDrawn="1"/>
        </p:nvSpPr>
        <p:spPr>
          <a:xfrm>
            <a:off x="0" y="0"/>
            <a:ext cx="6096000" cy="6858000"/>
          </a:xfrm>
          <a:prstGeom prst="rect">
            <a:avLst/>
          </a:prstGeom>
          <a:solidFill>
            <a:srgbClr val="FFE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5" name="Picture Placeholder 4">
            <a:extLst>
              <a:ext uri="{FF2B5EF4-FFF2-40B4-BE49-F238E27FC236}">
                <a16:creationId xmlns:a16="http://schemas.microsoft.com/office/drawing/2014/main" id="{F664EAB0-00C5-594C-B276-D7B01BC7982F}"/>
              </a:ext>
            </a:extLst>
          </p:cNvPr>
          <p:cNvSpPr>
            <a:spLocks noGrp="1"/>
          </p:cNvSpPr>
          <p:nvPr>
            <p:ph type="pic" sz="quarter" idx="10"/>
          </p:nvPr>
        </p:nvSpPr>
        <p:spPr>
          <a:xfrm>
            <a:off x="6096000" y="8239"/>
            <a:ext cx="6096000" cy="6858000"/>
          </a:xfrm>
          <a:prstGeom prst="rect">
            <a:avLst/>
          </a:prstGeom>
        </p:spPr>
        <p:txBody>
          <a:bodyPr/>
          <a:lstStyle/>
          <a:p>
            <a:r>
              <a:rPr lang="en-GB" dirty="0"/>
              <a:t>Click icon to add picture</a:t>
            </a:r>
            <a:endParaRPr lang="en-US" dirty="0"/>
          </a:p>
        </p:txBody>
      </p:sp>
      <p:sp>
        <p:nvSpPr>
          <p:cNvPr id="7" name="Text Placeholder 6">
            <a:extLst>
              <a:ext uri="{FF2B5EF4-FFF2-40B4-BE49-F238E27FC236}">
                <a16:creationId xmlns:a16="http://schemas.microsoft.com/office/drawing/2014/main" id="{11E567E7-33E4-A84A-AC43-E41060E7D021}"/>
              </a:ext>
            </a:extLst>
          </p:cNvPr>
          <p:cNvSpPr>
            <a:spLocks noGrp="1"/>
          </p:cNvSpPr>
          <p:nvPr>
            <p:ph type="body" sz="quarter" idx="11" hasCustomPrompt="1"/>
          </p:nvPr>
        </p:nvSpPr>
        <p:spPr>
          <a:xfrm>
            <a:off x="572325" y="1415578"/>
            <a:ext cx="5127435" cy="938719"/>
          </a:xfrm>
          <a:prstGeom prst="rect">
            <a:avLst/>
          </a:prstGeom>
        </p:spPr>
        <p:txBody>
          <a:bodyPr wrap="square" anchor="b" anchorCtr="0">
            <a:spAutoFit/>
          </a:bodyPr>
          <a:lstStyle>
            <a:lvl1pPr>
              <a:lnSpc>
                <a:spcPts val="6620"/>
              </a:lnSpc>
              <a:spcAft>
                <a:spcPts val="0"/>
              </a:spcAft>
              <a:defRPr sz="6600" b="1" i="0" cap="none" baseline="0">
                <a:solidFill>
                  <a:srgbClr val="343638"/>
                </a:solidFill>
                <a:latin typeface="Montserrat" pitchFamily="2" charset="77"/>
              </a:defRPr>
            </a:lvl1pPr>
          </a:lstStyle>
          <a:p>
            <a:pPr lvl="0"/>
            <a:r>
              <a:rPr lang="en-US" dirty="0"/>
              <a:t>Title</a:t>
            </a:r>
          </a:p>
        </p:txBody>
      </p:sp>
      <p:sp>
        <p:nvSpPr>
          <p:cNvPr id="9" name="Text Placeholder 8">
            <a:extLst>
              <a:ext uri="{FF2B5EF4-FFF2-40B4-BE49-F238E27FC236}">
                <a16:creationId xmlns:a16="http://schemas.microsoft.com/office/drawing/2014/main" id="{BBBD5641-9D7E-1D48-B470-6D5B2EDA9DED}"/>
              </a:ext>
            </a:extLst>
          </p:cNvPr>
          <p:cNvSpPr>
            <a:spLocks noGrp="1"/>
          </p:cNvSpPr>
          <p:nvPr>
            <p:ph type="body" sz="quarter" idx="12" hasCustomPrompt="1"/>
          </p:nvPr>
        </p:nvSpPr>
        <p:spPr>
          <a:xfrm>
            <a:off x="571682" y="2701926"/>
            <a:ext cx="3797300" cy="412934"/>
          </a:xfrm>
          <a:prstGeom prst="rect">
            <a:avLst/>
          </a:prstGeom>
        </p:spPr>
        <p:txBody>
          <a:bodyPr>
            <a:spAutoFit/>
          </a:bodyPr>
          <a:lstStyle>
            <a:lvl1pPr>
              <a:lnSpc>
                <a:spcPts val="2480"/>
              </a:lnSpc>
              <a:spcAft>
                <a:spcPts val="0"/>
              </a:spcAft>
              <a:defRPr sz="2400" b="1" i="0" cap="none" baseline="0">
                <a:solidFill>
                  <a:srgbClr val="ED1B2E"/>
                </a:solidFill>
                <a:latin typeface="Montserrat" pitchFamily="2" charset="77"/>
              </a:defRPr>
            </a:lvl1pPr>
          </a:lstStyle>
          <a:p>
            <a:pPr lvl="0"/>
            <a:r>
              <a:rPr lang="en-US" dirty="0"/>
              <a:t>Subtitle</a:t>
            </a:r>
          </a:p>
        </p:txBody>
      </p:sp>
      <p:sp>
        <p:nvSpPr>
          <p:cNvPr id="6" name="Text Placeholder 4">
            <a:extLst>
              <a:ext uri="{FF2B5EF4-FFF2-40B4-BE49-F238E27FC236}">
                <a16:creationId xmlns:a16="http://schemas.microsoft.com/office/drawing/2014/main" id="{27E2D998-7324-4748-8FCB-BDE5009A5F78}"/>
              </a:ext>
            </a:extLst>
          </p:cNvPr>
          <p:cNvSpPr>
            <a:spLocks noGrp="1"/>
          </p:cNvSpPr>
          <p:nvPr>
            <p:ph type="body" sz="quarter" idx="13"/>
          </p:nvPr>
        </p:nvSpPr>
        <p:spPr>
          <a:xfrm>
            <a:off x="571818" y="6028010"/>
            <a:ext cx="4611096" cy="220007"/>
          </a:xfrm>
          <a:prstGeom prst="rect">
            <a:avLst/>
          </a:prstGeom>
        </p:spPr>
        <p:txBody>
          <a:bodyPr>
            <a:normAutofit/>
          </a:bodyPr>
          <a:lstStyle>
            <a:lvl1pPr>
              <a:defRPr sz="1200" cap="none" baseline="0">
                <a:solidFill>
                  <a:srgbClr val="4B4F53"/>
                </a:solidFill>
              </a:defRPr>
            </a:lvl1pPr>
          </a:lstStyle>
          <a:p>
            <a:pPr lvl="0"/>
            <a:r>
              <a:rPr lang="en-GB"/>
              <a:t>Click to edit Master text styles</a:t>
            </a:r>
          </a:p>
        </p:txBody>
      </p:sp>
      <p:sp>
        <p:nvSpPr>
          <p:cNvPr id="8" name="Text Placeholder 4">
            <a:extLst>
              <a:ext uri="{FF2B5EF4-FFF2-40B4-BE49-F238E27FC236}">
                <a16:creationId xmlns:a16="http://schemas.microsoft.com/office/drawing/2014/main" id="{3EA07DEE-E17C-A744-9A91-68B196DA347F}"/>
              </a:ext>
            </a:extLst>
          </p:cNvPr>
          <p:cNvSpPr>
            <a:spLocks noGrp="1"/>
          </p:cNvSpPr>
          <p:nvPr>
            <p:ph type="body" sz="quarter" idx="14"/>
          </p:nvPr>
        </p:nvSpPr>
        <p:spPr>
          <a:xfrm>
            <a:off x="571818" y="6248015"/>
            <a:ext cx="4611096" cy="239515"/>
          </a:xfrm>
          <a:prstGeom prst="rect">
            <a:avLst/>
          </a:prstGeom>
        </p:spPr>
        <p:txBody>
          <a:bodyPr>
            <a:normAutofit/>
          </a:bodyPr>
          <a:lstStyle>
            <a:lvl1pPr>
              <a:defRPr sz="1200" b="0" i="0" cap="none" baseline="0">
                <a:solidFill>
                  <a:srgbClr val="4B4F53"/>
                </a:solidFill>
                <a:latin typeface="Montserrat" pitchFamily="2" charset="77"/>
              </a:defRPr>
            </a:lvl1pPr>
          </a:lstStyle>
          <a:p>
            <a:pPr lvl="0"/>
            <a:r>
              <a:rPr lang="en-GB"/>
              <a:t>Click to edit Master text styles</a:t>
            </a:r>
          </a:p>
        </p:txBody>
      </p:sp>
    </p:spTree>
    <p:extLst>
      <p:ext uri="{BB962C8B-B14F-4D97-AF65-F5344CB8AC3E}">
        <p14:creationId xmlns:p14="http://schemas.microsoft.com/office/powerpoint/2010/main" val="462184103"/>
      </p:ext>
    </p:extLst>
  </p:cSld>
  <p:clrMapOvr>
    <a:masterClrMapping/>
  </p:clrMapOvr>
  <p:extLst>
    <p:ext uri="{DCECCB84-F9BA-43D5-87BE-67443E8EF086}">
      <p15:sldGuideLst xmlns:p15="http://schemas.microsoft.com/office/powerpoint/2012/main">
        <p15:guide id="1" orient="horz" pos="89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40E8D6-300A-EC4E-9A82-8E5FF0C767D0}"/>
              </a:ext>
            </a:extLst>
          </p:cNvPr>
          <p:cNvSpPr/>
          <p:nvPr userDrawn="1"/>
        </p:nvSpPr>
        <p:spPr>
          <a:xfrm>
            <a:off x="-1" y="0"/>
            <a:ext cx="12192001" cy="895104"/>
          </a:xfrm>
          <a:prstGeom prst="rect">
            <a:avLst/>
          </a:prstGeom>
          <a:solidFill>
            <a:srgbClr val="FFE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12" name="Title 1">
            <a:extLst>
              <a:ext uri="{FF2B5EF4-FFF2-40B4-BE49-F238E27FC236}">
                <a16:creationId xmlns:a16="http://schemas.microsoft.com/office/drawing/2014/main" id="{3EB252FA-DA85-3A44-94E6-B57BDF7F1E05}"/>
              </a:ext>
            </a:extLst>
          </p:cNvPr>
          <p:cNvSpPr>
            <a:spLocks noGrp="1"/>
          </p:cNvSpPr>
          <p:nvPr>
            <p:ph type="title"/>
          </p:nvPr>
        </p:nvSpPr>
        <p:spPr>
          <a:xfrm>
            <a:off x="561664" y="1"/>
            <a:ext cx="10515600" cy="895104"/>
          </a:xfrm>
        </p:spPr>
        <p:txBody>
          <a:bodyPr lIns="90000" tIns="46800" rIns="90000" bIns="46800">
            <a:normAutofit/>
          </a:bodyPr>
          <a:lstStyle>
            <a:lvl1pPr>
              <a:defRPr sz="3200" cap="none" baseline="0">
                <a:solidFill>
                  <a:srgbClr val="4B4F53"/>
                </a:solidFill>
              </a:defRPr>
            </a:lvl1pPr>
          </a:lstStyle>
          <a:p>
            <a:r>
              <a:rPr lang="en-GB" dirty="0"/>
              <a:t>Click to edit Master title style</a:t>
            </a:r>
            <a:endParaRPr lang="en-US" dirty="0"/>
          </a:p>
        </p:txBody>
      </p:sp>
      <p:sp>
        <p:nvSpPr>
          <p:cNvPr id="16" name="Picture Placeholder 15">
            <a:extLst>
              <a:ext uri="{FF2B5EF4-FFF2-40B4-BE49-F238E27FC236}">
                <a16:creationId xmlns:a16="http://schemas.microsoft.com/office/drawing/2014/main" id="{B98D14C9-45AE-FF43-8A71-FA2DB1603F13}"/>
              </a:ext>
            </a:extLst>
          </p:cNvPr>
          <p:cNvSpPr>
            <a:spLocks noGrp="1"/>
          </p:cNvSpPr>
          <p:nvPr>
            <p:ph type="pic" sz="quarter" idx="10"/>
          </p:nvPr>
        </p:nvSpPr>
        <p:spPr>
          <a:xfrm>
            <a:off x="669614" y="1070517"/>
            <a:ext cx="4324351" cy="4452553"/>
          </a:xfrm>
          <a:prstGeom prst="rect">
            <a:avLst/>
          </a:prstGeom>
        </p:spPr>
        <p:txBody>
          <a:bodyPr/>
          <a:lstStyle>
            <a:lvl1pPr>
              <a:defRPr>
                <a:solidFill>
                  <a:srgbClr val="343638"/>
                </a:solidFill>
              </a:defRPr>
            </a:lvl1pPr>
          </a:lstStyle>
          <a:p>
            <a:r>
              <a:rPr lang="en-GB" dirty="0"/>
              <a:t>Click icon to add picture</a:t>
            </a:r>
            <a:endParaRPr lang="en-US" dirty="0"/>
          </a:p>
        </p:txBody>
      </p:sp>
      <p:sp>
        <p:nvSpPr>
          <p:cNvPr id="3" name="Text Placeholder 2">
            <a:extLst>
              <a:ext uri="{FF2B5EF4-FFF2-40B4-BE49-F238E27FC236}">
                <a16:creationId xmlns:a16="http://schemas.microsoft.com/office/drawing/2014/main" id="{01032B33-4CDD-1249-850C-3BBEBF4C628E}"/>
              </a:ext>
            </a:extLst>
          </p:cNvPr>
          <p:cNvSpPr>
            <a:spLocks noGrp="1"/>
          </p:cNvSpPr>
          <p:nvPr>
            <p:ph type="body" sz="quarter" idx="11"/>
          </p:nvPr>
        </p:nvSpPr>
        <p:spPr>
          <a:xfrm>
            <a:off x="5224118" y="1077390"/>
            <a:ext cx="6663082" cy="5542485"/>
          </a:xfrm>
        </p:spPr>
        <p:txBody>
          <a:bodyPr>
            <a:normAutofit/>
          </a:bodyPr>
          <a:lstStyle>
            <a:lvl1pPr>
              <a:defRPr sz="3200">
                <a:solidFill>
                  <a:srgbClr val="343638"/>
                </a:solidFill>
              </a:defRPr>
            </a:lvl1pPr>
            <a:lvl2pPr>
              <a:lnSpc>
                <a:spcPct val="100000"/>
              </a:lnSpc>
              <a:spcBef>
                <a:spcPts val="0"/>
              </a:spcBef>
              <a:spcAft>
                <a:spcPts val="600"/>
              </a:spcAft>
              <a:defRPr sz="24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2pPr>
            <a:lvl3pPr marL="360363" indent="-180975">
              <a:lnSpc>
                <a:spcPct val="100000"/>
              </a:lnSpc>
              <a:spcBef>
                <a:spcPts val="0"/>
              </a:spcBef>
              <a:tabLst/>
              <a:defRPr sz="24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3pPr>
            <a:lvl4pPr marL="533400" indent="-130175">
              <a:lnSpc>
                <a:spcPct val="100000"/>
              </a:lnSpc>
              <a:spcBef>
                <a:spcPts val="0"/>
              </a:spcBef>
              <a:tabLst/>
              <a:defRPr sz="24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4pPr>
            <a:lvl5pPr marL="714375" indent="-180975">
              <a:lnSpc>
                <a:spcPct val="100000"/>
              </a:lnSpc>
              <a:spcBef>
                <a:spcPts val="0"/>
              </a:spcBef>
              <a:tabLst/>
              <a:defRPr sz="24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1369869314"/>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40E8D6-300A-EC4E-9A82-8E5FF0C767D0}"/>
              </a:ext>
            </a:extLst>
          </p:cNvPr>
          <p:cNvSpPr/>
          <p:nvPr userDrawn="1"/>
        </p:nvSpPr>
        <p:spPr>
          <a:xfrm>
            <a:off x="-1" y="0"/>
            <a:ext cx="12192001" cy="895104"/>
          </a:xfrm>
          <a:prstGeom prst="rect">
            <a:avLst/>
          </a:prstGeom>
          <a:solidFill>
            <a:srgbClr val="FFE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2" name="Title 1">
            <a:extLst>
              <a:ext uri="{FF2B5EF4-FFF2-40B4-BE49-F238E27FC236}">
                <a16:creationId xmlns:a16="http://schemas.microsoft.com/office/drawing/2014/main" id="{0C4A68C2-FEF0-B446-A302-E98BD056C48F}"/>
              </a:ext>
            </a:extLst>
          </p:cNvPr>
          <p:cNvSpPr>
            <a:spLocks noGrp="1"/>
          </p:cNvSpPr>
          <p:nvPr>
            <p:ph type="title"/>
          </p:nvPr>
        </p:nvSpPr>
        <p:spPr>
          <a:xfrm>
            <a:off x="556189" y="0"/>
            <a:ext cx="10878084" cy="876849"/>
          </a:xfrm>
        </p:spPr>
        <p:txBody>
          <a:bodyPr>
            <a:normAutofit/>
          </a:bodyPr>
          <a:lstStyle>
            <a:lvl1pPr>
              <a:defRPr sz="3200" cap="none" baseline="0"/>
            </a:lvl1pPr>
          </a:lstStyle>
          <a:p>
            <a:r>
              <a:rPr lang="en-GB" dirty="0"/>
              <a:t>Click to edit Master title style</a:t>
            </a:r>
            <a:endParaRPr lang="en-US" dirty="0"/>
          </a:p>
        </p:txBody>
      </p:sp>
      <p:sp>
        <p:nvSpPr>
          <p:cNvPr id="8" name="Picture Placeholder 15">
            <a:extLst>
              <a:ext uri="{FF2B5EF4-FFF2-40B4-BE49-F238E27FC236}">
                <a16:creationId xmlns:a16="http://schemas.microsoft.com/office/drawing/2014/main" id="{AD367326-00F1-714B-8BE2-22FCF02A4610}"/>
              </a:ext>
            </a:extLst>
          </p:cNvPr>
          <p:cNvSpPr>
            <a:spLocks noGrp="1"/>
          </p:cNvSpPr>
          <p:nvPr>
            <p:ph type="pic" sz="quarter" idx="10"/>
          </p:nvPr>
        </p:nvSpPr>
        <p:spPr>
          <a:xfrm>
            <a:off x="658813" y="1592330"/>
            <a:ext cx="2964604" cy="3997325"/>
          </a:xfrm>
          <a:prstGeom prst="rect">
            <a:avLst/>
          </a:prstGeom>
        </p:spPr>
        <p:txBody>
          <a:bodyPr/>
          <a:lstStyle/>
          <a:p>
            <a:r>
              <a:rPr lang="en-GB" dirty="0"/>
              <a:t>Click icon to add picture</a:t>
            </a:r>
            <a:endParaRPr lang="en-US" dirty="0"/>
          </a:p>
        </p:txBody>
      </p:sp>
      <p:sp>
        <p:nvSpPr>
          <p:cNvPr id="9" name="Picture Placeholder 15">
            <a:extLst>
              <a:ext uri="{FF2B5EF4-FFF2-40B4-BE49-F238E27FC236}">
                <a16:creationId xmlns:a16="http://schemas.microsoft.com/office/drawing/2014/main" id="{64C4C768-1C62-7A4F-8F79-D5A425949B4B}"/>
              </a:ext>
            </a:extLst>
          </p:cNvPr>
          <p:cNvSpPr>
            <a:spLocks noGrp="1"/>
          </p:cNvSpPr>
          <p:nvPr>
            <p:ph type="pic" sz="quarter" idx="11"/>
          </p:nvPr>
        </p:nvSpPr>
        <p:spPr>
          <a:xfrm>
            <a:off x="3771059" y="1600063"/>
            <a:ext cx="2532503" cy="2838377"/>
          </a:xfrm>
          <a:prstGeom prst="rect">
            <a:avLst/>
          </a:prstGeom>
        </p:spPr>
        <p:txBody>
          <a:bodyPr/>
          <a:lstStyle/>
          <a:p>
            <a:r>
              <a:rPr lang="en-GB" dirty="0"/>
              <a:t>Click icon to add picture</a:t>
            </a:r>
            <a:endParaRPr lang="en-US" dirty="0"/>
          </a:p>
        </p:txBody>
      </p:sp>
      <p:sp>
        <p:nvSpPr>
          <p:cNvPr id="10" name="Picture Placeholder 15">
            <a:extLst>
              <a:ext uri="{FF2B5EF4-FFF2-40B4-BE49-F238E27FC236}">
                <a16:creationId xmlns:a16="http://schemas.microsoft.com/office/drawing/2014/main" id="{48F1D0F9-6E1F-5D47-B8F8-06FAC367AC6B}"/>
              </a:ext>
            </a:extLst>
          </p:cNvPr>
          <p:cNvSpPr>
            <a:spLocks noGrp="1"/>
          </p:cNvSpPr>
          <p:nvPr>
            <p:ph type="pic" sz="quarter" idx="12"/>
          </p:nvPr>
        </p:nvSpPr>
        <p:spPr>
          <a:xfrm>
            <a:off x="3784311" y="4586655"/>
            <a:ext cx="2532503" cy="1001412"/>
          </a:xfrm>
          <a:prstGeom prst="rect">
            <a:avLst/>
          </a:prstGeom>
        </p:spPr>
        <p:txBody>
          <a:bodyPr/>
          <a:lstStyle/>
          <a:p>
            <a:r>
              <a:rPr lang="en-GB" dirty="0"/>
              <a:t>Click icon to add picture</a:t>
            </a:r>
            <a:endParaRPr lang="en-US" dirty="0"/>
          </a:p>
        </p:txBody>
      </p:sp>
      <p:sp>
        <p:nvSpPr>
          <p:cNvPr id="11" name="Picture Placeholder 15">
            <a:extLst>
              <a:ext uri="{FF2B5EF4-FFF2-40B4-BE49-F238E27FC236}">
                <a16:creationId xmlns:a16="http://schemas.microsoft.com/office/drawing/2014/main" id="{780925FD-A956-5843-8836-AF41613AD9FB}"/>
              </a:ext>
            </a:extLst>
          </p:cNvPr>
          <p:cNvSpPr>
            <a:spLocks noGrp="1"/>
          </p:cNvSpPr>
          <p:nvPr>
            <p:ph type="pic" sz="quarter" idx="13"/>
          </p:nvPr>
        </p:nvSpPr>
        <p:spPr>
          <a:xfrm>
            <a:off x="6464564" y="1592263"/>
            <a:ext cx="2532503" cy="1772753"/>
          </a:xfrm>
          <a:prstGeom prst="rect">
            <a:avLst/>
          </a:prstGeom>
        </p:spPr>
        <p:txBody>
          <a:bodyPr/>
          <a:lstStyle/>
          <a:p>
            <a:r>
              <a:rPr lang="en-GB" dirty="0"/>
              <a:t>Click icon to add picture</a:t>
            </a:r>
            <a:endParaRPr lang="en-US" dirty="0"/>
          </a:p>
        </p:txBody>
      </p:sp>
      <p:sp>
        <p:nvSpPr>
          <p:cNvPr id="14" name="Picture Placeholder 15">
            <a:extLst>
              <a:ext uri="{FF2B5EF4-FFF2-40B4-BE49-F238E27FC236}">
                <a16:creationId xmlns:a16="http://schemas.microsoft.com/office/drawing/2014/main" id="{EDABD615-73EB-7143-A5B8-E51E84636D69}"/>
              </a:ext>
            </a:extLst>
          </p:cNvPr>
          <p:cNvSpPr>
            <a:spLocks noGrp="1"/>
          </p:cNvSpPr>
          <p:nvPr>
            <p:ph type="pic" sz="quarter" idx="14"/>
          </p:nvPr>
        </p:nvSpPr>
        <p:spPr>
          <a:xfrm>
            <a:off x="6464564" y="3506007"/>
            <a:ext cx="2532503" cy="2083647"/>
          </a:xfrm>
          <a:prstGeom prst="rect">
            <a:avLst/>
          </a:prstGeom>
        </p:spPr>
        <p:txBody>
          <a:bodyPr/>
          <a:lstStyle/>
          <a:p>
            <a:r>
              <a:rPr lang="en-GB" dirty="0"/>
              <a:t>Click icon to add picture</a:t>
            </a:r>
            <a:endParaRPr lang="en-US" dirty="0"/>
          </a:p>
        </p:txBody>
      </p:sp>
      <p:sp>
        <p:nvSpPr>
          <p:cNvPr id="15" name="Picture Placeholder 15">
            <a:extLst>
              <a:ext uri="{FF2B5EF4-FFF2-40B4-BE49-F238E27FC236}">
                <a16:creationId xmlns:a16="http://schemas.microsoft.com/office/drawing/2014/main" id="{80C31EFC-C1FA-BC43-AFB5-056D88C263C4}"/>
              </a:ext>
            </a:extLst>
          </p:cNvPr>
          <p:cNvSpPr>
            <a:spLocks noGrp="1"/>
          </p:cNvSpPr>
          <p:nvPr>
            <p:ph type="pic" sz="quarter" idx="15"/>
          </p:nvPr>
        </p:nvSpPr>
        <p:spPr>
          <a:xfrm>
            <a:off x="9148129" y="1592330"/>
            <a:ext cx="2345033" cy="3997325"/>
          </a:xfrm>
          <a:prstGeom prst="rect">
            <a:avLst/>
          </a:prstGeom>
        </p:spPr>
        <p:txBody>
          <a:bodyPr/>
          <a:lstStyle/>
          <a:p>
            <a:r>
              <a:rPr lang="en-GB" dirty="0"/>
              <a:t>Click icon to add picture</a:t>
            </a:r>
            <a:endParaRPr lang="en-US" dirty="0"/>
          </a:p>
        </p:txBody>
      </p:sp>
    </p:spTree>
    <p:extLst>
      <p:ext uri="{BB962C8B-B14F-4D97-AF65-F5344CB8AC3E}">
        <p14:creationId xmlns:p14="http://schemas.microsoft.com/office/powerpoint/2010/main" val="107501299"/>
      </p:ext>
    </p:extLst>
  </p:cSld>
  <p:clrMapOvr>
    <a:masterClrMapping/>
  </p:clrMapOvr>
  <p:extLst>
    <p:ext uri="{DCECCB84-F9BA-43D5-87BE-67443E8EF086}">
      <p15:sldGuideLst xmlns:p15="http://schemas.microsoft.com/office/powerpoint/2012/main">
        <p15:guide id="1" orient="horz" pos="100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FC3B9-7A3B-F744-AADC-351BDFE33458}"/>
              </a:ext>
            </a:extLst>
          </p:cNvPr>
          <p:cNvSpPr>
            <a:spLocks noGrp="1"/>
          </p:cNvSpPr>
          <p:nvPr>
            <p:ph type="title"/>
          </p:nvPr>
        </p:nvSpPr>
        <p:spPr/>
        <p:txBody>
          <a:bodyPr>
            <a:normAutofit/>
          </a:bodyPr>
          <a:lstStyle>
            <a:lvl1pPr>
              <a:defRPr sz="3200" cap="none" baseline="0">
                <a:solidFill>
                  <a:srgbClr val="333638"/>
                </a:solidFill>
              </a:defRPr>
            </a:lvl1pPr>
          </a:lstStyle>
          <a:p>
            <a:r>
              <a:rPr lang="en-GB" dirty="0"/>
              <a:t>Click to edit Master title style</a:t>
            </a:r>
            <a:endParaRPr lang="en-US" dirty="0"/>
          </a:p>
        </p:txBody>
      </p:sp>
      <p:sp>
        <p:nvSpPr>
          <p:cNvPr id="5" name="Chart Placeholder 4">
            <a:extLst>
              <a:ext uri="{FF2B5EF4-FFF2-40B4-BE49-F238E27FC236}">
                <a16:creationId xmlns:a16="http://schemas.microsoft.com/office/drawing/2014/main" id="{D1FF3043-49E7-4A40-85A9-1B24441984DD}"/>
              </a:ext>
            </a:extLst>
          </p:cNvPr>
          <p:cNvSpPr>
            <a:spLocks noGrp="1"/>
          </p:cNvSpPr>
          <p:nvPr>
            <p:ph type="chart" sz="quarter" idx="11"/>
          </p:nvPr>
        </p:nvSpPr>
        <p:spPr>
          <a:xfrm>
            <a:off x="658813" y="1052513"/>
            <a:ext cx="10596563" cy="4876800"/>
          </a:xfrm>
        </p:spPr>
        <p:txBody>
          <a:bodyPr/>
          <a:lstStyle>
            <a:lvl1pPr>
              <a:defRPr>
                <a:solidFill>
                  <a:srgbClr val="DC2D27"/>
                </a:solidFill>
              </a:defRPr>
            </a:lvl1pPr>
          </a:lstStyle>
          <a:p>
            <a:r>
              <a:rPr lang="en-GB" dirty="0"/>
              <a:t>Click icon to add chart</a:t>
            </a:r>
            <a:endParaRPr lang="en-US" dirty="0"/>
          </a:p>
        </p:txBody>
      </p:sp>
      <p:pic>
        <p:nvPicPr>
          <p:cNvPr id="7" name="Picture 6">
            <a:extLst>
              <a:ext uri="{FF2B5EF4-FFF2-40B4-BE49-F238E27FC236}">
                <a16:creationId xmlns:a16="http://schemas.microsoft.com/office/drawing/2014/main" id="{2E2A0F8A-8198-3A42-AC11-97A17DD5A7C6}"/>
              </a:ext>
            </a:extLst>
          </p:cNvPr>
          <p:cNvPicPr>
            <a:picLocks noChangeAspect="1"/>
          </p:cNvPicPr>
          <p:nvPr userDrawn="1"/>
        </p:nvPicPr>
        <p:blipFill>
          <a:blip r:embed="rId2"/>
          <a:stretch>
            <a:fillRect/>
          </a:stretch>
        </p:blipFill>
        <p:spPr>
          <a:xfrm>
            <a:off x="11052148" y="6201943"/>
            <a:ext cx="907623" cy="440464"/>
          </a:xfrm>
          <a:prstGeom prst="rect">
            <a:avLst/>
          </a:prstGeom>
          <a:ln w="6350">
            <a:noFill/>
          </a:ln>
        </p:spPr>
      </p:pic>
    </p:spTree>
    <p:extLst>
      <p:ext uri="{BB962C8B-B14F-4D97-AF65-F5344CB8AC3E}">
        <p14:creationId xmlns:p14="http://schemas.microsoft.com/office/powerpoint/2010/main" val="12678511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Pictures with Captions" preserve="1">
  <p:cSld name="two Pictures with Captions">
    <p:bg>
      <p:bgPr>
        <a:blipFill>
          <a:blip r:embed="rId2">
            <a:alphaModFix/>
          </a:blip>
          <a:stretch>
            <a:fillRect/>
          </a:stretch>
        </a:blipFill>
        <a:effectLst/>
      </p:bgPr>
    </p:bg>
    <p:spTree>
      <p:nvGrpSpPr>
        <p:cNvPr id="1" name="Shape 32"/>
        <p:cNvGrpSpPr/>
        <p:nvPr/>
      </p:nvGrpSpPr>
      <p:grpSpPr>
        <a:xfrm>
          <a:off x="0" y="0"/>
          <a:ext cx="0" cy="0"/>
          <a:chOff x="0" y="0"/>
          <a:chExt cx="0" cy="0"/>
        </a:xfrm>
      </p:grpSpPr>
      <p:sp>
        <p:nvSpPr>
          <p:cNvPr id="33" name="Google Shape;33;p7"/>
          <p:cNvSpPr>
            <a:spLocks noGrp="1"/>
          </p:cNvSpPr>
          <p:nvPr>
            <p:ph type="pic" idx="2"/>
          </p:nvPr>
        </p:nvSpPr>
        <p:spPr>
          <a:xfrm>
            <a:off x="821819" y="1308923"/>
            <a:ext cx="5095507" cy="3809615"/>
          </a:xfrm>
          <a:prstGeom prst="rect">
            <a:avLst/>
          </a:prstGeom>
          <a:noFill/>
          <a:ln w="5715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006E45"/>
              </a:buClr>
              <a:buSzPts val="2000"/>
              <a:buFont typeface="Arial"/>
              <a:buNone/>
              <a:defRPr sz="2667" b="0" i="0" u="none" strike="noStrike" cap="none">
                <a:solidFill>
                  <a:srgbClr val="006E45"/>
                </a:solidFill>
                <a:latin typeface="Proxima Nova"/>
                <a:ea typeface="Proxima Nova"/>
                <a:cs typeface="Proxima Nova"/>
                <a:sym typeface="Proxima Nova"/>
              </a:defRPr>
            </a:lvl1pPr>
            <a:lvl2pPr marR="0" lvl="1" algn="l" rtl="0">
              <a:lnSpc>
                <a:spcPct val="90000"/>
              </a:lnSpc>
              <a:spcBef>
                <a:spcPts val="50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667"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667"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667"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667"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667"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667" b="0" i="0" u="none" strike="noStrike" cap="none">
                <a:solidFill>
                  <a:schemeClr val="dk1"/>
                </a:solidFill>
                <a:latin typeface="Arial"/>
                <a:ea typeface="Arial"/>
                <a:cs typeface="Arial"/>
                <a:sym typeface="Arial"/>
              </a:defRPr>
            </a:lvl9pPr>
          </a:lstStyle>
          <a:p>
            <a:endParaRPr dirty="0"/>
          </a:p>
        </p:txBody>
      </p:sp>
      <p:sp>
        <p:nvSpPr>
          <p:cNvPr id="34" name="Google Shape;34;p7"/>
          <p:cNvSpPr txBox="1">
            <a:spLocks noGrp="1"/>
          </p:cNvSpPr>
          <p:nvPr>
            <p:ph type="body" idx="1"/>
          </p:nvPr>
        </p:nvSpPr>
        <p:spPr>
          <a:xfrm>
            <a:off x="821819" y="5238632"/>
            <a:ext cx="4369572" cy="620891"/>
          </a:xfrm>
          <a:prstGeom prst="rect">
            <a:avLst/>
          </a:prstGeom>
          <a:noFill/>
          <a:ln>
            <a:noFill/>
          </a:ln>
        </p:spPr>
        <p:txBody>
          <a:bodyPr spcFirstLastPara="1" wrap="square" lIns="91425" tIns="45700" rIns="91425" bIns="45700" anchor="t" anchorCtr="0">
            <a:noAutofit/>
          </a:bodyPr>
          <a:lstStyle>
            <a:lvl1pPr marL="609585" lvl="0" indent="-304792" algn="l">
              <a:lnSpc>
                <a:spcPct val="90000"/>
              </a:lnSpc>
              <a:spcBef>
                <a:spcPts val="1000"/>
              </a:spcBef>
              <a:spcAft>
                <a:spcPts val="0"/>
              </a:spcAft>
              <a:buClr>
                <a:srgbClr val="3C3C3B"/>
              </a:buClr>
              <a:buSzPts val="1400"/>
              <a:buNone/>
              <a:defRPr sz="1867" b="0" i="0">
                <a:solidFill>
                  <a:srgbClr val="3C3C3B"/>
                </a:solidFill>
                <a:latin typeface="Proxima Nova"/>
                <a:ea typeface="Proxima Nova"/>
                <a:cs typeface="Proxima Nova"/>
                <a:sym typeface="Proxima Nova"/>
              </a:defRPr>
            </a:lvl1pPr>
            <a:lvl2pPr marL="1219170" lvl="1" indent="-304792" algn="l">
              <a:lnSpc>
                <a:spcPct val="90000"/>
              </a:lnSpc>
              <a:spcBef>
                <a:spcPts val="500"/>
              </a:spcBef>
              <a:spcAft>
                <a:spcPts val="0"/>
              </a:spcAft>
              <a:buClr>
                <a:schemeClr val="dk1"/>
              </a:buClr>
              <a:buSzPts val="1200"/>
              <a:buNone/>
              <a:defRPr sz="1600"/>
            </a:lvl2pPr>
            <a:lvl3pPr marL="1828754" lvl="2" indent="-304792" algn="l">
              <a:lnSpc>
                <a:spcPct val="90000"/>
              </a:lnSpc>
              <a:spcBef>
                <a:spcPts val="500"/>
              </a:spcBef>
              <a:spcAft>
                <a:spcPts val="0"/>
              </a:spcAft>
              <a:buClr>
                <a:schemeClr val="dk1"/>
              </a:buClr>
              <a:buSzPts val="1000"/>
              <a:buNone/>
              <a:defRPr sz="1333"/>
            </a:lvl3pPr>
            <a:lvl4pPr marL="2438339" lvl="3" indent="-304792" algn="l">
              <a:lnSpc>
                <a:spcPct val="90000"/>
              </a:lnSpc>
              <a:spcBef>
                <a:spcPts val="500"/>
              </a:spcBef>
              <a:spcAft>
                <a:spcPts val="0"/>
              </a:spcAft>
              <a:buClr>
                <a:schemeClr val="dk1"/>
              </a:buClr>
              <a:buSzPts val="900"/>
              <a:buNone/>
              <a:defRPr sz="1200"/>
            </a:lvl4pPr>
            <a:lvl5pPr marL="3047924" lvl="4" indent="-304792" algn="l">
              <a:lnSpc>
                <a:spcPct val="90000"/>
              </a:lnSpc>
              <a:spcBef>
                <a:spcPts val="500"/>
              </a:spcBef>
              <a:spcAft>
                <a:spcPts val="0"/>
              </a:spcAft>
              <a:buClr>
                <a:schemeClr val="dk1"/>
              </a:buClr>
              <a:buSzPts val="900"/>
              <a:buNone/>
              <a:defRPr sz="1200"/>
            </a:lvl5pPr>
            <a:lvl6pPr marL="3657509" lvl="5" indent="-304792" algn="l">
              <a:lnSpc>
                <a:spcPct val="90000"/>
              </a:lnSpc>
              <a:spcBef>
                <a:spcPts val="500"/>
              </a:spcBef>
              <a:spcAft>
                <a:spcPts val="0"/>
              </a:spcAft>
              <a:buClr>
                <a:schemeClr val="dk1"/>
              </a:buClr>
              <a:buSzPts val="900"/>
              <a:buNone/>
              <a:defRPr sz="1200"/>
            </a:lvl6pPr>
            <a:lvl7pPr marL="4267093" lvl="6" indent="-304792" algn="l">
              <a:lnSpc>
                <a:spcPct val="90000"/>
              </a:lnSpc>
              <a:spcBef>
                <a:spcPts val="500"/>
              </a:spcBef>
              <a:spcAft>
                <a:spcPts val="0"/>
              </a:spcAft>
              <a:buClr>
                <a:schemeClr val="dk1"/>
              </a:buClr>
              <a:buSzPts val="900"/>
              <a:buNone/>
              <a:defRPr sz="1200"/>
            </a:lvl7pPr>
            <a:lvl8pPr marL="4876678" lvl="7" indent="-304792" algn="l">
              <a:lnSpc>
                <a:spcPct val="90000"/>
              </a:lnSpc>
              <a:spcBef>
                <a:spcPts val="500"/>
              </a:spcBef>
              <a:spcAft>
                <a:spcPts val="0"/>
              </a:spcAft>
              <a:buClr>
                <a:schemeClr val="dk1"/>
              </a:buClr>
              <a:buSzPts val="900"/>
              <a:buNone/>
              <a:defRPr sz="1200"/>
            </a:lvl8pPr>
            <a:lvl9pPr marL="5486263" lvl="8" indent="-304792" algn="l">
              <a:lnSpc>
                <a:spcPct val="90000"/>
              </a:lnSpc>
              <a:spcBef>
                <a:spcPts val="500"/>
              </a:spcBef>
              <a:spcAft>
                <a:spcPts val="0"/>
              </a:spcAft>
              <a:buClr>
                <a:schemeClr val="dk1"/>
              </a:buClr>
              <a:buSzPts val="900"/>
              <a:buNone/>
              <a:defRPr sz="1200"/>
            </a:lvl9pPr>
          </a:lstStyle>
          <a:p>
            <a:endParaRPr/>
          </a:p>
        </p:txBody>
      </p:sp>
      <p:sp>
        <p:nvSpPr>
          <p:cNvPr id="35" name="Google Shape;35;p7"/>
          <p:cNvSpPr>
            <a:spLocks noGrp="1"/>
          </p:cNvSpPr>
          <p:nvPr>
            <p:ph type="pic" idx="3"/>
          </p:nvPr>
        </p:nvSpPr>
        <p:spPr>
          <a:xfrm>
            <a:off x="6274679" y="1308923"/>
            <a:ext cx="5095504" cy="3809615"/>
          </a:xfrm>
          <a:prstGeom prst="rect">
            <a:avLst/>
          </a:prstGeom>
          <a:noFill/>
          <a:ln w="5715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006E45"/>
              </a:buClr>
              <a:buSzPts val="2000"/>
              <a:buFont typeface="Arial"/>
              <a:buNone/>
              <a:defRPr sz="2667" b="0" i="0" u="none" strike="noStrike" cap="none">
                <a:solidFill>
                  <a:srgbClr val="006E45"/>
                </a:solidFill>
                <a:latin typeface="Proxima Nova"/>
                <a:ea typeface="Proxima Nova"/>
                <a:cs typeface="Proxima Nova"/>
                <a:sym typeface="Proxima Nova"/>
              </a:defRPr>
            </a:lvl1pPr>
            <a:lvl2pPr marR="0" lvl="1" algn="l" rtl="0">
              <a:lnSpc>
                <a:spcPct val="90000"/>
              </a:lnSpc>
              <a:spcBef>
                <a:spcPts val="50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667"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667"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667"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667"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667"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667" b="0" i="0" u="none" strike="noStrike" cap="none">
                <a:solidFill>
                  <a:schemeClr val="dk1"/>
                </a:solidFill>
                <a:latin typeface="Arial"/>
                <a:ea typeface="Arial"/>
                <a:cs typeface="Arial"/>
                <a:sym typeface="Arial"/>
              </a:defRPr>
            </a:lvl9pPr>
          </a:lstStyle>
          <a:p>
            <a:endParaRPr dirty="0"/>
          </a:p>
        </p:txBody>
      </p:sp>
      <p:sp>
        <p:nvSpPr>
          <p:cNvPr id="36" name="Google Shape;36;p7"/>
          <p:cNvSpPr txBox="1">
            <a:spLocks noGrp="1"/>
          </p:cNvSpPr>
          <p:nvPr>
            <p:ph type="body" idx="4"/>
          </p:nvPr>
        </p:nvSpPr>
        <p:spPr>
          <a:xfrm>
            <a:off x="6274679" y="5238632"/>
            <a:ext cx="4369572" cy="620891"/>
          </a:xfrm>
          <a:prstGeom prst="rect">
            <a:avLst/>
          </a:prstGeom>
          <a:noFill/>
          <a:ln>
            <a:noFill/>
          </a:ln>
        </p:spPr>
        <p:txBody>
          <a:bodyPr spcFirstLastPara="1" wrap="square" lIns="91425" tIns="45700" rIns="91425" bIns="45700" anchor="t" anchorCtr="0">
            <a:noAutofit/>
          </a:bodyPr>
          <a:lstStyle>
            <a:lvl1pPr marL="609585" lvl="0" indent="-304792" algn="l">
              <a:lnSpc>
                <a:spcPct val="90000"/>
              </a:lnSpc>
              <a:spcBef>
                <a:spcPts val="1000"/>
              </a:spcBef>
              <a:spcAft>
                <a:spcPts val="0"/>
              </a:spcAft>
              <a:buClr>
                <a:srgbClr val="3C3C3B"/>
              </a:buClr>
              <a:buSzPts val="1400"/>
              <a:buNone/>
              <a:defRPr sz="1867" b="0" i="0">
                <a:solidFill>
                  <a:srgbClr val="3C3C3B"/>
                </a:solidFill>
                <a:latin typeface="Proxima Nova"/>
                <a:ea typeface="Proxima Nova"/>
                <a:cs typeface="Proxima Nova"/>
                <a:sym typeface="Proxima Nova"/>
              </a:defRPr>
            </a:lvl1pPr>
            <a:lvl2pPr marL="1219170" lvl="1" indent="-304792" algn="l">
              <a:lnSpc>
                <a:spcPct val="90000"/>
              </a:lnSpc>
              <a:spcBef>
                <a:spcPts val="500"/>
              </a:spcBef>
              <a:spcAft>
                <a:spcPts val="0"/>
              </a:spcAft>
              <a:buClr>
                <a:schemeClr val="dk1"/>
              </a:buClr>
              <a:buSzPts val="1200"/>
              <a:buNone/>
              <a:defRPr sz="1600"/>
            </a:lvl2pPr>
            <a:lvl3pPr marL="1828754" lvl="2" indent="-304792" algn="l">
              <a:lnSpc>
                <a:spcPct val="90000"/>
              </a:lnSpc>
              <a:spcBef>
                <a:spcPts val="500"/>
              </a:spcBef>
              <a:spcAft>
                <a:spcPts val="0"/>
              </a:spcAft>
              <a:buClr>
                <a:schemeClr val="dk1"/>
              </a:buClr>
              <a:buSzPts val="1000"/>
              <a:buNone/>
              <a:defRPr sz="1333"/>
            </a:lvl3pPr>
            <a:lvl4pPr marL="2438339" lvl="3" indent="-304792" algn="l">
              <a:lnSpc>
                <a:spcPct val="90000"/>
              </a:lnSpc>
              <a:spcBef>
                <a:spcPts val="500"/>
              </a:spcBef>
              <a:spcAft>
                <a:spcPts val="0"/>
              </a:spcAft>
              <a:buClr>
                <a:schemeClr val="dk1"/>
              </a:buClr>
              <a:buSzPts val="900"/>
              <a:buNone/>
              <a:defRPr sz="1200"/>
            </a:lvl4pPr>
            <a:lvl5pPr marL="3047924" lvl="4" indent="-304792" algn="l">
              <a:lnSpc>
                <a:spcPct val="90000"/>
              </a:lnSpc>
              <a:spcBef>
                <a:spcPts val="500"/>
              </a:spcBef>
              <a:spcAft>
                <a:spcPts val="0"/>
              </a:spcAft>
              <a:buClr>
                <a:schemeClr val="dk1"/>
              </a:buClr>
              <a:buSzPts val="900"/>
              <a:buNone/>
              <a:defRPr sz="1200"/>
            </a:lvl5pPr>
            <a:lvl6pPr marL="3657509" lvl="5" indent="-304792" algn="l">
              <a:lnSpc>
                <a:spcPct val="90000"/>
              </a:lnSpc>
              <a:spcBef>
                <a:spcPts val="500"/>
              </a:spcBef>
              <a:spcAft>
                <a:spcPts val="0"/>
              </a:spcAft>
              <a:buClr>
                <a:schemeClr val="dk1"/>
              </a:buClr>
              <a:buSzPts val="900"/>
              <a:buNone/>
              <a:defRPr sz="1200"/>
            </a:lvl6pPr>
            <a:lvl7pPr marL="4267093" lvl="6" indent="-304792" algn="l">
              <a:lnSpc>
                <a:spcPct val="90000"/>
              </a:lnSpc>
              <a:spcBef>
                <a:spcPts val="500"/>
              </a:spcBef>
              <a:spcAft>
                <a:spcPts val="0"/>
              </a:spcAft>
              <a:buClr>
                <a:schemeClr val="dk1"/>
              </a:buClr>
              <a:buSzPts val="900"/>
              <a:buNone/>
              <a:defRPr sz="1200"/>
            </a:lvl7pPr>
            <a:lvl8pPr marL="4876678" lvl="7" indent="-304792" algn="l">
              <a:lnSpc>
                <a:spcPct val="90000"/>
              </a:lnSpc>
              <a:spcBef>
                <a:spcPts val="500"/>
              </a:spcBef>
              <a:spcAft>
                <a:spcPts val="0"/>
              </a:spcAft>
              <a:buClr>
                <a:schemeClr val="dk1"/>
              </a:buClr>
              <a:buSzPts val="900"/>
              <a:buNone/>
              <a:defRPr sz="1200"/>
            </a:lvl8pPr>
            <a:lvl9pPr marL="5486263" lvl="8" indent="-304792" algn="l">
              <a:lnSpc>
                <a:spcPct val="90000"/>
              </a:lnSpc>
              <a:spcBef>
                <a:spcPts val="500"/>
              </a:spcBef>
              <a:spcAft>
                <a:spcPts val="0"/>
              </a:spcAft>
              <a:buClr>
                <a:schemeClr val="dk1"/>
              </a:buClr>
              <a:buSzPts val="900"/>
              <a:buNone/>
              <a:defRPr sz="1200"/>
            </a:lvl9pPr>
          </a:lstStyle>
          <a:p>
            <a:endParaRPr/>
          </a:p>
        </p:txBody>
      </p:sp>
    </p:spTree>
    <p:extLst>
      <p:ext uri="{BB962C8B-B14F-4D97-AF65-F5344CB8AC3E}">
        <p14:creationId xmlns:p14="http://schemas.microsoft.com/office/powerpoint/2010/main" val="37138989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_Title_2">
    <p:bg>
      <p:bgPr>
        <a:solidFill>
          <a:srgbClr val="343638"/>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68A07AD-FA16-9C4D-892D-F019E3CFC9F1}"/>
              </a:ext>
            </a:extLst>
          </p:cNvPr>
          <p:cNvSpPr>
            <a:spLocks noGrp="1"/>
          </p:cNvSpPr>
          <p:nvPr>
            <p:ph type="body" sz="quarter" idx="10" hasCustomPrompt="1"/>
          </p:nvPr>
        </p:nvSpPr>
        <p:spPr>
          <a:xfrm>
            <a:off x="550864" y="1161021"/>
            <a:ext cx="10756473" cy="1631216"/>
          </a:xfrm>
          <a:prstGeom prst="rect">
            <a:avLst/>
          </a:prstGeom>
        </p:spPr>
        <p:txBody>
          <a:bodyPr wrap="square">
            <a:spAutoFit/>
          </a:bodyPr>
          <a:lstStyle>
            <a:lvl1pPr>
              <a:lnSpc>
                <a:spcPts val="6000"/>
              </a:lnSpc>
              <a:spcAft>
                <a:spcPts val="0"/>
              </a:spcAft>
              <a:defRPr sz="6000" b="1" i="0" cap="none" baseline="0">
                <a:solidFill>
                  <a:srgbClr val="FFEC00"/>
                </a:solidFill>
                <a:latin typeface="Montserrat ExtraBold" pitchFamily="2" charset="77"/>
              </a:defRPr>
            </a:lvl1pPr>
          </a:lstStyle>
          <a:p>
            <a:pPr lvl="0"/>
            <a:r>
              <a:rPr lang="en-US" dirty="0"/>
              <a:t>SECTION</a:t>
            </a:r>
            <a:br>
              <a:rPr lang="en-US" dirty="0"/>
            </a:br>
            <a:r>
              <a:rPr lang="en-US" dirty="0"/>
              <a:t>TITLE</a:t>
            </a:r>
          </a:p>
        </p:txBody>
      </p:sp>
      <p:sp>
        <p:nvSpPr>
          <p:cNvPr id="11" name="Text Placeholder 8">
            <a:extLst>
              <a:ext uri="{FF2B5EF4-FFF2-40B4-BE49-F238E27FC236}">
                <a16:creationId xmlns:a16="http://schemas.microsoft.com/office/drawing/2014/main" id="{F5640242-B237-C546-93E2-A014ABF926C4}"/>
              </a:ext>
            </a:extLst>
          </p:cNvPr>
          <p:cNvSpPr>
            <a:spLocks noGrp="1"/>
          </p:cNvSpPr>
          <p:nvPr>
            <p:ph type="body" sz="quarter" idx="12" hasCustomPrompt="1"/>
          </p:nvPr>
        </p:nvSpPr>
        <p:spPr>
          <a:xfrm>
            <a:off x="550863" y="3016066"/>
            <a:ext cx="10756472" cy="412934"/>
          </a:xfrm>
          <a:prstGeom prst="rect">
            <a:avLst/>
          </a:prstGeom>
        </p:spPr>
        <p:txBody>
          <a:bodyPr wrap="square">
            <a:spAutoFit/>
          </a:bodyPr>
          <a:lstStyle>
            <a:lvl1pPr>
              <a:lnSpc>
                <a:spcPts val="2480"/>
              </a:lnSpc>
              <a:spcAft>
                <a:spcPts val="0"/>
              </a:spcAft>
              <a:defRPr sz="2400" b="1" i="0" cap="none" baseline="0">
                <a:solidFill>
                  <a:schemeClr val="bg1"/>
                </a:solidFill>
                <a:latin typeface="Montserrat" pitchFamily="2" charset="77"/>
              </a:defRPr>
            </a:lvl1pPr>
          </a:lstStyle>
          <a:p>
            <a:pPr lvl="0"/>
            <a:r>
              <a:rPr lang="en-US" dirty="0"/>
              <a:t>Subtitle</a:t>
            </a:r>
          </a:p>
        </p:txBody>
      </p:sp>
      <p:pic>
        <p:nvPicPr>
          <p:cNvPr id="4" name="Picture 3">
            <a:extLst>
              <a:ext uri="{FF2B5EF4-FFF2-40B4-BE49-F238E27FC236}">
                <a16:creationId xmlns:a16="http://schemas.microsoft.com/office/drawing/2014/main" id="{396E3EDB-5878-094F-8B9E-15ADF39A3D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36536" y="6201943"/>
            <a:ext cx="907623" cy="440464"/>
          </a:xfrm>
          <a:prstGeom prst="rect">
            <a:avLst/>
          </a:prstGeom>
          <a:ln w="6350">
            <a:solidFill>
              <a:schemeClr val="bg1"/>
            </a:solidFill>
          </a:ln>
        </p:spPr>
      </p:pic>
    </p:spTree>
    <p:extLst>
      <p:ext uri="{BB962C8B-B14F-4D97-AF65-F5344CB8AC3E}">
        <p14:creationId xmlns:p14="http://schemas.microsoft.com/office/powerpoint/2010/main" val="33633682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8BD45-4503-6841-B11C-3056CEF494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E4D166-B218-CA4A-A109-B4EAD7D08E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BC75E0-C7C8-E74C-A84E-9CB800A7986C}"/>
              </a:ext>
            </a:extLst>
          </p:cNvPr>
          <p:cNvSpPr>
            <a:spLocks noGrp="1"/>
          </p:cNvSpPr>
          <p:nvPr>
            <p:ph type="dt" sz="half" idx="10"/>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fld id="{96D49D23-E918-D34E-B9AD-D2DA28B3828B}" type="datetimeFigureOut">
              <a:rPr kumimoji="0" lang="en-US" sz="1800" b="0" i="0" u="none" strike="noStrike" kern="1200" cap="none" spc="0" normalizeH="0" baseline="0" noProof="0" smtClean="0">
                <a:ln>
                  <a:noFill/>
                </a:ln>
                <a:solidFill>
                  <a:srgbClr val="333538"/>
                </a:solidFill>
                <a:effectLst/>
                <a:uLnTx/>
                <a:uFillTx/>
                <a:latin typeface="Calibri" panose="020F0502020204030204"/>
                <a:ea typeface="+mn-ea"/>
                <a:cs typeface="+mn-cs"/>
              </a:rPr>
              <a:pPr marL="0" marR="0" lvl="0" indent="0" algn="l" defTabSz="914377" rtl="0" eaLnBrk="1" fontAlgn="auto" latinLnBrk="0" hangingPunct="1">
                <a:lnSpc>
                  <a:spcPct val="100000"/>
                </a:lnSpc>
                <a:spcBef>
                  <a:spcPts val="0"/>
                </a:spcBef>
                <a:spcAft>
                  <a:spcPts val="0"/>
                </a:spcAft>
                <a:buClrTx/>
                <a:buSzTx/>
                <a:buFontTx/>
                <a:buNone/>
                <a:tabLst/>
                <a:defRPr/>
              </a:pPr>
              <a:t>5/20/2021</a:t>
            </a:fld>
            <a:endParaRPr kumimoji="0" lang="en-US" sz="1800" b="0" i="0" u="none" strike="noStrike" kern="1200" cap="none" spc="0" normalizeH="0" baseline="0" noProof="0" dirty="0">
              <a:ln>
                <a:noFill/>
              </a:ln>
              <a:solidFill>
                <a:srgbClr val="333538"/>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1CCCD0A1-C755-7C4B-B916-30519521BBB4}"/>
              </a:ext>
            </a:extLst>
          </p:cNvPr>
          <p:cNvSpPr>
            <a:spLocks noGrp="1"/>
          </p:cNvSpPr>
          <p:nvPr>
            <p:ph type="ftr" sz="quarter" idx="1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343638"/>
              </a:solidFill>
              <a:effectLst/>
              <a:uLnTx/>
              <a:uFillTx/>
              <a:latin typeface="Montserrat" pitchFamily="2" charset="77"/>
              <a:ea typeface="+mn-ea"/>
              <a:cs typeface="+mn-cs"/>
            </a:endParaRPr>
          </a:p>
        </p:txBody>
      </p:sp>
      <p:sp>
        <p:nvSpPr>
          <p:cNvPr id="6" name="Slide Number Placeholder 5">
            <a:extLst>
              <a:ext uri="{FF2B5EF4-FFF2-40B4-BE49-F238E27FC236}">
                <a16:creationId xmlns:a16="http://schemas.microsoft.com/office/drawing/2014/main" id="{EE38AF30-D658-5A4A-8C5D-7DD2CD626D4C}"/>
              </a:ext>
            </a:extLst>
          </p:cNvPr>
          <p:cNvSpPr>
            <a:spLocks noGrp="1"/>
          </p:cNvSpPr>
          <p:nvPr>
            <p:ph type="sldNum" sz="quarter" idx="12"/>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fld id="{8A26C493-1238-CA40-B90E-FC13D4323006}" type="slidenum">
              <a:rPr kumimoji="0" lang="en-US" sz="1800" b="0" i="0" u="none" strike="noStrike" kern="1200" cap="none" spc="0" normalizeH="0" baseline="0" noProof="0" smtClean="0">
                <a:ln>
                  <a:noFill/>
                </a:ln>
                <a:solidFill>
                  <a:srgbClr val="333538"/>
                </a:solidFill>
                <a:effectLst/>
                <a:uLnTx/>
                <a:uFillTx/>
                <a:latin typeface="Calibri" panose="020F0502020204030204"/>
                <a:ea typeface="+mn-ea"/>
                <a:cs typeface="+mn-cs"/>
              </a:rPr>
              <a:pPr marL="0" marR="0" lvl="0" indent="0" algn="l" defTabSz="914377"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333538"/>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27989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4212" y="183825"/>
            <a:ext cx="11503576" cy="1325563"/>
          </a:xfrm>
        </p:spPr>
        <p:txBody>
          <a:bodyPr/>
          <a:lstStyle>
            <a:lvl1pPr>
              <a:lnSpc>
                <a:spcPct val="100000"/>
              </a:lnSpc>
              <a:defRPr/>
            </a:lvl1pPr>
          </a:lstStyle>
          <a:p>
            <a:r>
              <a:rPr lang="en-US"/>
              <a:t>Click to edit Master title style</a:t>
            </a:r>
            <a:endParaRPr lang="en-AU"/>
          </a:p>
        </p:txBody>
      </p:sp>
      <p:sp>
        <p:nvSpPr>
          <p:cNvPr id="3" name="Content Placeholder 2"/>
          <p:cNvSpPr>
            <a:spLocks noGrp="1"/>
          </p:cNvSpPr>
          <p:nvPr>
            <p:ph idx="1"/>
          </p:nvPr>
        </p:nvSpPr>
        <p:spPr>
          <a:xfrm>
            <a:off x="344212" y="1509387"/>
            <a:ext cx="11503576" cy="45366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Slide Number Placeholder 5"/>
          <p:cNvSpPr>
            <a:spLocks noGrp="1"/>
          </p:cNvSpPr>
          <p:nvPr>
            <p:ph type="sldNum" sz="quarter" idx="12"/>
          </p:nvPr>
        </p:nvSpPr>
        <p:spPr/>
        <p:txBody>
          <a:bodyPr/>
          <a:lstStyle/>
          <a:p>
            <a:fld id="{5D49465A-8857-432B-B8F7-DAABA936F9E1}" type="slidenum">
              <a:rPr lang="en-AU" smtClean="0"/>
              <a:t>‹#›</a:t>
            </a:fld>
            <a:endParaRPr lang="en-AU" dirty="0"/>
          </a:p>
        </p:txBody>
      </p:sp>
    </p:spTree>
    <p:extLst>
      <p:ext uri="{BB962C8B-B14F-4D97-AF65-F5344CB8AC3E}">
        <p14:creationId xmlns:p14="http://schemas.microsoft.com/office/powerpoint/2010/main" val="1315938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40E8D6-300A-EC4E-9A82-8E5FF0C767D0}"/>
              </a:ext>
            </a:extLst>
          </p:cNvPr>
          <p:cNvSpPr/>
          <p:nvPr userDrawn="1"/>
        </p:nvSpPr>
        <p:spPr>
          <a:xfrm>
            <a:off x="-1" y="0"/>
            <a:ext cx="12192001" cy="895104"/>
          </a:xfrm>
          <a:prstGeom prst="rect">
            <a:avLst/>
          </a:prstGeom>
          <a:solidFill>
            <a:srgbClr val="FFE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12" name="Title 1">
            <a:extLst>
              <a:ext uri="{FF2B5EF4-FFF2-40B4-BE49-F238E27FC236}">
                <a16:creationId xmlns:a16="http://schemas.microsoft.com/office/drawing/2014/main" id="{3EB252FA-DA85-3A44-94E6-B57BDF7F1E05}"/>
              </a:ext>
            </a:extLst>
          </p:cNvPr>
          <p:cNvSpPr>
            <a:spLocks noGrp="1"/>
          </p:cNvSpPr>
          <p:nvPr>
            <p:ph type="title"/>
          </p:nvPr>
        </p:nvSpPr>
        <p:spPr>
          <a:xfrm>
            <a:off x="473927" y="1"/>
            <a:ext cx="10603337" cy="895104"/>
          </a:xfrm>
        </p:spPr>
        <p:txBody>
          <a:bodyPr lIns="90000" tIns="46800" rIns="90000" bIns="46800">
            <a:normAutofit/>
          </a:bodyPr>
          <a:lstStyle>
            <a:lvl1pPr>
              <a:defRPr sz="3600" cap="none" baseline="0">
                <a:solidFill>
                  <a:srgbClr val="4B4F53"/>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01032B33-4CDD-1249-850C-3BBEBF4C628E}"/>
              </a:ext>
            </a:extLst>
          </p:cNvPr>
          <p:cNvSpPr>
            <a:spLocks noGrp="1"/>
          </p:cNvSpPr>
          <p:nvPr>
            <p:ph type="body" sz="quarter" idx="11"/>
          </p:nvPr>
        </p:nvSpPr>
        <p:spPr>
          <a:xfrm>
            <a:off x="473927" y="1077390"/>
            <a:ext cx="11413273" cy="5542485"/>
          </a:xfrm>
        </p:spPr>
        <p:txBody>
          <a:bodyPr>
            <a:normAutofit/>
          </a:bodyPr>
          <a:lstStyle>
            <a:lvl1pPr>
              <a:defRPr sz="3200">
                <a:solidFill>
                  <a:srgbClr val="343638"/>
                </a:solidFill>
              </a:defRPr>
            </a:lvl1pPr>
            <a:lvl2pPr>
              <a:lnSpc>
                <a:spcPct val="100000"/>
              </a:lnSpc>
              <a:spcBef>
                <a:spcPts val="0"/>
              </a:spcBef>
              <a:spcAft>
                <a:spcPts val="600"/>
              </a:spcAft>
              <a:defRPr sz="24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2pPr>
            <a:lvl3pPr marL="360363" indent="-180975">
              <a:lnSpc>
                <a:spcPct val="100000"/>
              </a:lnSpc>
              <a:spcBef>
                <a:spcPts val="0"/>
              </a:spcBef>
              <a:tabLst/>
              <a:defRPr sz="24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3pPr>
            <a:lvl4pPr marL="533400" indent="-130175">
              <a:lnSpc>
                <a:spcPct val="100000"/>
              </a:lnSpc>
              <a:spcBef>
                <a:spcPts val="0"/>
              </a:spcBef>
              <a:tabLst/>
              <a:defRPr sz="24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4pPr>
            <a:lvl5pPr marL="714375" indent="-180975">
              <a:lnSpc>
                <a:spcPct val="100000"/>
              </a:lnSpc>
              <a:spcBef>
                <a:spcPts val="0"/>
              </a:spcBef>
              <a:tabLst/>
              <a:defRPr sz="24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4245361005"/>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_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D45026A-0603-9B4C-AFAA-75402B868077}"/>
              </a:ext>
            </a:extLst>
          </p:cNvPr>
          <p:cNvSpPr/>
          <p:nvPr userDrawn="1"/>
        </p:nvSpPr>
        <p:spPr>
          <a:xfrm>
            <a:off x="0" y="25991"/>
            <a:ext cx="6096000" cy="6858000"/>
          </a:xfrm>
          <a:prstGeom prst="rect">
            <a:avLst/>
          </a:prstGeom>
          <a:solidFill>
            <a:srgbClr val="FFE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5" name="Picture Placeholder 4">
            <a:extLst>
              <a:ext uri="{FF2B5EF4-FFF2-40B4-BE49-F238E27FC236}">
                <a16:creationId xmlns:a16="http://schemas.microsoft.com/office/drawing/2014/main" id="{F664EAB0-00C5-594C-B276-D7B01BC7982F}"/>
              </a:ext>
            </a:extLst>
          </p:cNvPr>
          <p:cNvSpPr>
            <a:spLocks noGrp="1"/>
          </p:cNvSpPr>
          <p:nvPr>
            <p:ph type="pic" sz="quarter" idx="10"/>
          </p:nvPr>
        </p:nvSpPr>
        <p:spPr>
          <a:xfrm>
            <a:off x="6096000" y="0"/>
            <a:ext cx="6096000" cy="6858000"/>
          </a:xfrm>
          <a:prstGeom prst="rect">
            <a:avLst/>
          </a:prstGeom>
        </p:spPr>
        <p:txBody>
          <a:bodyPr/>
          <a:lstStyle/>
          <a:p>
            <a:r>
              <a:rPr lang="en-GB" dirty="0"/>
              <a:t>Click icon to add picture</a:t>
            </a:r>
            <a:endParaRPr lang="en-US" dirty="0"/>
          </a:p>
        </p:txBody>
      </p:sp>
      <p:sp>
        <p:nvSpPr>
          <p:cNvPr id="7" name="Text Placeholder 6">
            <a:extLst>
              <a:ext uri="{FF2B5EF4-FFF2-40B4-BE49-F238E27FC236}">
                <a16:creationId xmlns:a16="http://schemas.microsoft.com/office/drawing/2014/main" id="{11E567E7-33E4-A84A-AC43-E41060E7D021}"/>
              </a:ext>
            </a:extLst>
          </p:cNvPr>
          <p:cNvSpPr>
            <a:spLocks noGrp="1"/>
          </p:cNvSpPr>
          <p:nvPr>
            <p:ph type="body" sz="quarter" idx="11" hasCustomPrompt="1"/>
          </p:nvPr>
        </p:nvSpPr>
        <p:spPr>
          <a:xfrm>
            <a:off x="572325" y="1415578"/>
            <a:ext cx="5127435" cy="938719"/>
          </a:xfrm>
          <a:prstGeom prst="rect">
            <a:avLst/>
          </a:prstGeom>
        </p:spPr>
        <p:txBody>
          <a:bodyPr wrap="square" anchor="b" anchorCtr="0">
            <a:spAutoFit/>
          </a:bodyPr>
          <a:lstStyle>
            <a:lvl1pPr>
              <a:lnSpc>
                <a:spcPts val="6620"/>
              </a:lnSpc>
              <a:spcAft>
                <a:spcPts val="0"/>
              </a:spcAft>
              <a:defRPr sz="6600" b="1" i="0" cap="none" baseline="0">
                <a:solidFill>
                  <a:srgbClr val="343638"/>
                </a:solidFill>
                <a:latin typeface="Montserrat ExtraBold" pitchFamily="2" charset="77"/>
              </a:defRPr>
            </a:lvl1pPr>
          </a:lstStyle>
          <a:p>
            <a:pPr lvl="0"/>
            <a:r>
              <a:rPr lang="en-US" dirty="0"/>
              <a:t>Title</a:t>
            </a:r>
          </a:p>
        </p:txBody>
      </p:sp>
      <p:sp>
        <p:nvSpPr>
          <p:cNvPr id="9" name="Text Placeholder 8">
            <a:extLst>
              <a:ext uri="{FF2B5EF4-FFF2-40B4-BE49-F238E27FC236}">
                <a16:creationId xmlns:a16="http://schemas.microsoft.com/office/drawing/2014/main" id="{BBBD5641-9D7E-1D48-B470-6D5B2EDA9DED}"/>
              </a:ext>
            </a:extLst>
          </p:cNvPr>
          <p:cNvSpPr>
            <a:spLocks noGrp="1"/>
          </p:cNvSpPr>
          <p:nvPr>
            <p:ph type="body" sz="quarter" idx="12" hasCustomPrompt="1"/>
          </p:nvPr>
        </p:nvSpPr>
        <p:spPr>
          <a:xfrm>
            <a:off x="571682" y="2461780"/>
            <a:ext cx="3797300" cy="412934"/>
          </a:xfrm>
          <a:prstGeom prst="rect">
            <a:avLst/>
          </a:prstGeom>
        </p:spPr>
        <p:txBody>
          <a:bodyPr>
            <a:spAutoFit/>
          </a:bodyPr>
          <a:lstStyle>
            <a:lvl1pPr>
              <a:lnSpc>
                <a:spcPts val="2480"/>
              </a:lnSpc>
              <a:spcAft>
                <a:spcPts val="0"/>
              </a:spcAft>
              <a:defRPr sz="2400" b="1" i="0" cap="none" baseline="0">
                <a:solidFill>
                  <a:srgbClr val="ED1B2E"/>
                </a:solidFill>
                <a:latin typeface="Montserrat" pitchFamily="2" charset="77"/>
              </a:defRPr>
            </a:lvl1pPr>
          </a:lstStyle>
          <a:p>
            <a:pPr lvl="0"/>
            <a:r>
              <a:rPr lang="en-US" dirty="0"/>
              <a:t>Subtitle</a:t>
            </a:r>
          </a:p>
        </p:txBody>
      </p:sp>
      <p:sp>
        <p:nvSpPr>
          <p:cNvPr id="6" name="Text Placeholder 4">
            <a:extLst>
              <a:ext uri="{FF2B5EF4-FFF2-40B4-BE49-F238E27FC236}">
                <a16:creationId xmlns:a16="http://schemas.microsoft.com/office/drawing/2014/main" id="{27E2D998-7324-4748-8FCB-BDE5009A5F78}"/>
              </a:ext>
            </a:extLst>
          </p:cNvPr>
          <p:cNvSpPr>
            <a:spLocks noGrp="1"/>
          </p:cNvSpPr>
          <p:nvPr>
            <p:ph type="body" sz="quarter" idx="13"/>
          </p:nvPr>
        </p:nvSpPr>
        <p:spPr>
          <a:xfrm>
            <a:off x="6216805" y="457201"/>
            <a:ext cx="5859965" cy="6030330"/>
          </a:xfrm>
          <a:prstGeom prst="rect">
            <a:avLst/>
          </a:prstGeom>
        </p:spPr>
        <p:txBody>
          <a:bodyPr>
            <a:noAutofit/>
          </a:bodyPr>
          <a:lstStyle>
            <a:lvl1pPr marL="457200" indent="-457200">
              <a:buFont typeface="Arial" panose="020B0604020202020204" pitchFamily="34" charset="0"/>
              <a:buChar char="•"/>
              <a:defRPr lang="en-GB" sz="2800" b="1" i="0" kern="1200" cap="none" baseline="0" dirty="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dirty="0"/>
              <a:t>Click to edit Master text styles</a:t>
            </a:r>
          </a:p>
        </p:txBody>
      </p:sp>
      <p:sp>
        <p:nvSpPr>
          <p:cNvPr id="8" name="Text Placeholder 4">
            <a:extLst>
              <a:ext uri="{FF2B5EF4-FFF2-40B4-BE49-F238E27FC236}">
                <a16:creationId xmlns:a16="http://schemas.microsoft.com/office/drawing/2014/main" id="{3EA07DEE-E17C-A744-9A91-68B196DA347F}"/>
              </a:ext>
            </a:extLst>
          </p:cNvPr>
          <p:cNvSpPr>
            <a:spLocks noGrp="1"/>
          </p:cNvSpPr>
          <p:nvPr>
            <p:ph type="body" sz="quarter" idx="14"/>
          </p:nvPr>
        </p:nvSpPr>
        <p:spPr>
          <a:xfrm>
            <a:off x="571818" y="6248015"/>
            <a:ext cx="4611096" cy="239515"/>
          </a:xfrm>
          <a:prstGeom prst="rect">
            <a:avLst/>
          </a:prstGeom>
        </p:spPr>
        <p:txBody>
          <a:bodyPr>
            <a:normAutofit/>
          </a:bodyPr>
          <a:lstStyle>
            <a:lvl1pPr>
              <a:defRPr sz="1200" b="0" i="0" cap="none" baseline="0">
                <a:solidFill>
                  <a:srgbClr val="4B4F53"/>
                </a:solidFill>
                <a:latin typeface="Montserrat" pitchFamily="2" charset="77"/>
              </a:defRPr>
            </a:lvl1pPr>
          </a:lstStyle>
          <a:p>
            <a:pPr lvl="0"/>
            <a:r>
              <a:rPr lang="en-GB" dirty="0"/>
              <a:t>Click to edit Master text styles</a:t>
            </a:r>
          </a:p>
        </p:txBody>
      </p:sp>
    </p:spTree>
    <p:extLst>
      <p:ext uri="{BB962C8B-B14F-4D97-AF65-F5344CB8AC3E}">
        <p14:creationId xmlns:p14="http://schemas.microsoft.com/office/powerpoint/2010/main" val="1619610662"/>
      </p:ext>
    </p:extLst>
  </p:cSld>
  <p:clrMapOvr>
    <a:masterClrMapping/>
  </p:clrMapOvr>
  <p:extLst>
    <p:ext uri="{DCECCB84-F9BA-43D5-87BE-67443E8EF086}">
      <p15:sldGuideLst xmlns:p15="http://schemas.microsoft.com/office/powerpoint/2012/main">
        <p15:guide id="1" orient="horz" pos="89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_4">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D45026A-0603-9B4C-AFAA-75402B868077}"/>
              </a:ext>
            </a:extLst>
          </p:cNvPr>
          <p:cNvSpPr/>
          <p:nvPr userDrawn="1"/>
        </p:nvSpPr>
        <p:spPr>
          <a:xfrm>
            <a:off x="0" y="0"/>
            <a:ext cx="6096000" cy="6858000"/>
          </a:xfrm>
          <a:prstGeom prst="rect">
            <a:avLst/>
          </a:prstGeom>
          <a:solidFill>
            <a:srgbClr val="3436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5" name="Picture Placeholder 4">
            <a:extLst>
              <a:ext uri="{FF2B5EF4-FFF2-40B4-BE49-F238E27FC236}">
                <a16:creationId xmlns:a16="http://schemas.microsoft.com/office/drawing/2014/main" id="{F664EAB0-00C5-594C-B276-D7B01BC7982F}"/>
              </a:ext>
            </a:extLst>
          </p:cNvPr>
          <p:cNvSpPr>
            <a:spLocks noGrp="1"/>
          </p:cNvSpPr>
          <p:nvPr>
            <p:ph type="pic" sz="quarter" idx="10"/>
          </p:nvPr>
        </p:nvSpPr>
        <p:spPr>
          <a:xfrm>
            <a:off x="6096000" y="8239"/>
            <a:ext cx="6096000" cy="6858000"/>
          </a:xfrm>
          <a:prstGeom prst="rect">
            <a:avLst/>
          </a:prstGeom>
        </p:spPr>
        <p:txBody>
          <a:bodyPr/>
          <a:lstStyle/>
          <a:p>
            <a:r>
              <a:rPr lang="en-GB" dirty="0"/>
              <a:t>Click icon to add picture</a:t>
            </a:r>
            <a:endParaRPr lang="en-US" dirty="0"/>
          </a:p>
        </p:txBody>
      </p:sp>
      <p:sp>
        <p:nvSpPr>
          <p:cNvPr id="7" name="Text Placeholder 6">
            <a:extLst>
              <a:ext uri="{FF2B5EF4-FFF2-40B4-BE49-F238E27FC236}">
                <a16:creationId xmlns:a16="http://schemas.microsoft.com/office/drawing/2014/main" id="{11E567E7-33E4-A84A-AC43-E41060E7D021}"/>
              </a:ext>
            </a:extLst>
          </p:cNvPr>
          <p:cNvSpPr>
            <a:spLocks noGrp="1"/>
          </p:cNvSpPr>
          <p:nvPr>
            <p:ph type="body" sz="quarter" idx="11" hasCustomPrompt="1"/>
          </p:nvPr>
        </p:nvSpPr>
        <p:spPr>
          <a:xfrm>
            <a:off x="589415" y="1507911"/>
            <a:ext cx="5029065" cy="938719"/>
          </a:xfrm>
          <a:prstGeom prst="rect">
            <a:avLst/>
          </a:prstGeom>
        </p:spPr>
        <p:txBody>
          <a:bodyPr wrap="square" anchor="t" anchorCtr="0">
            <a:spAutoFit/>
          </a:bodyPr>
          <a:lstStyle>
            <a:lvl1pPr>
              <a:lnSpc>
                <a:spcPts val="6620"/>
              </a:lnSpc>
              <a:spcAft>
                <a:spcPts val="0"/>
              </a:spcAft>
              <a:defRPr sz="6600" b="1" i="0" cap="none" baseline="0">
                <a:solidFill>
                  <a:srgbClr val="FFEC00"/>
                </a:solidFill>
                <a:latin typeface="Montserrat ExtraBold" pitchFamily="2" charset="77"/>
              </a:defRPr>
            </a:lvl1pPr>
          </a:lstStyle>
          <a:p>
            <a:pPr lvl="0"/>
            <a:r>
              <a:rPr lang="en-US" dirty="0"/>
              <a:t>Title</a:t>
            </a:r>
          </a:p>
        </p:txBody>
      </p:sp>
      <p:sp>
        <p:nvSpPr>
          <p:cNvPr id="9" name="Text Placeholder 8">
            <a:extLst>
              <a:ext uri="{FF2B5EF4-FFF2-40B4-BE49-F238E27FC236}">
                <a16:creationId xmlns:a16="http://schemas.microsoft.com/office/drawing/2014/main" id="{BBBD5641-9D7E-1D48-B470-6D5B2EDA9DED}"/>
              </a:ext>
            </a:extLst>
          </p:cNvPr>
          <p:cNvSpPr>
            <a:spLocks noGrp="1"/>
          </p:cNvSpPr>
          <p:nvPr>
            <p:ph type="body" sz="quarter" idx="12" hasCustomPrompt="1"/>
          </p:nvPr>
        </p:nvSpPr>
        <p:spPr>
          <a:xfrm>
            <a:off x="588772" y="2535671"/>
            <a:ext cx="3797300" cy="412934"/>
          </a:xfrm>
          <a:prstGeom prst="rect">
            <a:avLst/>
          </a:prstGeom>
        </p:spPr>
        <p:txBody>
          <a:bodyPr anchor="t" anchorCtr="0">
            <a:spAutoFit/>
          </a:bodyPr>
          <a:lstStyle>
            <a:lvl1pPr>
              <a:lnSpc>
                <a:spcPts val="2480"/>
              </a:lnSpc>
              <a:spcAft>
                <a:spcPts val="0"/>
              </a:spcAft>
              <a:defRPr sz="2400" b="1" i="0" cap="none" baseline="0">
                <a:solidFill>
                  <a:schemeClr val="bg1"/>
                </a:solidFill>
                <a:latin typeface="Montserrat" pitchFamily="2" charset="77"/>
              </a:defRPr>
            </a:lvl1pPr>
          </a:lstStyle>
          <a:p>
            <a:pPr lvl="0"/>
            <a:r>
              <a:rPr lang="en-US" dirty="0"/>
              <a:t>subtitle</a:t>
            </a:r>
          </a:p>
        </p:txBody>
      </p:sp>
      <p:sp>
        <p:nvSpPr>
          <p:cNvPr id="10" name="Text Placeholder 4">
            <a:extLst>
              <a:ext uri="{FF2B5EF4-FFF2-40B4-BE49-F238E27FC236}">
                <a16:creationId xmlns:a16="http://schemas.microsoft.com/office/drawing/2014/main" id="{B44CBBF3-FFD4-574D-8648-FFDF6C66CBFA}"/>
              </a:ext>
            </a:extLst>
          </p:cNvPr>
          <p:cNvSpPr>
            <a:spLocks noGrp="1"/>
          </p:cNvSpPr>
          <p:nvPr>
            <p:ph type="body" sz="quarter" idx="13"/>
          </p:nvPr>
        </p:nvSpPr>
        <p:spPr>
          <a:xfrm>
            <a:off x="6207895" y="451624"/>
            <a:ext cx="5723909" cy="6035906"/>
          </a:xfrm>
          <a:prstGeom prst="rect">
            <a:avLst/>
          </a:prstGeom>
        </p:spPr>
        <p:txBody>
          <a:bodyPr>
            <a:noAutofit/>
          </a:bodyPr>
          <a:lstStyle>
            <a:lvl1pPr marL="457200" indent="-457200">
              <a:buFont typeface="Arial" panose="020B0604020202020204" pitchFamily="34" charset="0"/>
              <a:buChar char="•"/>
              <a:defRPr sz="2800" cap="none" baseline="0">
                <a:solidFill>
                  <a:schemeClr val="tx1"/>
                </a:solidFill>
              </a:defRPr>
            </a:lvl1pPr>
          </a:lstStyle>
          <a:p>
            <a:pPr lvl="0"/>
            <a:r>
              <a:rPr lang="en-GB" dirty="0"/>
              <a:t>Click to edit Master text styles</a:t>
            </a:r>
          </a:p>
        </p:txBody>
      </p:sp>
      <p:sp>
        <p:nvSpPr>
          <p:cNvPr id="11" name="Text Placeholder 4">
            <a:extLst>
              <a:ext uri="{FF2B5EF4-FFF2-40B4-BE49-F238E27FC236}">
                <a16:creationId xmlns:a16="http://schemas.microsoft.com/office/drawing/2014/main" id="{B80ECBFF-8E57-4C4F-A360-489828F378AC}"/>
              </a:ext>
            </a:extLst>
          </p:cNvPr>
          <p:cNvSpPr>
            <a:spLocks noGrp="1"/>
          </p:cNvSpPr>
          <p:nvPr>
            <p:ph type="body" sz="quarter" idx="14"/>
          </p:nvPr>
        </p:nvSpPr>
        <p:spPr>
          <a:xfrm>
            <a:off x="579075" y="6248015"/>
            <a:ext cx="4611096" cy="239515"/>
          </a:xfrm>
          <a:prstGeom prst="rect">
            <a:avLst/>
          </a:prstGeom>
        </p:spPr>
        <p:txBody>
          <a:bodyPr>
            <a:normAutofit/>
          </a:bodyPr>
          <a:lstStyle>
            <a:lvl1pPr>
              <a:defRPr sz="1200" b="0" i="0" cap="none" baseline="0">
                <a:solidFill>
                  <a:srgbClr val="FFEC00"/>
                </a:solidFill>
                <a:latin typeface="Montserrat" pitchFamily="2" charset="77"/>
              </a:defRPr>
            </a:lvl1pPr>
          </a:lstStyle>
          <a:p>
            <a:pPr lvl="0"/>
            <a:r>
              <a:rPr lang="en-GB"/>
              <a:t>Click to edit Master text styles</a:t>
            </a:r>
          </a:p>
        </p:txBody>
      </p:sp>
    </p:spTree>
    <p:extLst>
      <p:ext uri="{BB962C8B-B14F-4D97-AF65-F5344CB8AC3E}">
        <p14:creationId xmlns:p14="http://schemas.microsoft.com/office/powerpoint/2010/main" val="1933062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Title_1">
    <p:bg>
      <p:bgPr>
        <a:solidFill>
          <a:srgbClr val="FFEC00"/>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68A07AD-FA16-9C4D-892D-F019E3CFC9F1}"/>
              </a:ext>
            </a:extLst>
          </p:cNvPr>
          <p:cNvSpPr>
            <a:spLocks noGrp="1"/>
          </p:cNvSpPr>
          <p:nvPr>
            <p:ph type="body" sz="quarter" idx="10" hasCustomPrompt="1"/>
          </p:nvPr>
        </p:nvSpPr>
        <p:spPr>
          <a:xfrm>
            <a:off x="550864" y="1161021"/>
            <a:ext cx="10717443" cy="1661993"/>
          </a:xfrm>
          <a:prstGeom prst="rect">
            <a:avLst/>
          </a:prstGeom>
        </p:spPr>
        <p:txBody>
          <a:bodyPr wrap="square">
            <a:spAutoFit/>
          </a:bodyPr>
          <a:lstStyle>
            <a:lvl1pPr>
              <a:lnSpc>
                <a:spcPts val="6000"/>
              </a:lnSpc>
              <a:spcAft>
                <a:spcPts val="0"/>
              </a:spcAft>
              <a:defRPr sz="6000" b="1" i="0" cap="none" baseline="0">
                <a:solidFill>
                  <a:srgbClr val="343638"/>
                </a:solidFill>
                <a:latin typeface="Montserrat ExtraBold" pitchFamily="2" charset="77"/>
              </a:defRPr>
            </a:lvl1pPr>
          </a:lstStyle>
          <a:p>
            <a:pPr lvl="0"/>
            <a:r>
              <a:rPr lang="en-US" dirty="0"/>
              <a:t>Section </a:t>
            </a:r>
            <a:br>
              <a:rPr lang="en-US" dirty="0"/>
            </a:br>
            <a:r>
              <a:rPr lang="en-US" dirty="0"/>
              <a:t>title</a:t>
            </a:r>
          </a:p>
        </p:txBody>
      </p:sp>
      <p:sp>
        <p:nvSpPr>
          <p:cNvPr id="11" name="Text Placeholder 8">
            <a:extLst>
              <a:ext uri="{FF2B5EF4-FFF2-40B4-BE49-F238E27FC236}">
                <a16:creationId xmlns:a16="http://schemas.microsoft.com/office/drawing/2014/main" id="{F5640242-B237-C546-93E2-A014ABF926C4}"/>
              </a:ext>
            </a:extLst>
          </p:cNvPr>
          <p:cNvSpPr>
            <a:spLocks noGrp="1"/>
          </p:cNvSpPr>
          <p:nvPr>
            <p:ph type="body" sz="quarter" idx="12" hasCustomPrompt="1"/>
          </p:nvPr>
        </p:nvSpPr>
        <p:spPr>
          <a:xfrm>
            <a:off x="550863" y="3016066"/>
            <a:ext cx="10717442" cy="412934"/>
          </a:xfrm>
          <a:prstGeom prst="rect">
            <a:avLst/>
          </a:prstGeom>
        </p:spPr>
        <p:txBody>
          <a:bodyPr wrap="square">
            <a:spAutoFit/>
          </a:bodyPr>
          <a:lstStyle>
            <a:lvl1pPr>
              <a:lnSpc>
                <a:spcPts val="2480"/>
              </a:lnSpc>
              <a:spcAft>
                <a:spcPts val="0"/>
              </a:spcAft>
              <a:defRPr sz="2400" b="1" i="0" cap="none" baseline="0">
                <a:solidFill>
                  <a:srgbClr val="DC2D27"/>
                </a:solidFill>
                <a:latin typeface="Montserrat" pitchFamily="2" charset="77"/>
              </a:defRPr>
            </a:lvl1pPr>
          </a:lstStyle>
          <a:p>
            <a:pPr lvl="0"/>
            <a:r>
              <a:rPr lang="en-US" dirty="0"/>
              <a:t>subtitle</a:t>
            </a:r>
          </a:p>
        </p:txBody>
      </p:sp>
    </p:spTree>
    <p:extLst>
      <p:ext uri="{BB962C8B-B14F-4D97-AF65-F5344CB8AC3E}">
        <p14:creationId xmlns:p14="http://schemas.microsoft.com/office/powerpoint/2010/main" val="1750745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Title_2">
    <p:bg>
      <p:bgPr>
        <a:solidFill>
          <a:srgbClr val="343638"/>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68A07AD-FA16-9C4D-892D-F019E3CFC9F1}"/>
              </a:ext>
            </a:extLst>
          </p:cNvPr>
          <p:cNvSpPr>
            <a:spLocks noGrp="1"/>
          </p:cNvSpPr>
          <p:nvPr>
            <p:ph type="body" sz="quarter" idx="10" hasCustomPrompt="1"/>
          </p:nvPr>
        </p:nvSpPr>
        <p:spPr>
          <a:xfrm>
            <a:off x="550863" y="1161021"/>
            <a:ext cx="10728595" cy="1661993"/>
          </a:xfrm>
          <a:prstGeom prst="rect">
            <a:avLst/>
          </a:prstGeom>
        </p:spPr>
        <p:txBody>
          <a:bodyPr wrap="square">
            <a:spAutoFit/>
          </a:bodyPr>
          <a:lstStyle>
            <a:lvl1pPr>
              <a:lnSpc>
                <a:spcPts val="6000"/>
              </a:lnSpc>
              <a:spcAft>
                <a:spcPts val="0"/>
              </a:spcAft>
              <a:defRPr sz="6000" b="1" i="0" cap="none" baseline="0">
                <a:solidFill>
                  <a:srgbClr val="FFEC00"/>
                </a:solidFill>
                <a:latin typeface="Montserrat ExtraBold" pitchFamily="2" charset="77"/>
              </a:defRPr>
            </a:lvl1pPr>
          </a:lstStyle>
          <a:p>
            <a:pPr lvl="0"/>
            <a:r>
              <a:rPr lang="en-US" dirty="0"/>
              <a:t>Section </a:t>
            </a:r>
            <a:br>
              <a:rPr lang="en-US" dirty="0"/>
            </a:br>
            <a:r>
              <a:rPr lang="en-US" dirty="0"/>
              <a:t>title</a:t>
            </a:r>
          </a:p>
        </p:txBody>
      </p:sp>
      <p:sp>
        <p:nvSpPr>
          <p:cNvPr id="11" name="Text Placeholder 8">
            <a:extLst>
              <a:ext uri="{FF2B5EF4-FFF2-40B4-BE49-F238E27FC236}">
                <a16:creationId xmlns:a16="http://schemas.microsoft.com/office/drawing/2014/main" id="{F5640242-B237-C546-93E2-A014ABF926C4}"/>
              </a:ext>
            </a:extLst>
          </p:cNvPr>
          <p:cNvSpPr>
            <a:spLocks noGrp="1"/>
          </p:cNvSpPr>
          <p:nvPr>
            <p:ph type="body" sz="quarter" idx="12" hasCustomPrompt="1"/>
          </p:nvPr>
        </p:nvSpPr>
        <p:spPr>
          <a:xfrm>
            <a:off x="550863" y="3016066"/>
            <a:ext cx="10728596" cy="412934"/>
          </a:xfrm>
          <a:prstGeom prst="rect">
            <a:avLst/>
          </a:prstGeom>
        </p:spPr>
        <p:txBody>
          <a:bodyPr wrap="square">
            <a:spAutoFit/>
          </a:bodyPr>
          <a:lstStyle>
            <a:lvl1pPr>
              <a:lnSpc>
                <a:spcPts val="2480"/>
              </a:lnSpc>
              <a:spcAft>
                <a:spcPts val="0"/>
              </a:spcAft>
              <a:defRPr sz="2400" b="1" i="0" cap="none" baseline="0">
                <a:solidFill>
                  <a:schemeClr val="bg1"/>
                </a:solidFill>
                <a:latin typeface="Montserrat" pitchFamily="2" charset="77"/>
              </a:defRPr>
            </a:lvl1pPr>
          </a:lstStyle>
          <a:p>
            <a:pPr lvl="0"/>
            <a:r>
              <a:rPr lang="en-US" dirty="0"/>
              <a:t>subtitle</a:t>
            </a:r>
          </a:p>
        </p:txBody>
      </p:sp>
    </p:spTree>
    <p:extLst>
      <p:ext uri="{BB962C8B-B14F-4D97-AF65-F5344CB8AC3E}">
        <p14:creationId xmlns:p14="http://schemas.microsoft.com/office/powerpoint/2010/main" val="754273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er_1">
    <p:bg>
      <p:bgPr>
        <a:solidFill>
          <a:srgbClr val="FFEC00"/>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C8B0FF-DD06-9D49-9077-3C0EF24A530D}"/>
              </a:ext>
            </a:extLst>
          </p:cNvPr>
          <p:cNvSpPr/>
          <p:nvPr userDrawn="1"/>
        </p:nvSpPr>
        <p:spPr>
          <a:xfrm>
            <a:off x="566489" y="560175"/>
            <a:ext cx="4629665" cy="5775311"/>
          </a:xfrm>
          <a:prstGeom prst="rect">
            <a:avLst/>
          </a:prstGeom>
          <a:solidFill>
            <a:srgbClr val="30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10" name="Text Placeholder 9">
            <a:extLst>
              <a:ext uri="{FF2B5EF4-FFF2-40B4-BE49-F238E27FC236}">
                <a16:creationId xmlns:a16="http://schemas.microsoft.com/office/drawing/2014/main" id="{268A07AD-FA16-9C4D-892D-F019E3CFC9F1}"/>
              </a:ext>
            </a:extLst>
          </p:cNvPr>
          <p:cNvSpPr>
            <a:spLocks noGrp="1"/>
          </p:cNvSpPr>
          <p:nvPr>
            <p:ph type="body" sz="quarter" idx="10" hasCustomPrompt="1"/>
          </p:nvPr>
        </p:nvSpPr>
        <p:spPr>
          <a:xfrm>
            <a:off x="1011631" y="1161020"/>
            <a:ext cx="3939060" cy="1661993"/>
          </a:xfrm>
          <a:prstGeom prst="rect">
            <a:avLst/>
          </a:prstGeom>
        </p:spPr>
        <p:txBody>
          <a:bodyPr wrap="square">
            <a:spAutoFit/>
          </a:bodyPr>
          <a:lstStyle>
            <a:lvl1pPr>
              <a:lnSpc>
                <a:spcPts val="6000"/>
              </a:lnSpc>
              <a:defRPr sz="6000" b="1" i="0" cap="none" baseline="0">
                <a:solidFill>
                  <a:srgbClr val="FFEC00"/>
                </a:solidFill>
                <a:latin typeface="Montserrat ExtraBold" pitchFamily="2" charset="77"/>
              </a:defRPr>
            </a:lvl1pPr>
          </a:lstStyle>
          <a:p>
            <a:pPr lvl="0"/>
            <a:r>
              <a:rPr lang="en-US" dirty="0"/>
              <a:t>Section title</a:t>
            </a:r>
          </a:p>
        </p:txBody>
      </p:sp>
      <p:sp>
        <p:nvSpPr>
          <p:cNvPr id="11" name="Text Placeholder 8">
            <a:extLst>
              <a:ext uri="{FF2B5EF4-FFF2-40B4-BE49-F238E27FC236}">
                <a16:creationId xmlns:a16="http://schemas.microsoft.com/office/drawing/2014/main" id="{F5640242-B237-C546-93E2-A014ABF926C4}"/>
              </a:ext>
            </a:extLst>
          </p:cNvPr>
          <p:cNvSpPr>
            <a:spLocks noGrp="1"/>
          </p:cNvSpPr>
          <p:nvPr>
            <p:ph type="body" sz="quarter" idx="12" hasCustomPrompt="1"/>
          </p:nvPr>
        </p:nvSpPr>
        <p:spPr>
          <a:xfrm>
            <a:off x="1011631" y="3016066"/>
            <a:ext cx="3797300" cy="412934"/>
          </a:xfrm>
          <a:prstGeom prst="rect">
            <a:avLst/>
          </a:prstGeom>
        </p:spPr>
        <p:txBody>
          <a:bodyPr>
            <a:spAutoFit/>
          </a:bodyPr>
          <a:lstStyle>
            <a:lvl1pPr>
              <a:lnSpc>
                <a:spcPts val="2480"/>
              </a:lnSpc>
              <a:spcAft>
                <a:spcPts val="0"/>
              </a:spcAft>
              <a:defRPr sz="2400" b="1" i="0" cap="none" baseline="0">
                <a:solidFill>
                  <a:schemeClr val="bg1"/>
                </a:solidFill>
                <a:latin typeface="Montserrat" pitchFamily="2" charset="77"/>
              </a:defRPr>
            </a:lvl1pPr>
          </a:lstStyle>
          <a:p>
            <a:pPr lvl="0"/>
            <a:r>
              <a:rPr lang="en-US" dirty="0"/>
              <a:t>subtitle</a:t>
            </a:r>
          </a:p>
        </p:txBody>
      </p:sp>
    </p:spTree>
    <p:extLst>
      <p:ext uri="{BB962C8B-B14F-4D97-AF65-F5344CB8AC3E}">
        <p14:creationId xmlns:p14="http://schemas.microsoft.com/office/powerpoint/2010/main" val="503506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er_4">
    <p:bg>
      <p:bgPr>
        <a:solidFill>
          <a:srgbClr val="343638"/>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D542088-5570-874A-913F-29238889BAF6}"/>
              </a:ext>
            </a:extLst>
          </p:cNvPr>
          <p:cNvSpPr/>
          <p:nvPr userDrawn="1"/>
        </p:nvSpPr>
        <p:spPr>
          <a:xfrm>
            <a:off x="566489" y="560175"/>
            <a:ext cx="4629665" cy="5775311"/>
          </a:xfrm>
          <a:prstGeom prst="rect">
            <a:avLst/>
          </a:prstGeom>
          <a:solidFill>
            <a:srgbClr val="FFE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10" name="Text Placeholder 9">
            <a:extLst>
              <a:ext uri="{FF2B5EF4-FFF2-40B4-BE49-F238E27FC236}">
                <a16:creationId xmlns:a16="http://schemas.microsoft.com/office/drawing/2014/main" id="{268A07AD-FA16-9C4D-892D-F019E3CFC9F1}"/>
              </a:ext>
            </a:extLst>
          </p:cNvPr>
          <p:cNvSpPr>
            <a:spLocks noGrp="1"/>
          </p:cNvSpPr>
          <p:nvPr>
            <p:ph type="body" sz="quarter" idx="10" hasCustomPrompt="1"/>
          </p:nvPr>
        </p:nvSpPr>
        <p:spPr>
          <a:xfrm>
            <a:off x="1011631" y="1161020"/>
            <a:ext cx="3817839" cy="1661993"/>
          </a:xfrm>
          <a:prstGeom prst="rect">
            <a:avLst/>
          </a:prstGeom>
        </p:spPr>
        <p:txBody>
          <a:bodyPr wrap="square">
            <a:spAutoFit/>
          </a:bodyPr>
          <a:lstStyle>
            <a:lvl1pPr>
              <a:lnSpc>
                <a:spcPts val="6000"/>
              </a:lnSpc>
              <a:defRPr sz="6000" b="1" i="0" cap="none" baseline="0">
                <a:solidFill>
                  <a:srgbClr val="343638"/>
                </a:solidFill>
                <a:latin typeface="Montserrat ExtraBold" pitchFamily="2" charset="77"/>
              </a:defRPr>
            </a:lvl1pPr>
          </a:lstStyle>
          <a:p>
            <a:pPr lvl="0"/>
            <a:r>
              <a:rPr lang="en-US" dirty="0"/>
              <a:t>Section title</a:t>
            </a:r>
          </a:p>
        </p:txBody>
      </p:sp>
      <p:sp>
        <p:nvSpPr>
          <p:cNvPr id="11" name="Text Placeholder 8">
            <a:extLst>
              <a:ext uri="{FF2B5EF4-FFF2-40B4-BE49-F238E27FC236}">
                <a16:creationId xmlns:a16="http://schemas.microsoft.com/office/drawing/2014/main" id="{F5640242-B237-C546-93E2-A014ABF926C4}"/>
              </a:ext>
            </a:extLst>
          </p:cNvPr>
          <p:cNvSpPr>
            <a:spLocks noGrp="1"/>
          </p:cNvSpPr>
          <p:nvPr>
            <p:ph type="body" sz="quarter" idx="12" hasCustomPrompt="1"/>
          </p:nvPr>
        </p:nvSpPr>
        <p:spPr>
          <a:xfrm>
            <a:off x="1011631" y="3016066"/>
            <a:ext cx="3797300" cy="412934"/>
          </a:xfrm>
          <a:prstGeom prst="rect">
            <a:avLst/>
          </a:prstGeom>
        </p:spPr>
        <p:txBody>
          <a:bodyPr>
            <a:spAutoFit/>
          </a:bodyPr>
          <a:lstStyle>
            <a:lvl1pPr>
              <a:lnSpc>
                <a:spcPts val="2480"/>
              </a:lnSpc>
              <a:spcAft>
                <a:spcPts val="0"/>
              </a:spcAft>
              <a:defRPr sz="2400" b="1" i="0" cap="none" baseline="0">
                <a:solidFill>
                  <a:srgbClr val="DC2D27"/>
                </a:solidFill>
                <a:latin typeface="Montserrat" pitchFamily="2" charset="77"/>
              </a:defRPr>
            </a:lvl1pPr>
          </a:lstStyle>
          <a:p>
            <a:pPr lvl="0"/>
            <a:r>
              <a:rPr lang="en-US" dirty="0"/>
              <a:t>subtitle</a:t>
            </a:r>
          </a:p>
        </p:txBody>
      </p:sp>
    </p:spTree>
    <p:extLst>
      <p:ext uri="{BB962C8B-B14F-4D97-AF65-F5344CB8AC3E}">
        <p14:creationId xmlns:p14="http://schemas.microsoft.com/office/powerpoint/2010/main" val="1309283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FB6473E-708B-438A-8EC9-86E70A1D8529}"/>
              </a:ext>
            </a:extLst>
          </p:cNvPr>
          <p:cNvSpPr/>
          <p:nvPr userDrawn="1"/>
        </p:nvSpPr>
        <p:spPr>
          <a:xfrm>
            <a:off x="-1" y="0"/>
            <a:ext cx="12192001" cy="895104"/>
          </a:xfrm>
          <a:prstGeom prst="rect">
            <a:avLst/>
          </a:prstGeom>
          <a:solidFill>
            <a:srgbClr val="FFE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2" name="Title Placeholder 1">
            <a:extLst>
              <a:ext uri="{FF2B5EF4-FFF2-40B4-BE49-F238E27FC236}">
                <a16:creationId xmlns:a16="http://schemas.microsoft.com/office/drawing/2014/main" id="{42210F03-1513-F141-BDA9-0B35A20B73DE}"/>
              </a:ext>
            </a:extLst>
          </p:cNvPr>
          <p:cNvSpPr>
            <a:spLocks noGrp="1"/>
          </p:cNvSpPr>
          <p:nvPr>
            <p:ph type="title"/>
          </p:nvPr>
        </p:nvSpPr>
        <p:spPr>
          <a:xfrm>
            <a:off x="556189" y="0"/>
            <a:ext cx="10515600" cy="876849"/>
          </a:xfrm>
          <a:prstGeom prst="rect">
            <a:avLst/>
          </a:prstGeom>
        </p:spPr>
        <p:txBody>
          <a:bodyPr vert="horz" lIns="90000" tIns="46800" rIns="90000" bIns="46800" rtlCol="0" anchor="ctr">
            <a:normAutofit/>
          </a:bodyPr>
          <a:lstStyle/>
          <a:p>
            <a:r>
              <a:rPr lang="en-GB" dirty="0"/>
              <a:t>Click to edit Master title style</a:t>
            </a:r>
            <a:endParaRPr lang="en-US" dirty="0"/>
          </a:p>
        </p:txBody>
      </p:sp>
      <p:sp>
        <p:nvSpPr>
          <p:cNvPr id="5" name="Footer Placeholder 4">
            <a:extLst>
              <a:ext uri="{FF2B5EF4-FFF2-40B4-BE49-F238E27FC236}">
                <a16:creationId xmlns:a16="http://schemas.microsoft.com/office/drawing/2014/main" id="{A2C068EF-60B8-C047-B10C-0EADF33E1AC1}"/>
              </a:ext>
            </a:extLst>
          </p:cNvPr>
          <p:cNvSpPr txBox="1">
            <a:spLocks/>
          </p:cNvSpPr>
          <p:nvPr userDrawn="1"/>
        </p:nvSpPr>
        <p:spPr>
          <a:xfrm>
            <a:off x="7908451" y="3197244"/>
            <a:ext cx="4114800" cy="365125"/>
          </a:xfrm>
          <a:prstGeom prst="rect">
            <a:avLst/>
          </a:prstGeom>
        </p:spPr>
        <p:txBody>
          <a:bodyPr/>
          <a:lstStyle>
            <a:defPPr>
              <a:defRPr lang="en-US"/>
            </a:defPPr>
            <a:lvl1pPr marL="0" algn="r" defTabSz="914400" rtl="0" eaLnBrk="1" latinLnBrk="0" hangingPunct="1">
              <a:defRPr sz="1800" kern="1200">
                <a:solidFill>
                  <a:srgbClr val="4B4F5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4B4F53"/>
              </a:solidFill>
              <a:effectLst/>
              <a:uLnTx/>
              <a:uFillTx/>
              <a:latin typeface="Montserrat" pitchFamily="2" charset="77"/>
              <a:ea typeface="Open Sans Semibold" panose="020B0606030504020204" pitchFamily="34" charset="0"/>
              <a:cs typeface="Open Sans Semibold" panose="020B0606030504020204" pitchFamily="34" charset="0"/>
            </a:endParaRPr>
          </a:p>
        </p:txBody>
      </p:sp>
      <p:sp>
        <p:nvSpPr>
          <p:cNvPr id="6" name="TextBox 5">
            <a:extLst>
              <a:ext uri="{FF2B5EF4-FFF2-40B4-BE49-F238E27FC236}">
                <a16:creationId xmlns:a16="http://schemas.microsoft.com/office/drawing/2014/main" id="{8277F615-EBE0-1142-BB2A-A45B382A8ACE}"/>
              </a:ext>
            </a:extLst>
          </p:cNvPr>
          <p:cNvSpPr txBox="1"/>
          <p:nvPr userDrawn="1"/>
        </p:nvSpPr>
        <p:spPr>
          <a:xfrm>
            <a:off x="10608659" y="3309643"/>
            <a:ext cx="184731" cy="300210"/>
          </a:xfrm>
          <a:prstGeom prst="rect">
            <a:avLst/>
          </a:prstGeom>
          <a:no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333538"/>
              </a:solidFill>
              <a:effectLst/>
              <a:uLnTx/>
              <a:uFillTx/>
              <a:latin typeface="Montserrat" pitchFamily="2" charset="77"/>
              <a:ea typeface="+mn-ea"/>
              <a:cs typeface="+mn-cs"/>
            </a:endParaRPr>
          </a:p>
        </p:txBody>
      </p:sp>
      <p:pic>
        <p:nvPicPr>
          <p:cNvPr id="7" name="Picture 6">
            <a:extLst>
              <a:ext uri="{FF2B5EF4-FFF2-40B4-BE49-F238E27FC236}">
                <a16:creationId xmlns:a16="http://schemas.microsoft.com/office/drawing/2014/main" id="{36DC2FDB-B26B-6548-B177-1EC72DE3708C}"/>
              </a:ext>
            </a:extLst>
          </p:cNvPr>
          <p:cNvPicPr>
            <a:picLocks noChangeAspect="1"/>
          </p:cNvPicPr>
          <p:nvPr userDrawn="1"/>
        </p:nvPicPr>
        <p:blipFill>
          <a:blip r:embed="rId31"/>
          <a:stretch>
            <a:fillRect/>
          </a:stretch>
        </p:blipFill>
        <p:spPr>
          <a:xfrm>
            <a:off x="10944255" y="6194066"/>
            <a:ext cx="907087" cy="455543"/>
          </a:xfrm>
          <a:prstGeom prst="rect">
            <a:avLst/>
          </a:prstGeom>
        </p:spPr>
      </p:pic>
      <p:sp>
        <p:nvSpPr>
          <p:cNvPr id="13" name="Text Placeholder 12">
            <a:extLst>
              <a:ext uri="{FF2B5EF4-FFF2-40B4-BE49-F238E27FC236}">
                <a16:creationId xmlns:a16="http://schemas.microsoft.com/office/drawing/2014/main" id="{F70D5C40-8A19-8348-96FE-82F8A3C5A6D8}"/>
              </a:ext>
            </a:extLst>
          </p:cNvPr>
          <p:cNvSpPr>
            <a:spLocks noGrp="1"/>
          </p:cNvSpPr>
          <p:nvPr>
            <p:ph type="body" idx="1"/>
          </p:nvPr>
        </p:nvSpPr>
        <p:spPr>
          <a:xfrm>
            <a:off x="556189" y="1131849"/>
            <a:ext cx="10515600" cy="5045115"/>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3" name="Footer Placeholder 2">
            <a:extLst>
              <a:ext uri="{FF2B5EF4-FFF2-40B4-BE49-F238E27FC236}">
                <a16:creationId xmlns:a16="http://schemas.microsoft.com/office/drawing/2014/main" id="{905D3D12-A8C9-EF4A-A21C-CA92AAF01A33}"/>
              </a:ext>
            </a:extLst>
          </p:cNvPr>
          <p:cNvSpPr>
            <a:spLocks noGrp="1"/>
          </p:cNvSpPr>
          <p:nvPr>
            <p:ph type="ftr" sz="quarter" idx="3"/>
          </p:nvPr>
        </p:nvSpPr>
        <p:spPr>
          <a:xfrm>
            <a:off x="556189" y="6254750"/>
            <a:ext cx="4114800" cy="365125"/>
          </a:xfrm>
          <a:prstGeom prst="rect">
            <a:avLst/>
          </a:prstGeom>
        </p:spPr>
        <p:txBody>
          <a:bodyPr vert="horz" lIns="90000" tIns="46800" rIns="90000" bIns="46800" rtlCol="0" anchor="ctr"/>
          <a:lstStyle>
            <a:lvl1pPr algn="l">
              <a:defRPr sz="800" b="1" i="0">
                <a:solidFill>
                  <a:srgbClr val="343638"/>
                </a:solidFill>
                <a:latin typeface="Montserrat" pitchFamily="2" charset="77"/>
              </a:defRPr>
            </a:lvl1p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cap="all" dirty="0"/>
              <a:t>NAME PRESENTATION</a:t>
            </a:r>
            <a:endParaRPr kumimoji="0" lang="en-US" sz="800" b="0" i="0" u="none" strike="noStrike" kern="1200" cap="none" spc="0" normalizeH="0" baseline="0" noProof="0" dirty="0">
              <a:ln>
                <a:noFill/>
              </a:ln>
              <a:solidFill>
                <a:srgbClr val="343638"/>
              </a:solidFill>
              <a:effectLst/>
              <a:uLnTx/>
              <a:uFillTx/>
              <a:latin typeface="Montserrat" pitchFamily="2" charset="77"/>
              <a:ea typeface="+mn-ea"/>
              <a:cs typeface="+mn-cs"/>
            </a:endParaRPr>
          </a:p>
        </p:txBody>
      </p:sp>
    </p:spTree>
    <p:extLst>
      <p:ext uri="{BB962C8B-B14F-4D97-AF65-F5344CB8AC3E}">
        <p14:creationId xmlns:p14="http://schemas.microsoft.com/office/powerpoint/2010/main" val="34993174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90" r:id="rId3"/>
    <p:sldLayoutId id="2147483663" r:id="rId4"/>
    <p:sldLayoutId id="2147483664"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91" r:id="rId29"/>
  </p:sldLayoutIdLst>
  <p:hf sldNum="0" hdr="0" dt="0"/>
  <p:txStyles>
    <p:titleStyle>
      <a:lvl1pPr algn="l" defTabSz="914377" rtl="0" eaLnBrk="1" latinLnBrk="0" hangingPunct="1">
        <a:lnSpc>
          <a:spcPct val="90000"/>
        </a:lnSpc>
        <a:spcBef>
          <a:spcPct val="0"/>
        </a:spcBef>
        <a:buNone/>
        <a:defRPr sz="3600" b="1" i="0" kern="1200" cap="none" baseline="0">
          <a:solidFill>
            <a:srgbClr val="343638"/>
          </a:solidFill>
          <a:latin typeface="Montserrat" pitchFamily="2" charset="77"/>
          <a:ea typeface="+mj-ea"/>
          <a:cs typeface="+mj-cs"/>
        </a:defRPr>
      </a:lvl1pPr>
    </p:titleStyle>
    <p:bodyStyle>
      <a:lvl1pPr marL="0" indent="0" algn="l" defTabSz="914377" rtl="0" eaLnBrk="1" latinLnBrk="0" hangingPunct="1">
        <a:lnSpc>
          <a:spcPct val="100000"/>
        </a:lnSpc>
        <a:spcBef>
          <a:spcPts val="0"/>
        </a:spcBef>
        <a:spcAft>
          <a:spcPts val="600"/>
        </a:spcAft>
        <a:buFontTx/>
        <a:buNone/>
        <a:defRPr sz="3600" b="1" i="0" kern="1200" cap="none" baseline="0">
          <a:solidFill>
            <a:srgbClr val="343638"/>
          </a:solidFill>
          <a:latin typeface="Open Sans" panose="020B0606030504020204" pitchFamily="34" charset="0"/>
          <a:ea typeface="Open Sans" panose="020B0606030504020204" pitchFamily="34" charset="0"/>
          <a:cs typeface="Open Sans" panose="020B0606030504020204" pitchFamily="34" charset="0"/>
        </a:defRPr>
      </a:lvl1pPr>
      <a:lvl2pPr marL="0" indent="0" algn="l" defTabSz="914377" rtl="0" eaLnBrk="1" latinLnBrk="0" hangingPunct="1">
        <a:lnSpc>
          <a:spcPct val="100000"/>
        </a:lnSpc>
        <a:spcBef>
          <a:spcPts val="0"/>
        </a:spcBef>
        <a:spcAft>
          <a:spcPts val="600"/>
        </a:spcAft>
        <a:buFontTx/>
        <a:buNone/>
        <a:defRPr sz="2400" b="0" i="0" kern="120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2pPr>
      <a:lvl3pPr marL="360363" indent="-138113" algn="l" defTabSz="914377" rtl="0" eaLnBrk="1" latinLnBrk="0" hangingPunct="1">
        <a:lnSpc>
          <a:spcPct val="100000"/>
        </a:lnSpc>
        <a:spcBef>
          <a:spcPts val="0"/>
        </a:spcBef>
        <a:buFont typeface="Arial" panose="020B0604020202020204" pitchFamily="34" charset="0"/>
        <a:buChar char="•"/>
        <a:tabLst/>
        <a:defRPr sz="2400" b="0" i="0" kern="120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3pPr>
      <a:lvl4pPr marL="533400" indent="-173038" algn="l" defTabSz="914377" rtl="0" eaLnBrk="1" latinLnBrk="0" hangingPunct="1">
        <a:lnSpc>
          <a:spcPct val="100000"/>
        </a:lnSpc>
        <a:spcBef>
          <a:spcPts val="0"/>
        </a:spcBef>
        <a:buFont typeface="Arial" panose="020B0604020202020204" pitchFamily="34" charset="0"/>
        <a:buChar char="•"/>
        <a:tabLst/>
        <a:defRPr sz="2400" b="0" i="0" kern="120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4pPr>
      <a:lvl5pPr marL="714375" indent="-180975" algn="l" defTabSz="914377" rtl="0" eaLnBrk="1" latinLnBrk="0" hangingPunct="1">
        <a:lnSpc>
          <a:spcPct val="100000"/>
        </a:lnSpc>
        <a:spcBef>
          <a:spcPts val="0"/>
        </a:spcBef>
        <a:buFont typeface="Arial" panose="020B0604020202020204" pitchFamily="34" charset="0"/>
        <a:buChar char="•"/>
        <a:tabLst/>
        <a:defRPr sz="2400" b="0" i="0" kern="120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A13088-A240-DE4F-B30C-0A86FB75C9AC}"/>
              </a:ext>
            </a:extLst>
          </p:cNvPr>
          <p:cNvSpPr>
            <a:spLocks noGrp="1"/>
          </p:cNvSpPr>
          <p:nvPr>
            <p:ph type="ctrTitle"/>
          </p:nvPr>
        </p:nvSpPr>
        <p:spPr>
          <a:xfrm>
            <a:off x="1524000" y="1728589"/>
            <a:ext cx="9144000" cy="878255"/>
          </a:xfrm>
        </p:spPr>
        <p:txBody>
          <a:bodyPr/>
          <a:lstStyle/>
          <a:p>
            <a:r>
              <a:rPr lang="en-US" sz="4400" dirty="0"/>
              <a:t>Project Presentation/Demonstration</a:t>
            </a:r>
          </a:p>
        </p:txBody>
      </p:sp>
      <p:sp>
        <p:nvSpPr>
          <p:cNvPr id="6" name="Subtitle 5">
            <a:extLst>
              <a:ext uri="{FF2B5EF4-FFF2-40B4-BE49-F238E27FC236}">
                <a16:creationId xmlns:a16="http://schemas.microsoft.com/office/drawing/2014/main" id="{353EDCBC-185E-D348-8216-CA56D3ABB284}"/>
              </a:ext>
            </a:extLst>
          </p:cNvPr>
          <p:cNvSpPr>
            <a:spLocks noGrp="1"/>
          </p:cNvSpPr>
          <p:nvPr>
            <p:ph type="subTitle" idx="1"/>
          </p:nvPr>
        </p:nvSpPr>
        <p:spPr>
          <a:xfrm>
            <a:off x="1524000" y="2748674"/>
            <a:ext cx="9020175" cy="956551"/>
          </a:xfrm>
        </p:spPr>
        <p:txBody>
          <a:bodyPr/>
          <a:lstStyle/>
          <a:p>
            <a:r>
              <a:rPr lang="en-US" sz="2400" dirty="0"/>
              <a:t>Contributing Authors:</a:t>
            </a:r>
          </a:p>
          <a:p>
            <a:r>
              <a:rPr lang="en-US" sz="2400" dirty="0"/>
              <a:t>Connor </a:t>
            </a:r>
            <a:r>
              <a:rPr lang="en-US" sz="2400" dirty="0" err="1"/>
              <a:t>Misquitta</a:t>
            </a:r>
            <a:endParaRPr lang="en-US" sz="2400" dirty="0"/>
          </a:p>
          <a:p>
            <a:r>
              <a:rPr lang="en-US" sz="2400" dirty="0"/>
              <a:t>Joshua Barbieri</a:t>
            </a:r>
          </a:p>
          <a:p>
            <a:r>
              <a:rPr lang="en-US" sz="2400" dirty="0" err="1"/>
              <a:t>Lorien</a:t>
            </a:r>
            <a:r>
              <a:rPr lang="en-US" sz="2400" dirty="0"/>
              <a:t> Cutler</a:t>
            </a:r>
          </a:p>
          <a:p>
            <a:r>
              <a:rPr lang="en-US" sz="2400" dirty="0"/>
              <a:t>Grace Tang</a:t>
            </a:r>
          </a:p>
        </p:txBody>
      </p:sp>
    </p:spTree>
    <p:extLst>
      <p:ext uri="{BB962C8B-B14F-4D97-AF65-F5344CB8AC3E}">
        <p14:creationId xmlns:p14="http://schemas.microsoft.com/office/powerpoint/2010/main" val="1815420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181A25-E77D-4D6A-8C6F-4B897A3EF957}"/>
              </a:ext>
            </a:extLst>
          </p:cNvPr>
          <p:cNvSpPr>
            <a:spLocks noGrp="1"/>
          </p:cNvSpPr>
          <p:nvPr>
            <p:ph type="ctrTitle"/>
          </p:nvPr>
        </p:nvSpPr>
        <p:spPr/>
        <p:txBody>
          <a:bodyPr>
            <a:normAutofit fontScale="90000"/>
          </a:bodyPr>
          <a:lstStyle/>
          <a:p>
            <a:r>
              <a:rPr lang="en-AU" dirty="0"/>
              <a:t>Thank you for listening!</a:t>
            </a:r>
          </a:p>
        </p:txBody>
      </p:sp>
    </p:spTree>
    <p:extLst>
      <p:ext uri="{BB962C8B-B14F-4D97-AF65-F5344CB8AC3E}">
        <p14:creationId xmlns:p14="http://schemas.microsoft.com/office/powerpoint/2010/main" val="3226440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1C0ED-CF44-C94B-A8F3-FF8CC49DBCB3}"/>
              </a:ext>
            </a:extLst>
          </p:cNvPr>
          <p:cNvSpPr>
            <a:spLocks noGrp="1"/>
          </p:cNvSpPr>
          <p:nvPr>
            <p:ph type="title"/>
          </p:nvPr>
        </p:nvSpPr>
        <p:spPr>
          <a:xfrm>
            <a:off x="176786" y="93674"/>
            <a:ext cx="11503576" cy="514443"/>
          </a:xfrm>
        </p:spPr>
        <p:txBody>
          <a:bodyPr>
            <a:noAutofit/>
          </a:bodyPr>
          <a:lstStyle/>
          <a:p>
            <a:r>
              <a:rPr lang="en-US" sz="4000" dirty="0">
                <a:latin typeface="Times New Roman" panose="02020603050405020304" pitchFamily="18" charset="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FA52DF84-35B6-3A4A-B953-B717432ADD6C}"/>
              </a:ext>
            </a:extLst>
          </p:cNvPr>
          <p:cNvSpPr>
            <a:spLocks noGrp="1"/>
          </p:cNvSpPr>
          <p:nvPr>
            <p:ph idx="1"/>
          </p:nvPr>
        </p:nvSpPr>
        <p:spPr>
          <a:xfrm>
            <a:off x="448987" y="984556"/>
            <a:ext cx="11503576" cy="4536689"/>
          </a:xfrm>
        </p:spPr>
        <p:txBody>
          <a:bodyPr>
            <a:normAutofit/>
          </a:bodyPr>
          <a:lstStyle/>
          <a:p>
            <a:pPr marL="457200" lvl="1" indent="0">
              <a:buNone/>
            </a:pPr>
            <a:r>
              <a:rPr lang="en-US" sz="2000" dirty="0">
                <a:latin typeface="Times New Roman" panose="02020603050405020304" pitchFamily="18" charset="0"/>
                <a:cs typeface="Times New Roman" panose="02020603050405020304" pitchFamily="18" charset="0"/>
              </a:rPr>
              <a:t>By functioning collectively, we are to plan and program an electronic framework for the Victorian state constituent commission. This new framework will take in new citizens' data such as their name, address, age, suburb and elector ID . This enables them to vote for the running candidates in Victoria. Clients can constantly refresh information across Victoria or abroad regardless of provider etc. </a:t>
            </a:r>
          </a:p>
          <a:p>
            <a:pPr marL="457200" lvl="1" indent="0">
              <a:buNone/>
            </a:pPr>
            <a:endParaRPr lang="en-US" sz="2000" dirty="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The new framework will be made utilizing C++ and will run effectively and efficiently functioning within the scope. The client-based interface will be intuitive and easy to use to as many users will be of advanced age.</a:t>
            </a:r>
          </a:p>
          <a:p>
            <a:pPr marL="457200" lvl="1" indent="0">
              <a:buNone/>
            </a:pPr>
            <a:endParaRPr lang="en-US" sz="2000" dirty="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The program has been designed to be simple and user friendly keeping all age demographics in mind in addition to understand not everyone is confident with technology. With those two ideas in mind, we went for a simple yet effective design to enable even the least tech savvy clients to be able to use our product.</a:t>
            </a:r>
          </a:p>
        </p:txBody>
      </p:sp>
    </p:spTree>
    <p:extLst>
      <p:ext uri="{BB962C8B-B14F-4D97-AF65-F5344CB8AC3E}">
        <p14:creationId xmlns:p14="http://schemas.microsoft.com/office/powerpoint/2010/main" val="3081863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1C0ED-CF44-C94B-A8F3-FF8CC49DBCB3}"/>
              </a:ext>
            </a:extLst>
          </p:cNvPr>
          <p:cNvSpPr>
            <a:spLocks noGrp="1"/>
          </p:cNvSpPr>
          <p:nvPr>
            <p:ph type="title"/>
          </p:nvPr>
        </p:nvSpPr>
        <p:spPr>
          <a:xfrm>
            <a:off x="176786" y="93674"/>
            <a:ext cx="11503576" cy="514443"/>
          </a:xfrm>
        </p:spPr>
        <p:txBody>
          <a:bodyPr>
            <a:noAutofit/>
          </a:bodyPr>
          <a:lstStyle/>
          <a:p>
            <a:r>
              <a:rPr lang="en-US" sz="4000" dirty="0">
                <a:latin typeface="Times New Roman" panose="02020603050405020304" pitchFamily="18" charset="0"/>
                <a:cs typeface="Times New Roman" panose="02020603050405020304" pitchFamily="18" charset="0"/>
              </a:rPr>
              <a:t>Project Background</a:t>
            </a:r>
          </a:p>
        </p:txBody>
      </p:sp>
      <p:sp>
        <p:nvSpPr>
          <p:cNvPr id="3" name="Content Placeholder 2">
            <a:extLst>
              <a:ext uri="{FF2B5EF4-FFF2-40B4-BE49-F238E27FC236}">
                <a16:creationId xmlns:a16="http://schemas.microsoft.com/office/drawing/2014/main" id="{FA52DF84-35B6-3A4A-B953-B717432ADD6C}"/>
              </a:ext>
            </a:extLst>
          </p:cNvPr>
          <p:cNvSpPr>
            <a:spLocks noGrp="1"/>
          </p:cNvSpPr>
          <p:nvPr>
            <p:ph idx="1"/>
          </p:nvPr>
        </p:nvSpPr>
        <p:spPr>
          <a:xfrm>
            <a:off x="344212" y="1160655"/>
            <a:ext cx="11503576" cy="4536689"/>
          </a:xfrm>
        </p:spPr>
        <p:txBody>
          <a:bodyPr>
            <a:normAutofit/>
          </a:bodyPr>
          <a:lstStyle/>
          <a:p>
            <a:pPr marL="457200" lvl="1" indent="0">
              <a:buNone/>
            </a:pPr>
            <a:r>
              <a:rPr lang="en-US" sz="2000" dirty="0">
                <a:latin typeface="Times New Roman" panose="02020603050405020304" pitchFamily="18" charset="0"/>
                <a:cs typeface="Times New Roman" panose="02020603050405020304" pitchFamily="18" charset="0"/>
              </a:rPr>
              <a:t>At present our discretionary bonus utilizes face to face polling form casting a ballot to choose our state lawmakers. This framework is exorbitant and not time productive and is inclined to 'jackass' votes wherein individuals submit phony or casual votes that can't be checked. The way toward casting a ballot is blocked by Victorian residents who are abroad or can't make it into the assigned democratic focuses because of sickness. The utilization of this E-framework would wipe out the requirement for polling form casting a ballot and diminish the time taken to handle the votes from abroad residents and give a simple and open approach to cast a ballot.</a:t>
            </a:r>
          </a:p>
        </p:txBody>
      </p:sp>
    </p:spTree>
    <p:extLst>
      <p:ext uri="{BB962C8B-B14F-4D97-AF65-F5344CB8AC3E}">
        <p14:creationId xmlns:p14="http://schemas.microsoft.com/office/powerpoint/2010/main" val="2071866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1C0ED-CF44-C94B-A8F3-FF8CC49DBCB3}"/>
              </a:ext>
            </a:extLst>
          </p:cNvPr>
          <p:cNvSpPr>
            <a:spLocks noGrp="1"/>
          </p:cNvSpPr>
          <p:nvPr>
            <p:ph type="title"/>
          </p:nvPr>
        </p:nvSpPr>
        <p:spPr>
          <a:xfrm>
            <a:off x="176786" y="93674"/>
            <a:ext cx="11503576" cy="514443"/>
          </a:xfrm>
        </p:spPr>
        <p:txBody>
          <a:bodyPr>
            <a:noAutofit/>
          </a:bodyPr>
          <a:lstStyle/>
          <a:p>
            <a:r>
              <a:rPr lang="en-US" sz="4000" dirty="0">
                <a:latin typeface="Times New Roman" panose="02020603050405020304" pitchFamily="18" charset="0"/>
                <a:cs typeface="Times New Roman" panose="02020603050405020304" pitchFamily="18" charset="0"/>
              </a:rPr>
              <a:t>Project scope/objectives</a:t>
            </a:r>
          </a:p>
        </p:txBody>
      </p:sp>
      <p:sp>
        <p:nvSpPr>
          <p:cNvPr id="3" name="Content Placeholder 2">
            <a:extLst>
              <a:ext uri="{FF2B5EF4-FFF2-40B4-BE49-F238E27FC236}">
                <a16:creationId xmlns:a16="http://schemas.microsoft.com/office/drawing/2014/main" id="{FA52DF84-35B6-3A4A-B953-B717432ADD6C}"/>
              </a:ext>
            </a:extLst>
          </p:cNvPr>
          <p:cNvSpPr>
            <a:spLocks noGrp="1"/>
          </p:cNvSpPr>
          <p:nvPr>
            <p:ph idx="1"/>
          </p:nvPr>
        </p:nvSpPr>
        <p:spPr>
          <a:xfrm>
            <a:off x="176787" y="975031"/>
            <a:ext cx="11903360" cy="4536689"/>
          </a:xfrm>
        </p:spPr>
        <p:txBody>
          <a:bodyPr>
            <a:noAutofit/>
          </a:bodyPr>
          <a:lstStyle/>
          <a:p>
            <a:pPr marL="457200" lvl="1" indent="0">
              <a:buNone/>
            </a:pPr>
            <a:r>
              <a:rPr lang="en-US" sz="1800" dirty="0">
                <a:latin typeface="Times New Roman" panose="02020603050405020304" pitchFamily="18" charset="0"/>
                <a:cs typeface="Times New Roman" panose="02020603050405020304" pitchFamily="18" charset="0"/>
              </a:rPr>
              <a:t>- To carry out a functional application dependent on State appointive commission E-framework. </a:t>
            </a:r>
          </a:p>
          <a:p>
            <a:pPr marL="457200" lvl="1" indent="0">
              <a:buNone/>
            </a:pPr>
            <a:endParaRPr lang="en-US" sz="1800" dirty="0">
              <a:latin typeface="Times New Roman" panose="02020603050405020304" pitchFamily="18" charset="0"/>
              <a:cs typeface="Times New Roman" panose="02020603050405020304" pitchFamily="18" charset="0"/>
            </a:endParaRPr>
          </a:p>
          <a:p>
            <a:pPr marL="457200" lvl="1" indent="0">
              <a:buNone/>
            </a:pPr>
            <a:r>
              <a:rPr lang="en-US" sz="1800" dirty="0">
                <a:latin typeface="Times New Roman" panose="02020603050405020304" pitchFamily="18" charset="0"/>
                <a:cs typeface="Times New Roman" panose="02020603050405020304" pitchFamily="18" charset="0"/>
              </a:rPr>
              <a:t>- Work all together, smooth, operable unit. </a:t>
            </a:r>
          </a:p>
          <a:p>
            <a:pPr marL="457200" lvl="1" indent="0">
              <a:buNone/>
            </a:pPr>
            <a:endParaRPr lang="en-US" sz="1800" dirty="0">
              <a:latin typeface="Times New Roman" panose="02020603050405020304" pitchFamily="18" charset="0"/>
              <a:cs typeface="Times New Roman" panose="02020603050405020304" pitchFamily="18" charset="0"/>
            </a:endParaRPr>
          </a:p>
          <a:p>
            <a:pPr marL="457200" lvl="1" indent="0">
              <a:buNone/>
            </a:pPr>
            <a:r>
              <a:rPr lang="en-US" sz="1800" dirty="0">
                <a:latin typeface="Times New Roman" panose="02020603050405020304" pitchFamily="18" charset="0"/>
                <a:cs typeface="Times New Roman" panose="02020603050405020304" pitchFamily="18" charset="0"/>
              </a:rPr>
              <a:t>- Convey an extensive, articulate, and smooth show and exhibit of our useful application. </a:t>
            </a:r>
          </a:p>
          <a:p>
            <a:pPr marL="457200" lvl="1" indent="0">
              <a:buNone/>
            </a:pPr>
            <a:endParaRPr lang="en-US" sz="1800" dirty="0">
              <a:latin typeface="Times New Roman" panose="02020603050405020304" pitchFamily="18" charset="0"/>
              <a:cs typeface="Times New Roman" panose="02020603050405020304" pitchFamily="18" charset="0"/>
            </a:endParaRPr>
          </a:p>
          <a:p>
            <a:pPr marL="457200" lvl="1" indent="0">
              <a:buNone/>
            </a:pPr>
            <a:r>
              <a:rPr lang="en-US" sz="1800" dirty="0">
                <a:latin typeface="Times New Roman" panose="02020603050405020304" pitchFamily="18" charset="0"/>
                <a:cs typeface="Times New Roman" panose="02020603050405020304" pitchFamily="18" charset="0"/>
              </a:rPr>
              <a:t>- As a Team unit have open clear correspondence and responsibility</a:t>
            </a:r>
          </a:p>
          <a:p>
            <a:pPr marL="457200" lvl="1" indent="0">
              <a:buNone/>
            </a:pPr>
            <a:endParaRPr lang="en-US" sz="1800" dirty="0">
              <a:latin typeface="Times New Roman" panose="02020603050405020304" pitchFamily="18" charset="0"/>
              <a:cs typeface="Times New Roman" panose="02020603050405020304" pitchFamily="18" charset="0"/>
            </a:endParaRPr>
          </a:p>
          <a:p>
            <a:pPr marL="457200" lvl="1" indent="0">
              <a:buNone/>
            </a:pPr>
            <a:r>
              <a:rPr lang="en-US" sz="1800" dirty="0">
                <a:latin typeface="Times New Roman" panose="02020603050405020304" pitchFamily="18" charset="0"/>
                <a:cs typeface="Times New Roman" panose="02020603050405020304" pitchFamily="18" charset="0"/>
              </a:rPr>
              <a:t>- Guarantees an easy to use experience wherein electors are confronted with an efficient menu that will permit them to explore the E-framework easily. </a:t>
            </a:r>
          </a:p>
          <a:p>
            <a:pPr marL="457200" lvl="1" indent="0">
              <a:buNone/>
            </a:pPr>
            <a:endParaRPr lang="en-US" sz="1800" dirty="0">
              <a:latin typeface="Times New Roman" panose="02020603050405020304" pitchFamily="18" charset="0"/>
              <a:cs typeface="Times New Roman" panose="02020603050405020304" pitchFamily="18" charset="0"/>
            </a:endParaRPr>
          </a:p>
          <a:p>
            <a:pPr marL="457200" lvl="1" indent="0">
              <a:buNone/>
            </a:pPr>
            <a:r>
              <a:rPr lang="en-US" sz="1800" dirty="0">
                <a:latin typeface="Times New Roman" panose="02020603050405020304" pitchFamily="18" charset="0"/>
                <a:cs typeface="Times New Roman" panose="02020603050405020304" pitchFamily="18" charset="0"/>
              </a:rPr>
              <a:t>- Won't crash if client inputs don't coordinate with the punctuation of the framework. </a:t>
            </a:r>
          </a:p>
          <a:p>
            <a:pPr marL="457200" lvl="1" indent="0">
              <a:buNone/>
            </a:pPr>
            <a:endParaRPr lang="en-US" sz="1800" dirty="0">
              <a:latin typeface="Times New Roman" panose="02020603050405020304" pitchFamily="18" charset="0"/>
              <a:cs typeface="Times New Roman" panose="02020603050405020304" pitchFamily="18" charset="0"/>
            </a:endParaRPr>
          </a:p>
          <a:p>
            <a:pPr marL="457200" lvl="1" indent="0">
              <a:buNone/>
            </a:pPr>
            <a:r>
              <a:rPr lang="en-US" sz="1800" dirty="0">
                <a:latin typeface="Times New Roman" panose="02020603050405020304" pitchFamily="18" charset="0"/>
                <a:cs typeface="Times New Roman" panose="02020603050405020304" pitchFamily="18" charset="0"/>
              </a:rPr>
              <a:t>- Can take in new information from electors and add it to the previous data inside the framework and store it in a manner that will not be cleared by any future information. </a:t>
            </a:r>
          </a:p>
          <a:p>
            <a:pPr marL="457200" lvl="1" indent="0">
              <a:buNone/>
            </a:pPr>
            <a:endParaRPr lang="en-US" sz="1800" dirty="0">
              <a:latin typeface="Times New Roman" panose="02020603050405020304" pitchFamily="18" charset="0"/>
              <a:cs typeface="Times New Roman" panose="02020603050405020304" pitchFamily="18" charset="0"/>
            </a:endParaRPr>
          </a:p>
          <a:p>
            <a:pPr marL="457200" lvl="1" indent="0">
              <a:buNone/>
            </a:pPr>
            <a:r>
              <a:rPr lang="en-US" sz="1800" dirty="0">
                <a:latin typeface="Times New Roman" panose="02020603050405020304" pitchFamily="18" charset="0"/>
                <a:cs typeface="Times New Roman" panose="02020603050405020304" pitchFamily="18" charset="0"/>
              </a:rPr>
              <a:t>- Successfully arranges information to be effortlessly perused and investigated for votes to be tallied and prepared.</a:t>
            </a:r>
          </a:p>
        </p:txBody>
      </p:sp>
    </p:spTree>
    <p:extLst>
      <p:ext uri="{BB962C8B-B14F-4D97-AF65-F5344CB8AC3E}">
        <p14:creationId xmlns:p14="http://schemas.microsoft.com/office/powerpoint/2010/main" val="1060645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AB19C8-86D1-8648-A02D-F56652A52FAC}"/>
              </a:ext>
            </a:extLst>
          </p:cNvPr>
          <p:cNvSpPr>
            <a:spLocks noGrp="1"/>
          </p:cNvSpPr>
          <p:nvPr>
            <p:ph idx="1"/>
          </p:nvPr>
        </p:nvSpPr>
        <p:spPr>
          <a:xfrm>
            <a:off x="176786" y="913769"/>
            <a:ext cx="11503576" cy="4536689"/>
          </a:xfrm>
        </p:spPr>
        <p:txBody>
          <a:bodyPr>
            <a:noAutofit/>
          </a:bodyPr>
          <a:lstStyle/>
          <a:p>
            <a:r>
              <a:rPr lang="en-US" sz="1600" b="0" dirty="0">
                <a:latin typeface="Times New Roman" panose="02020603050405020304" pitchFamily="18" charset="0"/>
                <a:cs typeface="Times New Roman" panose="02020603050405020304" pitchFamily="18" charset="0"/>
              </a:rPr>
              <a:t>As a group build a useable and natural viable application dependent on State constituent commission E-framework which incorporates the accompanying: </a:t>
            </a:r>
          </a:p>
          <a:p>
            <a:endParaRPr lang="en-US" sz="1600" b="0" dirty="0">
              <a:latin typeface="Times New Roman" panose="02020603050405020304" pitchFamily="18" charset="0"/>
              <a:cs typeface="Times New Roman" panose="02020603050405020304" pitchFamily="18" charset="0"/>
            </a:endParaRPr>
          </a:p>
          <a:p>
            <a:r>
              <a:rPr lang="en-US" sz="1600" b="0" dirty="0">
                <a:latin typeface="Times New Roman" panose="02020603050405020304" pitchFamily="18" charset="0"/>
                <a:cs typeface="Times New Roman" panose="02020603050405020304" pitchFamily="18" charset="0"/>
              </a:rPr>
              <a:t>The reasonable application ought to have an unmistakable, obvious essential data set containing all the required and suitable data. </a:t>
            </a:r>
          </a:p>
          <a:p>
            <a:endParaRPr lang="en-US" sz="1600" b="0" dirty="0">
              <a:latin typeface="Times New Roman" panose="02020603050405020304" pitchFamily="18" charset="0"/>
              <a:cs typeface="Times New Roman" panose="02020603050405020304" pitchFamily="18" charset="0"/>
            </a:endParaRPr>
          </a:p>
          <a:p>
            <a:r>
              <a:rPr lang="en-US" sz="1600" b="0" dirty="0">
                <a:latin typeface="Times New Roman" panose="02020603050405020304" pitchFamily="18" charset="0"/>
                <a:cs typeface="Times New Roman" panose="02020603050405020304" pitchFamily="18" charset="0"/>
              </a:rPr>
              <a:t>All written in C++, coded effectively, without blunders and have fitting remarks included. </a:t>
            </a:r>
          </a:p>
          <a:p>
            <a:endParaRPr lang="en-US" sz="1600" b="0" dirty="0">
              <a:latin typeface="Times New Roman" panose="02020603050405020304" pitchFamily="18" charset="0"/>
              <a:cs typeface="Times New Roman" panose="02020603050405020304" pitchFamily="18" charset="0"/>
            </a:endParaRPr>
          </a:p>
          <a:p>
            <a:r>
              <a:rPr lang="en-US" sz="1600" b="0" dirty="0">
                <a:latin typeface="Times New Roman" panose="02020603050405020304" pitchFamily="18" charset="0"/>
                <a:cs typeface="Times New Roman" panose="02020603050405020304" pitchFamily="18" charset="0"/>
              </a:rPr>
              <a:t>All recorded prerequisites have been executed to the best. </a:t>
            </a:r>
          </a:p>
          <a:p>
            <a:endParaRPr lang="en-US" sz="1600" b="0" dirty="0">
              <a:latin typeface="Times New Roman" panose="02020603050405020304" pitchFamily="18" charset="0"/>
              <a:cs typeface="Times New Roman" panose="02020603050405020304" pitchFamily="18" charset="0"/>
            </a:endParaRPr>
          </a:p>
          <a:p>
            <a:r>
              <a:rPr lang="en-US" sz="1600" b="0" dirty="0">
                <a:latin typeface="Times New Roman" panose="02020603050405020304" pitchFamily="18" charset="0"/>
                <a:cs typeface="Times New Roman" panose="02020603050405020304" pitchFamily="18" charset="0"/>
              </a:rPr>
              <a:t>Convey an excellent show and exhibition of the pragmatic application. </a:t>
            </a:r>
          </a:p>
          <a:p>
            <a:endParaRPr lang="en-US" sz="1600" b="0" dirty="0">
              <a:latin typeface="Times New Roman" panose="02020603050405020304" pitchFamily="18" charset="0"/>
              <a:cs typeface="Times New Roman" panose="02020603050405020304" pitchFamily="18" charset="0"/>
            </a:endParaRPr>
          </a:p>
          <a:p>
            <a:r>
              <a:rPr lang="en-US" sz="1600" b="0" dirty="0">
                <a:latin typeface="Times New Roman" panose="02020603050405020304" pitchFamily="18" charset="0"/>
                <a:cs typeface="Times New Roman" panose="02020603050405020304" pitchFamily="18" charset="0"/>
              </a:rPr>
              <a:t>Work together, collaborate, delegate, and impart well as a group based unit. </a:t>
            </a:r>
          </a:p>
          <a:p>
            <a:endParaRPr lang="en-US" sz="1600" b="0" dirty="0">
              <a:latin typeface="Times New Roman" panose="02020603050405020304" pitchFamily="18" charset="0"/>
              <a:cs typeface="Times New Roman" panose="02020603050405020304" pitchFamily="18" charset="0"/>
            </a:endParaRPr>
          </a:p>
          <a:p>
            <a:r>
              <a:rPr lang="en-US" sz="1600" b="0" dirty="0">
                <a:latin typeface="Times New Roman" panose="02020603050405020304" pitchFamily="18" charset="0"/>
                <a:cs typeface="Times New Roman" panose="02020603050405020304" pitchFamily="18" charset="0"/>
              </a:rPr>
              <a:t>Compose an expressive, compact, thoroughly examined report, that meets all measures to the best quality. </a:t>
            </a:r>
          </a:p>
          <a:p>
            <a:endParaRPr lang="en-US" sz="1600" b="0" dirty="0">
              <a:latin typeface="Times New Roman" panose="02020603050405020304" pitchFamily="18" charset="0"/>
              <a:cs typeface="Times New Roman" panose="02020603050405020304" pitchFamily="18" charset="0"/>
            </a:endParaRPr>
          </a:p>
          <a:p>
            <a:r>
              <a:rPr lang="en-US" sz="1600" b="0" dirty="0">
                <a:latin typeface="Times New Roman" panose="02020603050405020304" pitchFamily="18" charset="0"/>
                <a:cs typeface="Times New Roman" panose="02020603050405020304" pitchFamily="18" charset="0"/>
              </a:rPr>
              <a:t>Generally speaking group and consumer loyalty is an ideal result as it will be a sign of moderate achievement. </a:t>
            </a:r>
          </a:p>
          <a:p>
            <a:endParaRPr lang="en-US" sz="1600" b="0" dirty="0">
              <a:latin typeface="Times New Roman" panose="02020603050405020304" pitchFamily="18" charset="0"/>
              <a:cs typeface="Times New Roman" panose="02020603050405020304" pitchFamily="18" charset="0"/>
            </a:endParaRPr>
          </a:p>
          <a:p>
            <a:r>
              <a:rPr lang="en-US" sz="1600" b="0" dirty="0">
                <a:latin typeface="Times New Roman" panose="02020603050405020304" pitchFamily="18" charset="0"/>
                <a:cs typeface="Times New Roman" panose="02020603050405020304" pitchFamily="18" charset="0"/>
              </a:rPr>
              <a:t>Functional application can perform to a degree where the advantages can be seen constantly by clients when contrasted with a customary actual framework.</a:t>
            </a:r>
          </a:p>
        </p:txBody>
      </p:sp>
      <p:sp>
        <p:nvSpPr>
          <p:cNvPr id="4" name="Title 1">
            <a:extLst>
              <a:ext uri="{FF2B5EF4-FFF2-40B4-BE49-F238E27FC236}">
                <a16:creationId xmlns:a16="http://schemas.microsoft.com/office/drawing/2014/main" id="{7902AAB9-32F6-0542-8D35-21F75C56E9F9}"/>
              </a:ext>
            </a:extLst>
          </p:cNvPr>
          <p:cNvSpPr>
            <a:spLocks noGrp="1"/>
          </p:cNvSpPr>
          <p:nvPr>
            <p:ph type="title"/>
          </p:nvPr>
        </p:nvSpPr>
        <p:spPr>
          <a:xfrm>
            <a:off x="176786" y="93674"/>
            <a:ext cx="11503576" cy="514443"/>
          </a:xfrm>
        </p:spPr>
        <p:txBody>
          <a:bodyPr>
            <a:noAutofit/>
          </a:bodyPr>
          <a:lstStyle/>
          <a:p>
            <a:r>
              <a:rPr lang="en-US" sz="4000" dirty="0">
                <a:latin typeface="Times New Roman" panose="02020603050405020304" pitchFamily="18" charset="0"/>
                <a:cs typeface="Times New Roman" panose="02020603050405020304" pitchFamily="18" charset="0"/>
              </a:rPr>
              <a:t>Project outcomes/deliverables</a:t>
            </a:r>
          </a:p>
        </p:txBody>
      </p:sp>
    </p:spTree>
    <p:extLst>
      <p:ext uri="{BB962C8B-B14F-4D97-AF65-F5344CB8AC3E}">
        <p14:creationId xmlns:p14="http://schemas.microsoft.com/office/powerpoint/2010/main" val="388010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1C0ED-CF44-C94B-A8F3-FF8CC49DBCB3}"/>
              </a:ext>
            </a:extLst>
          </p:cNvPr>
          <p:cNvSpPr>
            <a:spLocks noGrp="1"/>
          </p:cNvSpPr>
          <p:nvPr>
            <p:ph type="title"/>
          </p:nvPr>
        </p:nvSpPr>
        <p:spPr>
          <a:xfrm>
            <a:off x="176786" y="93674"/>
            <a:ext cx="11503576" cy="514443"/>
          </a:xfrm>
        </p:spPr>
        <p:txBody>
          <a:bodyPr>
            <a:noAutofit/>
          </a:bodyPr>
          <a:lstStyle/>
          <a:p>
            <a:r>
              <a:rPr lang="en-US" sz="4000" dirty="0">
                <a:latin typeface="Times New Roman" panose="02020603050405020304" pitchFamily="18" charset="0"/>
                <a:cs typeface="Times New Roman" panose="02020603050405020304" pitchFamily="18" charset="0"/>
              </a:rPr>
              <a:t>Preliminary design concept</a:t>
            </a:r>
          </a:p>
        </p:txBody>
      </p:sp>
      <p:sp>
        <p:nvSpPr>
          <p:cNvPr id="3" name="Content Placeholder 2">
            <a:extLst>
              <a:ext uri="{FF2B5EF4-FFF2-40B4-BE49-F238E27FC236}">
                <a16:creationId xmlns:a16="http://schemas.microsoft.com/office/drawing/2014/main" id="{FA52DF84-35B6-3A4A-B953-B717432ADD6C}"/>
              </a:ext>
            </a:extLst>
          </p:cNvPr>
          <p:cNvSpPr>
            <a:spLocks noGrp="1"/>
          </p:cNvSpPr>
          <p:nvPr>
            <p:ph idx="1"/>
          </p:nvPr>
        </p:nvSpPr>
        <p:spPr>
          <a:xfrm>
            <a:off x="-251053" y="971796"/>
            <a:ext cx="4386825" cy="5621949"/>
          </a:xfrm>
        </p:spPr>
        <p:txBody>
          <a:bodyPr>
            <a:normAutofit fontScale="25000" lnSpcReduction="20000"/>
          </a:bodyPr>
          <a:lstStyle/>
          <a:p>
            <a:pPr marL="457200" lvl="1" indent="0">
              <a:buNone/>
            </a:pPr>
            <a:r>
              <a:rPr lang="en-US" sz="4400" dirty="0">
                <a:latin typeface="Times New Roman" panose="02020603050405020304" pitchFamily="18" charset="0"/>
                <a:cs typeface="Times New Roman" panose="02020603050405020304" pitchFamily="18" charset="0"/>
              </a:rPr>
              <a:t>Design /Development</a:t>
            </a:r>
          </a:p>
          <a:p>
            <a:pPr marL="457200" lvl="1" indent="0">
              <a:buNone/>
            </a:pPr>
            <a:r>
              <a:rPr lang="en-US" sz="4400" dirty="0">
                <a:latin typeface="Times New Roman" panose="02020603050405020304" pitchFamily="18" charset="0"/>
                <a:cs typeface="Times New Roman" panose="02020603050405020304" pitchFamily="18" charset="0"/>
              </a:rPr>
              <a:t>We went through several phases when designing our program. Originally, we designed our database to work using a combination of C++ and SQLite, however this proved a bit too complicated to integrate with the menu section of our code.</a:t>
            </a:r>
          </a:p>
          <a:p>
            <a:pPr marL="457200" lvl="1" indent="0">
              <a:buNone/>
            </a:pPr>
            <a:endParaRPr lang="en-US" sz="4400" dirty="0">
              <a:latin typeface="Times New Roman" panose="02020603050405020304" pitchFamily="18" charset="0"/>
              <a:cs typeface="Times New Roman" panose="02020603050405020304" pitchFamily="18" charset="0"/>
            </a:endParaRPr>
          </a:p>
          <a:p>
            <a:pPr marL="457200" lvl="1" indent="0">
              <a:buNone/>
            </a:pPr>
            <a:r>
              <a:rPr lang="en-US" sz="4400" dirty="0">
                <a:latin typeface="Times New Roman" panose="02020603050405020304" pitchFamily="18" charset="0"/>
                <a:cs typeface="Times New Roman" panose="02020603050405020304" pitchFamily="18" charset="0"/>
              </a:rPr>
              <a:t>From there we determined that a simpler solution would be to create and program files to act as databases. This made things simpler at the cost of the program being less dynamic in its function. </a:t>
            </a:r>
          </a:p>
          <a:p>
            <a:pPr marL="457200" lvl="1" indent="0">
              <a:buNone/>
            </a:pPr>
            <a:endParaRPr lang="en-US" sz="4400" dirty="0">
              <a:latin typeface="Times New Roman" panose="02020603050405020304" pitchFamily="18" charset="0"/>
              <a:cs typeface="Times New Roman" panose="02020603050405020304" pitchFamily="18" charset="0"/>
            </a:endParaRPr>
          </a:p>
          <a:p>
            <a:pPr marL="457200" lvl="1" indent="0">
              <a:buNone/>
            </a:pPr>
            <a:r>
              <a:rPr lang="en-US" sz="4400" dirty="0">
                <a:latin typeface="Times New Roman" panose="02020603050405020304" pitchFamily="18" charset="0"/>
                <a:cs typeface="Times New Roman" panose="02020603050405020304" pitchFamily="18" charset="0"/>
              </a:rPr>
              <a:t>Our initial design for the menu was to make it as useable and intuitive as possible. We wanted something that met the brief but was also simple to use. This was done with older clients in mind as we knew the age demographic would be a wide spread of young and old. Therefore, we wanted our menu to be simple and easy to navigate </a:t>
            </a:r>
          </a:p>
          <a:p>
            <a:pPr marL="457200" lvl="1" indent="0">
              <a:buNone/>
            </a:pPr>
            <a:endParaRPr lang="en-US" sz="4400" dirty="0">
              <a:latin typeface="Times New Roman" panose="02020603050405020304" pitchFamily="18" charset="0"/>
              <a:cs typeface="Times New Roman" panose="02020603050405020304" pitchFamily="18" charset="0"/>
            </a:endParaRPr>
          </a:p>
          <a:p>
            <a:pPr marL="457200" lvl="1" indent="0">
              <a:buNone/>
            </a:pPr>
            <a:r>
              <a:rPr lang="en-US" sz="4400" dirty="0">
                <a:latin typeface="Times New Roman" panose="02020603050405020304" pitchFamily="18" charset="0"/>
                <a:cs typeface="Times New Roman" panose="02020603050405020304" pitchFamily="18" charset="0"/>
              </a:rPr>
              <a:t>All our design work was placed into a website repository called GitHub. We then edited the stored code using source tree. These two programs were key to our designing. They allowed us to dynamically work on different designs at the same time so that everyone on the team could see what we were working on and how the different designs were going and how they were functioning. </a:t>
            </a:r>
          </a:p>
          <a:p>
            <a:pPr marL="457200" lvl="1" indent="0">
              <a:buNone/>
            </a:pPr>
            <a:endParaRPr lang="en-US" sz="4400" dirty="0">
              <a:latin typeface="Times New Roman" panose="02020603050405020304" pitchFamily="18" charset="0"/>
              <a:cs typeface="Times New Roman" panose="02020603050405020304" pitchFamily="18" charset="0"/>
            </a:endParaRPr>
          </a:p>
          <a:p>
            <a:pPr marL="457200" lvl="1" indent="0">
              <a:buNone/>
            </a:pPr>
            <a:r>
              <a:rPr lang="en-US" sz="4400" dirty="0">
                <a:latin typeface="Times New Roman" panose="02020603050405020304" pitchFamily="18" charset="0"/>
                <a:cs typeface="Times New Roman" panose="02020603050405020304" pitchFamily="18" charset="0"/>
              </a:rPr>
              <a:t>As can be seen by the photo, this is our code for the menu stored in GitHub. We are able to constantly change the code so that everyone can see the alterations. </a:t>
            </a:r>
            <a:r>
              <a:rPr lang="en-US" sz="4400" dirty="0" err="1">
                <a:latin typeface="Times New Roman" panose="02020603050405020304" pitchFamily="18" charset="0"/>
                <a:cs typeface="Times New Roman" panose="02020603050405020304" pitchFamily="18" charset="0"/>
              </a:rPr>
              <a:t>Eg</a:t>
            </a:r>
            <a:r>
              <a:rPr lang="en-US" sz="4400" dirty="0">
                <a:latin typeface="Times New Roman" panose="02020603050405020304" pitchFamily="18" charset="0"/>
                <a:cs typeface="Times New Roman" panose="02020603050405020304" pitchFamily="18" charset="0"/>
              </a:rPr>
              <a:t> on line 134 you can see the line is highlighted green to indicate the line has been added and on line 113 the line is highlighted red to indicate it has been removed. This allows us to see the program dynamically change and evolve which from a design perspective is exceptionally useful. We are also able to write comments on what needs to be done in the project </a:t>
            </a:r>
            <a:r>
              <a:rPr lang="en-US" sz="4400" dirty="0" err="1">
                <a:latin typeface="Times New Roman" panose="02020603050405020304" pitchFamily="18" charset="0"/>
                <a:cs typeface="Times New Roman" panose="02020603050405020304" pitchFamily="18" charset="0"/>
              </a:rPr>
              <a:t>eg</a:t>
            </a:r>
            <a:r>
              <a:rPr lang="en-US" sz="4400" dirty="0">
                <a:latin typeface="Times New Roman" panose="02020603050405020304" pitchFamily="18" charset="0"/>
                <a:cs typeface="Times New Roman" panose="02020603050405020304" pitchFamily="18" charset="0"/>
              </a:rPr>
              <a:t> line 142 indicates that code needs to be written to perform a search for largest vote count. </a:t>
            </a: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7B27638-004D-4A96-B71B-800FDB0467A6}"/>
              </a:ext>
            </a:extLst>
          </p:cNvPr>
          <p:cNvPicPr>
            <a:picLocks noChangeAspect="1"/>
          </p:cNvPicPr>
          <p:nvPr/>
        </p:nvPicPr>
        <p:blipFill>
          <a:blip r:embed="rId2"/>
          <a:stretch>
            <a:fillRect/>
          </a:stretch>
        </p:blipFill>
        <p:spPr>
          <a:xfrm>
            <a:off x="4135773" y="1013742"/>
            <a:ext cx="7961152" cy="5538059"/>
          </a:xfrm>
          <a:prstGeom prst="rect">
            <a:avLst/>
          </a:prstGeom>
        </p:spPr>
      </p:pic>
    </p:spTree>
    <p:extLst>
      <p:ext uri="{BB962C8B-B14F-4D97-AF65-F5344CB8AC3E}">
        <p14:creationId xmlns:p14="http://schemas.microsoft.com/office/powerpoint/2010/main" val="1513103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1C0ED-CF44-C94B-A8F3-FF8CC49DBCB3}"/>
              </a:ext>
            </a:extLst>
          </p:cNvPr>
          <p:cNvSpPr>
            <a:spLocks noGrp="1"/>
          </p:cNvSpPr>
          <p:nvPr>
            <p:ph type="title"/>
          </p:nvPr>
        </p:nvSpPr>
        <p:spPr>
          <a:xfrm>
            <a:off x="176786" y="93674"/>
            <a:ext cx="11503576" cy="514443"/>
          </a:xfrm>
        </p:spPr>
        <p:txBody>
          <a:bodyPr>
            <a:noAutofit/>
          </a:bodyPr>
          <a:lstStyle/>
          <a:p>
            <a:r>
              <a:rPr lang="en-US" sz="4000" dirty="0">
                <a:latin typeface="Times New Roman" panose="02020603050405020304" pitchFamily="18" charset="0"/>
                <a:cs typeface="Times New Roman" panose="02020603050405020304" pitchFamily="18" charset="0"/>
              </a:rPr>
              <a:t>Compatibility of Design</a:t>
            </a:r>
          </a:p>
        </p:txBody>
      </p:sp>
      <p:sp>
        <p:nvSpPr>
          <p:cNvPr id="3" name="Content Placeholder 2">
            <a:extLst>
              <a:ext uri="{FF2B5EF4-FFF2-40B4-BE49-F238E27FC236}">
                <a16:creationId xmlns:a16="http://schemas.microsoft.com/office/drawing/2014/main" id="{FA52DF84-35B6-3A4A-B953-B717432ADD6C}"/>
              </a:ext>
            </a:extLst>
          </p:cNvPr>
          <p:cNvSpPr>
            <a:spLocks noGrp="1"/>
          </p:cNvSpPr>
          <p:nvPr>
            <p:ph idx="1"/>
          </p:nvPr>
        </p:nvSpPr>
        <p:spPr>
          <a:xfrm>
            <a:off x="344212" y="1079806"/>
            <a:ext cx="11503576" cy="4536689"/>
          </a:xfrm>
        </p:spPr>
        <p:txBody>
          <a:bodyPr>
            <a:normAutofit/>
          </a:bodyPr>
          <a:lstStyle/>
          <a:p>
            <a:pPr marL="457200" lvl="1" indent="0">
              <a:buNone/>
            </a:pPr>
            <a:r>
              <a:rPr lang="en-US" sz="2000" dirty="0">
                <a:latin typeface="Times New Roman" panose="02020603050405020304" pitchFamily="18" charset="0"/>
                <a:cs typeface="Times New Roman" panose="02020603050405020304" pitchFamily="18" charset="0"/>
              </a:rPr>
              <a:t>The solution we have created in our opinion completely meets the design requirements. The entire program has been done in C++ as was required and it includes the required two databases and the required menu. In addition to this the code for the solution has several comments to indicate what the functionality of the code is and what some more complicated parts of the code might do. Our code has been placed in a main function and there has been several iterations of testing that this program has gone through. This was seen in the previous slide as you saw the code was being tested and dynamically changed. Our variables and constant identifies are all clear and descriptive so that any other programmer could come along and look at our solution and know what everything does. This is further aided by the inclusion of code-level comments and block comments. We believe that our solution meets all the required design components including what has been mentioned above in addition to the list of validation requirements for our menu to be properly operable. </a:t>
            </a:r>
          </a:p>
        </p:txBody>
      </p:sp>
    </p:spTree>
    <p:extLst>
      <p:ext uri="{BB962C8B-B14F-4D97-AF65-F5344CB8AC3E}">
        <p14:creationId xmlns:p14="http://schemas.microsoft.com/office/powerpoint/2010/main" val="1912208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1C0ED-CF44-C94B-A8F3-FF8CC49DBCB3}"/>
              </a:ext>
            </a:extLst>
          </p:cNvPr>
          <p:cNvSpPr>
            <a:spLocks noGrp="1"/>
          </p:cNvSpPr>
          <p:nvPr>
            <p:ph type="title"/>
          </p:nvPr>
        </p:nvSpPr>
        <p:spPr>
          <a:xfrm>
            <a:off x="176786" y="93674"/>
            <a:ext cx="11503576" cy="514443"/>
          </a:xfrm>
        </p:spPr>
        <p:txBody>
          <a:bodyPr>
            <a:noAutofit/>
          </a:bodyPr>
          <a:lstStyle/>
          <a:p>
            <a:r>
              <a:rPr lang="en-US" sz="4000" dirty="0">
                <a:latin typeface="Times New Roman" panose="02020603050405020304" pitchFamily="18" charset="0"/>
                <a:cs typeface="Times New Roman" panose="02020603050405020304" pitchFamily="18" charset="0"/>
              </a:rPr>
              <a:t>Code Demonstration</a:t>
            </a:r>
          </a:p>
        </p:txBody>
      </p:sp>
      <p:sp>
        <p:nvSpPr>
          <p:cNvPr id="3" name="Content Placeholder 2">
            <a:extLst>
              <a:ext uri="{FF2B5EF4-FFF2-40B4-BE49-F238E27FC236}">
                <a16:creationId xmlns:a16="http://schemas.microsoft.com/office/drawing/2014/main" id="{FA52DF84-35B6-3A4A-B953-B717432ADD6C}"/>
              </a:ext>
            </a:extLst>
          </p:cNvPr>
          <p:cNvSpPr>
            <a:spLocks noGrp="1"/>
          </p:cNvSpPr>
          <p:nvPr>
            <p:ph idx="1"/>
          </p:nvPr>
        </p:nvSpPr>
        <p:spPr>
          <a:xfrm>
            <a:off x="344212" y="736906"/>
            <a:ext cx="11503576" cy="4536689"/>
          </a:xfrm>
        </p:spPr>
        <p:txBody>
          <a:bodyPr>
            <a:normAutofit/>
          </a:bodyPr>
          <a:lstStyle/>
          <a:p>
            <a:pPr marL="457200" lvl="1" indent="0">
              <a:buNone/>
            </a:pPr>
            <a:r>
              <a:rPr lang="en-US"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3B9A0F2-621F-42AE-A30A-6D93031AAEA3}"/>
              </a:ext>
            </a:extLst>
          </p:cNvPr>
          <p:cNvSpPr txBox="1"/>
          <p:nvPr/>
        </p:nvSpPr>
        <p:spPr>
          <a:xfrm>
            <a:off x="235509" y="1077900"/>
            <a:ext cx="5436066" cy="5447645"/>
          </a:xfrm>
          <a:prstGeom prst="rect">
            <a:avLst/>
          </a:prstGeom>
          <a:noFill/>
        </p:spPr>
        <p:txBody>
          <a:bodyPr wrap="square" rtlCol="0">
            <a:spAutoFit/>
          </a:bodyPr>
          <a:lstStyle/>
          <a:p>
            <a:r>
              <a:rPr lang="en-AU" sz="1200" b="1" dirty="0">
                <a:latin typeface="Times New Roman" panose="02020603050405020304" pitchFamily="18" charset="0"/>
                <a:cs typeface="Times New Roman" panose="02020603050405020304" pitchFamily="18" charset="0"/>
              </a:rPr>
              <a:t>#include &lt;iostream&gt;</a:t>
            </a:r>
          </a:p>
          <a:p>
            <a:r>
              <a:rPr lang="en-AU" sz="1200" b="1" dirty="0">
                <a:latin typeface="Times New Roman" panose="02020603050405020304" pitchFamily="18" charset="0"/>
                <a:cs typeface="Times New Roman" panose="02020603050405020304" pitchFamily="18" charset="0"/>
              </a:rPr>
              <a:t>#include &lt;</a:t>
            </a:r>
            <a:r>
              <a:rPr lang="en-AU" sz="1200" b="1" dirty="0" err="1">
                <a:latin typeface="Times New Roman" panose="02020603050405020304" pitchFamily="18" charset="0"/>
                <a:cs typeface="Times New Roman" panose="02020603050405020304" pitchFamily="18" charset="0"/>
              </a:rPr>
              <a:t>cmath</a:t>
            </a:r>
            <a:r>
              <a:rPr lang="en-AU" sz="1200" b="1" dirty="0">
                <a:latin typeface="Times New Roman" panose="02020603050405020304" pitchFamily="18" charset="0"/>
                <a:cs typeface="Times New Roman" panose="02020603050405020304" pitchFamily="18" charset="0"/>
              </a:rPr>
              <a:t>&gt;</a:t>
            </a:r>
          </a:p>
          <a:p>
            <a:r>
              <a:rPr lang="en-AU" sz="1200" b="1" dirty="0">
                <a:latin typeface="Times New Roman" panose="02020603050405020304" pitchFamily="18" charset="0"/>
                <a:cs typeface="Times New Roman" panose="02020603050405020304" pitchFamily="18" charset="0"/>
              </a:rPr>
              <a:t>#include &lt;vector&gt;</a:t>
            </a:r>
          </a:p>
          <a:p>
            <a:r>
              <a:rPr lang="en-AU" sz="1200" b="1" dirty="0">
                <a:latin typeface="Times New Roman" panose="02020603050405020304" pitchFamily="18" charset="0"/>
                <a:cs typeface="Times New Roman" panose="02020603050405020304" pitchFamily="18" charset="0"/>
              </a:rPr>
              <a:t>#include &lt;</a:t>
            </a:r>
            <a:r>
              <a:rPr lang="en-AU" sz="1200" b="1" dirty="0" err="1">
                <a:latin typeface="Times New Roman" panose="02020603050405020304" pitchFamily="18" charset="0"/>
                <a:cs typeface="Times New Roman" panose="02020603050405020304" pitchFamily="18" charset="0"/>
              </a:rPr>
              <a:t>fstream</a:t>
            </a:r>
            <a:r>
              <a:rPr lang="en-AU" sz="1200" b="1" dirty="0">
                <a:latin typeface="Times New Roman" panose="02020603050405020304" pitchFamily="18" charset="0"/>
                <a:cs typeface="Times New Roman" panose="02020603050405020304" pitchFamily="18" charset="0"/>
              </a:rPr>
              <a:t>&gt;</a:t>
            </a:r>
          </a:p>
          <a:p>
            <a:r>
              <a:rPr lang="en-AU" sz="1200" b="1" dirty="0">
                <a:latin typeface="Times New Roman" panose="02020603050405020304" pitchFamily="18" charset="0"/>
                <a:cs typeface="Times New Roman" panose="02020603050405020304" pitchFamily="18" charset="0"/>
              </a:rPr>
              <a:t>#include &lt;string&gt;</a:t>
            </a:r>
          </a:p>
          <a:p>
            <a:r>
              <a:rPr lang="en-AU" sz="1200" b="1" dirty="0">
                <a:latin typeface="Times New Roman" panose="02020603050405020304" pitchFamily="18" charset="0"/>
                <a:cs typeface="Times New Roman" panose="02020603050405020304" pitchFamily="18" charset="0"/>
              </a:rPr>
              <a:t>using namespace std;</a:t>
            </a:r>
          </a:p>
          <a:p>
            <a:endParaRPr lang="en-AU" sz="1200" b="1" dirty="0">
              <a:latin typeface="Times New Roman" panose="02020603050405020304" pitchFamily="18" charset="0"/>
              <a:cs typeface="Times New Roman" panose="02020603050405020304" pitchFamily="18" charset="0"/>
            </a:endParaRPr>
          </a:p>
          <a:p>
            <a:r>
              <a:rPr lang="en-AU" sz="1200" b="1" dirty="0">
                <a:latin typeface="Times New Roman" panose="02020603050405020304" pitchFamily="18" charset="0"/>
                <a:cs typeface="Times New Roman" panose="02020603050405020304" pitchFamily="18" charset="0"/>
              </a:rPr>
              <a:t>int </a:t>
            </a:r>
            <a:r>
              <a:rPr lang="en-AU" sz="1200" b="1" dirty="0" err="1">
                <a:latin typeface="Times New Roman" panose="02020603050405020304" pitchFamily="18" charset="0"/>
                <a:cs typeface="Times New Roman" panose="02020603050405020304" pitchFamily="18" charset="0"/>
              </a:rPr>
              <a:t>voterdata_file</a:t>
            </a:r>
            <a:r>
              <a:rPr lang="en-AU" sz="1200" b="1" dirty="0">
                <a:latin typeface="Times New Roman" panose="02020603050405020304" pitchFamily="18" charset="0"/>
                <a:cs typeface="Times New Roman" panose="02020603050405020304" pitchFamily="18" charset="0"/>
              </a:rPr>
              <a:t>()</a:t>
            </a:r>
          </a:p>
          <a:p>
            <a:r>
              <a:rPr lang="en-AU" sz="1200" b="1" dirty="0">
                <a:latin typeface="Times New Roman" panose="02020603050405020304" pitchFamily="18" charset="0"/>
                <a:cs typeface="Times New Roman" panose="02020603050405020304" pitchFamily="18" charset="0"/>
              </a:rPr>
              <a:t>{</a:t>
            </a:r>
          </a:p>
          <a:p>
            <a:r>
              <a:rPr lang="en-AU" sz="1200" b="1" dirty="0">
                <a:latin typeface="Times New Roman" panose="02020603050405020304" pitchFamily="18" charset="0"/>
                <a:cs typeface="Times New Roman" panose="02020603050405020304" pitchFamily="18" charset="0"/>
              </a:rPr>
              <a:t>	</a:t>
            </a:r>
            <a:r>
              <a:rPr lang="en-AU" sz="1200" b="1" dirty="0" err="1">
                <a:latin typeface="Times New Roman" panose="02020603050405020304" pitchFamily="18" charset="0"/>
                <a:cs typeface="Times New Roman" panose="02020603050405020304" pitchFamily="18" charset="0"/>
              </a:rPr>
              <a:t>ofstream</a:t>
            </a:r>
            <a:r>
              <a:rPr lang="en-AU" sz="1200" b="1" dirty="0">
                <a:latin typeface="Times New Roman" panose="02020603050405020304" pitchFamily="18" charset="0"/>
                <a:cs typeface="Times New Roman" panose="02020603050405020304" pitchFamily="18" charset="0"/>
              </a:rPr>
              <a:t> </a:t>
            </a:r>
            <a:r>
              <a:rPr lang="en-AU" sz="1200" b="1" dirty="0" err="1">
                <a:latin typeface="Times New Roman" panose="02020603050405020304" pitchFamily="18" charset="0"/>
                <a:cs typeface="Times New Roman" panose="02020603050405020304" pitchFamily="18" charset="0"/>
              </a:rPr>
              <a:t>voterdata</a:t>
            </a:r>
            <a:r>
              <a:rPr lang="en-AU" sz="1200" b="1" dirty="0">
                <a:latin typeface="Times New Roman" panose="02020603050405020304" pitchFamily="18" charset="0"/>
                <a:cs typeface="Times New Roman" panose="02020603050405020304" pitchFamily="18" charset="0"/>
              </a:rPr>
              <a:t>;</a:t>
            </a:r>
          </a:p>
          <a:p>
            <a:r>
              <a:rPr lang="en-AU" sz="1200" b="1" dirty="0">
                <a:latin typeface="Times New Roman" panose="02020603050405020304" pitchFamily="18" charset="0"/>
                <a:cs typeface="Times New Roman" panose="02020603050405020304" pitchFamily="18" charset="0"/>
              </a:rPr>
              <a:t>	</a:t>
            </a:r>
            <a:r>
              <a:rPr lang="en-AU" sz="1200" b="1" dirty="0" err="1">
                <a:latin typeface="Times New Roman" panose="02020603050405020304" pitchFamily="18" charset="0"/>
                <a:cs typeface="Times New Roman" panose="02020603050405020304" pitchFamily="18" charset="0"/>
              </a:rPr>
              <a:t>voterdata.open</a:t>
            </a:r>
            <a:r>
              <a:rPr lang="en-AU" sz="1200" b="1" dirty="0">
                <a:latin typeface="Times New Roman" panose="02020603050405020304" pitchFamily="18" charset="0"/>
                <a:cs typeface="Times New Roman" panose="02020603050405020304" pitchFamily="18" charset="0"/>
              </a:rPr>
              <a:t>("Voter Data Base.txt");</a:t>
            </a:r>
          </a:p>
          <a:p>
            <a:r>
              <a:rPr lang="en-AU" sz="1200" b="1" dirty="0">
                <a:latin typeface="Times New Roman" panose="02020603050405020304" pitchFamily="18" charset="0"/>
                <a:cs typeface="Times New Roman" panose="02020603050405020304" pitchFamily="18" charset="0"/>
              </a:rPr>
              <a:t>	if (!</a:t>
            </a:r>
            <a:r>
              <a:rPr lang="en-AU" sz="1200" b="1" dirty="0" err="1">
                <a:latin typeface="Times New Roman" panose="02020603050405020304" pitchFamily="18" charset="0"/>
                <a:cs typeface="Times New Roman" panose="02020603050405020304" pitchFamily="18" charset="0"/>
              </a:rPr>
              <a:t>voterdata</a:t>
            </a:r>
            <a:r>
              <a:rPr lang="en-AU" sz="1200" b="1" dirty="0">
                <a:latin typeface="Times New Roman" panose="02020603050405020304" pitchFamily="18" charset="0"/>
                <a:cs typeface="Times New Roman" panose="02020603050405020304" pitchFamily="18" charset="0"/>
              </a:rPr>
              <a:t>)</a:t>
            </a:r>
          </a:p>
          <a:p>
            <a:r>
              <a:rPr lang="en-AU" sz="1200" b="1" dirty="0">
                <a:latin typeface="Times New Roman" panose="02020603050405020304" pitchFamily="18" charset="0"/>
                <a:cs typeface="Times New Roman" panose="02020603050405020304" pitchFamily="18" charset="0"/>
              </a:rPr>
              <a:t>	{</a:t>
            </a:r>
          </a:p>
          <a:p>
            <a:r>
              <a:rPr lang="en-AU" sz="1200" b="1" dirty="0">
                <a:latin typeface="Times New Roman" panose="02020603050405020304" pitchFamily="18" charset="0"/>
                <a:cs typeface="Times New Roman" panose="02020603050405020304" pitchFamily="18" charset="0"/>
              </a:rPr>
              <a:t>		</a:t>
            </a:r>
            <a:r>
              <a:rPr lang="en-AU" sz="1200" b="1" dirty="0" err="1">
                <a:latin typeface="Times New Roman" panose="02020603050405020304" pitchFamily="18" charset="0"/>
                <a:cs typeface="Times New Roman" panose="02020603050405020304" pitchFamily="18" charset="0"/>
              </a:rPr>
              <a:t>cout</a:t>
            </a:r>
            <a:r>
              <a:rPr lang="en-AU" sz="1200" b="1" dirty="0">
                <a:latin typeface="Times New Roman" panose="02020603050405020304" pitchFamily="18" charset="0"/>
                <a:cs typeface="Times New Roman" panose="02020603050405020304" pitchFamily="18" charset="0"/>
              </a:rPr>
              <a:t> &lt;&lt; "File not created";</a:t>
            </a:r>
          </a:p>
          <a:p>
            <a:r>
              <a:rPr lang="en-AU" sz="1200" b="1" dirty="0">
                <a:latin typeface="Times New Roman" panose="02020603050405020304" pitchFamily="18" charset="0"/>
                <a:cs typeface="Times New Roman" panose="02020603050405020304" pitchFamily="18" charset="0"/>
              </a:rPr>
              <a:t>	}</a:t>
            </a:r>
          </a:p>
          <a:p>
            <a:r>
              <a:rPr lang="en-AU" sz="1200" b="1" dirty="0">
                <a:latin typeface="Times New Roman" panose="02020603050405020304" pitchFamily="18" charset="0"/>
                <a:cs typeface="Times New Roman" panose="02020603050405020304" pitchFamily="18" charset="0"/>
              </a:rPr>
              <a:t>	else</a:t>
            </a:r>
          </a:p>
          <a:p>
            <a:r>
              <a:rPr lang="en-AU" sz="1200" b="1" dirty="0">
                <a:latin typeface="Times New Roman" panose="02020603050405020304" pitchFamily="18" charset="0"/>
                <a:cs typeface="Times New Roman" panose="02020603050405020304" pitchFamily="18" charset="0"/>
              </a:rPr>
              <a:t>	{</a:t>
            </a:r>
          </a:p>
          <a:p>
            <a:r>
              <a:rPr lang="en-AU" sz="1200" b="1" dirty="0">
                <a:latin typeface="Times New Roman" panose="02020603050405020304" pitchFamily="18" charset="0"/>
                <a:cs typeface="Times New Roman" panose="02020603050405020304" pitchFamily="18" charset="0"/>
              </a:rPr>
              <a:t>		</a:t>
            </a:r>
            <a:r>
              <a:rPr lang="en-AU" sz="1200" b="1" dirty="0" err="1">
                <a:latin typeface="Times New Roman" panose="02020603050405020304" pitchFamily="18" charset="0"/>
                <a:cs typeface="Times New Roman" panose="02020603050405020304" pitchFamily="18" charset="0"/>
              </a:rPr>
              <a:t>cout</a:t>
            </a:r>
            <a:r>
              <a:rPr lang="en-AU" sz="1200" b="1" dirty="0">
                <a:latin typeface="Times New Roman" panose="02020603050405020304" pitchFamily="18" charset="0"/>
                <a:cs typeface="Times New Roman" panose="02020603050405020304" pitchFamily="18" charset="0"/>
              </a:rPr>
              <a:t> &lt;&lt; "File created successfully!";</a:t>
            </a:r>
          </a:p>
          <a:p>
            <a:r>
              <a:rPr lang="en-AU" sz="1200" b="1" dirty="0">
                <a:latin typeface="Times New Roman" panose="02020603050405020304" pitchFamily="18" charset="0"/>
                <a:cs typeface="Times New Roman" panose="02020603050405020304" pitchFamily="18" charset="0"/>
              </a:rPr>
              <a:t>		</a:t>
            </a:r>
            <a:r>
              <a:rPr lang="en-AU" sz="1200" b="1" dirty="0" err="1">
                <a:latin typeface="Times New Roman" panose="02020603050405020304" pitchFamily="18" charset="0"/>
                <a:cs typeface="Times New Roman" panose="02020603050405020304" pitchFamily="18" charset="0"/>
              </a:rPr>
              <a:t>voterdata</a:t>
            </a:r>
            <a:r>
              <a:rPr lang="en-AU" sz="1200" b="1" dirty="0">
                <a:latin typeface="Times New Roman" panose="02020603050405020304" pitchFamily="18" charset="0"/>
                <a:cs typeface="Times New Roman" panose="02020603050405020304" pitchFamily="18" charset="0"/>
              </a:rPr>
              <a:t> &lt;&lt; "Voter Data Base\n";</a:t>
            </a:r>
          </a:p>
          <a:p>
            <a:r>
              <a:rPr lang="en-AU" sz="1200" b="1" dirty="0">
                <a:latin typeface="Times New Roman" panose="02020603050405020304" pitchFamily="18" charset="0"/>
                <a:cs typeface="Times New Roman" panose="02020603050405020304" pitchFamily="18" charset="0"/>
              </a:rPr>
              <a:t>		</a:t>
            </a:r>
            <a:r>
              <a:rPr lang="en-AU" sz="1200" b="1" dirty="0" err="1">
                <a:latin typeface="Times New Roman" panose="02020603050405020304" pitchFamily="18" charset="0"/>
                <a:cs typeface="Times New Roman" panose="02020603050405020304" pitchFamily="18" charset="0"/>
              </a:rPr>
              <a:t>voterdata</a:t>
            </a:r>
            <a:r>
              <a:rPr lang="en-AU" sz="1200" b="1" dirty="0">
                <a:latin typeface="Times New Roman" panose="02020603050405020304" pitchFamily="18" charset="0"/>
                <a:cs typeface="Times New Roman" panose="02020603050405020304" pitchFamily="18" charset="0"/>
              </a:rPr>
              <a:t> &lt;&lt; </a:t>
            </a:r>
            <a:r>
              <a:rPr lang="en-AU" sz="1200" b="1" dirty="0" err="1">
                <a:latin typeface="Times New Roman" panose="02020603050405020304" pitchFamily="18" charset="0"/>
                <a:cs typeface="Times New Roman" panose="02020603050405020304" pitchFamily="18" charset="0"/>
              </a:rPr>
              <a:t>setw</a:t>
            </a:r>
            <a:r>
              <a:rPr lang="en-AU" sz="1200" b="1" dirty="0">
                <a:latin typeface="Times New Roman" panose="02020603050405020304" pitchFamily="18" charset="0"/>
                <a:cs typeface="Times New Roman" panose="02020603050405020304" pitchFamily="18" charset="0"/>
              </a:rPr>
              <a:t>(15) &lt;&lt; "Voter ID" &lt;&lt; </a:t>
            </a:r>
            <a:r>
              <a:rPr lang="en-AU" sz="1200" b="1" dirty="0" err="1">
                <a:latin typeface="Times New Roman" panose="02020603050405020304" pitchFamily="18" charset="0"/>
                <a:cs typeface="Times New Roman" panose="02020603050405020304" pitchFamily="18" charset="0"/>
              </a:rPr>
              <a:t>setw</a:t>
            </a:r>
            <a:r>
              <a:rPr lang="en-AU" sz="1200" b="1" dirty="0">
                <a:latin typeface="Times New Roman" panose="02020603050405020304" pitchFamily="18" charset="0"/>
                <a:cs typeface="Times New Roman" panose="02020603050405020304" pitchFamily="18" charset="0"/>
              </a:rPr>
              <a:t>(15) &lt;&lt; "Name" &lt;&lt; </a:t>
            </a:r>
            <a:r>
              <a:rPr lang="en-AU" sz="1200" b="1" dirty="0" err="1">
                <a:latin typeface="Times New Roman" panose="02020603050405020304" pitchFamily="18" charset="0"/>
                <a:cs typeface="Times New Roman" panose="02020603050405020304" pitchFamily="18" charset="0"/>
              </a:rPr>
              <a:t>setw</a:t>
            </a:r>
            <a:r>
              <a:rPr lang="en-AU" sz="1200" b="1" dirty="0">
                <a:latin typeface="Times New Roman" panose="02020603050405020304" pitchFamily="18" charset="0"/>
                <a:cs typeface="Times New Roman" panose="02020603050405020304" pitchFamily="18" charset="0"/>
              </a:rPr>
              <a:t>(15) &lt;&lt; "Age" &lt;&lt; </a:t>
            </a:r>
            <a:r>
              <a:rPr lang="en-AU" sz="1200" b="1" dirty="0" err="1">
                <a:latin typeface="Times New Roman" panose="02020603050405020304" pitchFamily="18" charset="0"/>
                <a:cs typeface="Times New Roman" panose="02020603050405020304" pitchFamily="18" charset="0"/>
              </a:rPr>
              <a:t>setw</a:t>
            </a:r>
            <a:r>
              <a:rPr lang="en-AU" sz="1200" b="1" dirty="0">
                <a:latin typeface="Times New Roman" panose="02020603050405020304" pitchFamily="18" charset="0"/>
                <a:cs typeface="Times New Roman" panose="02020603050405020304" pitchFamily="18" charset="0"/>
              </a:rPr>
              <a:t>(15) &lt;&lt; "Suburb" &lt;&lt; </a:t>
            </a:r>
            <a:r>
              <a:rPr lang="en-AU" sz="1200" b="1" dirty="0" err="1">
                <a:latin typeface="Times New Roman" panose="02020603050405020304" pitchFamily="18" charset="0"/>
                <a:cs typeface="Times New Roman" panose="02020603050405020304" pitchFamily="18" charset="0"/>
              </a:rPr>
              <a:t>setw</a:t>
            </a:r>
            <a:r>
              <a:rPr lang="en-AU" sz="1200" b="1" dirty="0">
                <a:latin typeface="Times New Roman" panose="02020603050405020304" pitchFamily="18" charset="0"/>
                <a:cs typeface="Times New Roman" panose="02020603050405020304" pitchFamily="18" charset="0"/>
              </a:rPr>
              <a:t>(15) &lt;&lt; "Status" &lt;&lt; </a:t>
            </a:r>
            <a:r>
              <a:rPr lang="en-AU" sz="1200" b="1" dirty="0" err="1">
                <a:latin typeface="Times New Roman" panose="02020603050405020304" pitchFamily="18" charset="0"/>
                <a:cs typeface="Times New Roman" panose="02020603050405020304" pitchFamily="18" charset="0"/>
              </a:rPr>
              <a:t>endl</a:t>
            </a:r>
            <a:r>
              <a:rPr lang="en-AU" sz="1200" b="1" dirty="0">
                <a:latin typeface="Times New Roman" panose="02020603050405020304" pitchFamily="18" charset="0"/>
                <a:cs typeface="Times New Roman" panose="02020603050405020304" pitchFamily="18" charset="0"/>
              </a:rPr>
              <a:t>;</a:t>
            </a:r>
          </a:p>
          <a:p>
            <a:r>
              <a:rPr lang="en-AU" sz="1200" b="1" dirty="0">
                <a:latin typeface="Times New Roman" panose="02020603050405020304" pitchFamily="18" charset="0"/>
                <a:cs typeface="Times New Roman" panose="02020603050405020304" pitchFamily="18" charset="0"/>
              </a:rPr>
              <a:t>		</a:t>
            </a:r>
            <a:r>
              <a:rPr lang="en-AU" sz="1200" b="1" dirty="0" err="1">
                <a:latin typeface="Times New Roman" panose="02020603050405020304" pitchFamily="18" charset="0"/>
                <a:cs typeface="Times New Roman" panose="02020603050405020304" pitchFamily="18" charset="0"/>
              </a:rPr>
              <a:t>voterdata</a:t>
            </a:r>
            <a:r>
              <a:rPr lang="en-AU" sz="1200" b="1" dirty="0">
                <a:latin typeface="Times New Roman" panose="02020603050405020304" pitchFamily="18" charset="0"/>
                <a:cs typeface="Times New Roman" panose="02020603050405020304" pitchFamily="18" charset="0"/>
              </a:rPr>
              <a:t> &lt;&lt; </a:t>
            </a:r>
            <a:r>
              <a:rPr lang="en-AU" sz="1200" b="1" dirty="0" err="1">
                <a:latin typeface="Times New Roman" panose="02020603050405020304" pitchFamily="18" charset="0"/>
                <a:cs typeface="Times New Roman" panose="02020603050405020304" pitchFamily="18" charset="0"/>
              </a:rPr>
              <a:t>setw</a:t>
            </a:r>
            <a:r>
              <a:rPr lang="en-AU" sz="1200" b="1" dirty="0">
                <a:latin typeface="Times New Roman" panose="02020603050405020304" pitchFamily="18" charset="0"/>
                <a:cs typeface="Times New Roman" panose="02020603050405020304" pitchFamily="18" charset="0"/>
              </a:rPr>
              <a:t>(15) &lt;&lt; 12345678 &lt;&lt; </a:t>
            </a:r>
            <a:r>
              <a:rPr lang="en-AU" sz="1200" b="1" dirty="0" err="1">
                <a:latin typeface="Times New Roman" panose="02020603050405020304" pitchFamily="18" charset="0"/>
                <a:cs typeface="Times New Roman" panose="02020603050405020304" pitchFamily="18" charset="0"/>
              </a:rPr>
              <a:t>setw</a:t>
            </a:r>
            <a:r>
              <a:rPr lang="en-AU" sz="1200" b="1" dirty="0">
                <a:latin typeface="Times New Roman" panose="02020603050405020304" pitchFamily="18" charset="0"/>
                <a:cs typeface="Times New Roman" panose="02020603050405020304" pitchFamily="18" charset="0"/>
              </a:rPr>
              <a:t>(15) &lt;&lt; "Tommy </a:t>
            </a:r>
            <a:r>
              <a:rPr lang="en-AU" sz="1200" b="1" dirty="0" err="1">
                <a:latin typeface="Times New Roman" panose="02020603050405020304" pitchFamily="18" charset="0"/>
                <a:cs typeface="Times New Roman" panose="02020603050405020304" pitchFamily="18" charset="0"/>
              </a:rPr>
              <a:t>Sauche</a:t>
            </a:r>
            <a:r>
              <a:rPr lang="en-AU" sz="1200" b="1" dirty="0">
                <a:latin typeface="Times New Roman" panose="02020603050405020304" pitchFamily="18" charset="0"/>
                <a:cs typeface="Times New Roman" panose="02020603050405020304" pitchFamily="18" charset="0"/>
              </a:rPr>
              <a:t>" &lt;&lt; </a:t>
            </a:r>
            <a:r>
              <a:rPr lang="en-AU" sz="1200" b="1" dirty="0" err="1">
                <a:latin typeface="Times New Roman" panose="02020603050405020304" pitchFamily="18" charset="0"/>
                <a:cs typeface="Times New Roman" panose="02020603050405020304" pitchFamily="18" charset="0"/>
              </a:rPr>
              <a:t>setw</a:t>
            </a:r>
            <a:r>
              <a:rPr lang="en-AU" sz="1200" b="1" dirty="0">
                <a:latin typeface="Times New Roman" panose="02020603050405020304" pitchFamily="18" charset="0"/>
                <a:cs typeface="Times New Roman" panose="02020603050405020304" pitchFamily="18" charset="0"/>
              </a:rPr>
              <a:t>(15) &lt;&lt; "23" &lt;&lt; </a:t>
            </a:r>
            <a:r>
              <a:rPr lang="en-AU" sz="1200" b="1" dirty="0" err="1">
                <a:latin typeface="Times New Roman" panose="02020603050405020304" pitchFamily="18" charset="0"/>
                <a:cs typeface="Times New Roman" panose="02020603050405020304" pitchFamily="18" charset="0"/>
              </a:rPr>
              <a:t>setw</a:t>
            </a:r>
            <a:r>
              <a:rPr lang="en-AU" sz="1200" b="1" dirty="0">
                <a:latin typeface="Times New Roman" panose="02020603050405020304" pitchFamily="18" charset="0"/>
                <a:cs typeface="Times New Roman" panose="02020603050405020304" pitchFamily="18" charset="0"/>
              </a:rPr>
              <a:t>(15) &lt;&lt; "Carlton" &lt;&lt; </a:t>
            </a:r>
            <a:r>
              <a:rPr lang="en-AU" sz="1200" b="1" dirty="0" err="1">
                <a:latin typeface="Times New Roman" panose="02020603050405020304" pitchFamily="18" charset="0"/>
                <a:cs typeface="Times New Roman" panose="02020603050405020304" pitchFamily="18" charset="0"/>
              </a:rPr>
              <a:t>setw</a:t>
            </a:r>
            <a:r>
              <a:rPr lang="en-AU" sz="1200" b="1" dirty="0">
                <a:latin typeface="Times New Roman" panose="02020603050405020304" pitchFamily="18" charset="0"/>
                <a:cs typeface="Times New Roman" panose="02020603050405020304" pitchFamily="18" charset="0"/>
              </a:rPr>
              <a:t>(15) &lt;&lt; "Student" &lt;&lt; </a:t>
            </a:r>
            <a:r>
              <a:rPr lang="en-AU" sz="1200" b="1" dirty="0" err="1">
                <a:latin typeface="Times New Roman" panose="02020603050405020304" pitchFamily="18" charset="0"/>
                <a:cs typeface="Times New Roman" panose="02020603050405020304" pitchFamily="18" charset="0"/>
              </a:rPr>
              <a:t>endl</a:t>
            </a:r>
            <a:r>
              <a:rPr lang="en-AU" sz="1200" b="1" dirty="0">
                <a:latin typeface="Times New Roman" panose="02020603050405020304" pitchFamily="18" charset="0"/>
                <a:cs typeface="Times New Roman" panose="02020603050405020304" pitchFamily="18" charset="0"/>
              </a:rPr>
              <a:t>;</a:t>
            </a:r>
          </a:p>
          <a:p>
            <a:r>
              <a:rPr lang="en-AU" sz="1200" b="1" dirty="0">
                <a:latin typeface="Times New Roman" panose="02020603050405020304" pitchFamily="18" charset="0"/>
                <a:cs typeface="Times New Roman" panose="02020603050405020304" pitchFamily="18" charset="0"/>
              </a:rPr>
              <a:t>	}</a:t>
            </a:r>
          </a:p>
          <a:p>
            <a:r>
              <a:rPr lang="en-AU" sz="1200" b="1" dirty="0">
                <a:latin typeface="Times New Roman" panose="02020603050405020304" pitchFamily="18" charset="0"/>
                <a:cs typeface="Times New Roman" panose="02020603050405020304" pitchFamily="18" charset="0"/>
              </a:rPr>
              <a:t>	</a:t>
            </a:r>
            <a:r>
              <a:rPr lang="en-AU" sz="1200" b="1" dirty="0" err="1">
                <a:latin typeface="Times New Roman" panose="02020603050405020304" pitchFamily="18" charset="0"/>
                <a:cs typeface="Times New Roman" panose="02020603050405020304" pitchFamily="18" charset="0"/>
              </a:rPr>
              <a:t>voterdata.close</a:t>
            </a:r>
            <a:r>
              <a:rPr lang="en-AU" sz="1200" b="1" dirty="0">
                <a:latin typeface="Times New Roman" panose="02020603050405020304" pitchFamily="18" charset="0"/>
                <a:cs typeface="Times New Roman" panose="02020603050405020304" pitchFamily="18" charset="0"/>
              </a:rPr>
              <a:t>();</a:t>
            </a:r>
          </a:p>
          <a:p>
            <a:r>
              <a:rPr lang="en-AU" sz="1200" b="1" dirty="0">
                <a:latin typeface="Times New Roman" panose="02020603050405020304" pitchFamily="18" charset="0"/>
                <a:cs typeface="Times New Roman" panose="02020603050405020304" pitchFamily="18" charset="0"/>
              </a:rPr>
              <a:t>	return 0;</a:t>
            </a:r>
          </a:p>
          <a:p>
            <a:r>
              <a:rPr lang="en-AU" sz="1200" b="1" dirty="0">
                <a:latin typeface="Times New Roman" panose="02020603050405020304" pitchFamily="18" charset="0"/>
                <a:cs typeface="Times New Roman" panose="02020603050405020304" pitchFamily="18" charset="0"/>
              </a:rPr>
              <a:t>}</a:t>
            </a:r>
            <a:endParaRPr lang="en-AU" sz="1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BAD1A-876B-4331-9157-2BF0139FACE6}"/>
              </a:ext>
            </a:extLst>
          </p:cNvPr>
          <p:cNvSpPr txBox="1"/>
          <p:nvPr/>
        </p:nvSpPr>
        <p:spPr>
          <a:xfrm>
            <a:off x="7248088" y="1262565"/>
            <a:ext cx="3296874" cy="480131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example of code is the solution we decided upon for our database. As you can see in the code, we are using a text file to write voter information into. This can be later opened and called on in the menu should someone wish to count votes for a candidate </a:t>
            </a:r>
            <a:r>
              <a:rPr lang="en-US" dirty="0" err="1">
                <a:latin typeface="Times New Roman" panose="02020603050405020304" pitchFamily="18" charset="0"/>
                <a:cs typeface="Times New Roman" panose="02020603050405020304" pitchFamily="18" charset="0"/>
              </a:rPr>
              <a:t>etc</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AU" dirty="0">
                <a:latin typeface="Times New Roman" panose="02020603050405020304" pitchFamily="18" charset="0"/>
                <a:cs typeface="Times New Roman" panose="02020603050405020304" pitchFamily="18" charset="0"/>
              </a:rPr>
              <a:t>The original design for our database was far too complicated for us to integrate as not everyone was familiar with using SQLite and therefore would have been counter productive to create a solution that the team were not sure of</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9515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F05DA-9467-4730-BCDA-16ECFDC7EE54}"/>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Code Demonstration</a:t>
            </a:r>
            <a:endParaRPr lang="en-AU" dirty="0"/>
          </a:p>
        </p:txBody>
      </p:sp>
      <p:sp>
        <p:nvSpPr>
          <p:cNvPr id="3" name="Text Placeholder 2">
            <a:extLst>
              <a:ext uri="{FF2B5EF4-FFF2-40B4-BE49-F238E27FC236}">
                <a16:creationId xmlns:a16="http://schemas.microsoft.com/office/drawing/2014/main" id="{9D82C111-B418-44AE-933C-CC1CE388EBE5}"/>
              </a:ext>
            </a:extLst>
          </p:cNvPr>
          <p:cNvSpPr>
            <a:spLocks noGrp="1"/>
          </p:cNvSpPr>
          <p:nvPr>
            <p:ph type="body" sz="quarter" idx="11"/>
          </p:nvPr>
        </p:nvSpPr>
        <p:spPr>
          <a:xfrm>
            <a:off x="473927" y="1077390"/>
            <a:ext cx="3921091" cy="5542485"/>
          </a:xfrm>
        </p:spPr>
        <p:txBody>
          <a:bodyPr>
            <a:normAutofit fontScale="55000" lnSpcReduction="20000"/>
          </a:bodyPr>
          <a:lstStyle/>
          <a:p>
            <a:r>
              <a:rPr lang="en-US" dirty="0">
                <a:latin typeface="Times New Roman" panose="02020603050405020304" pitchFamily="18" charset="0"/>
                <a:cs typeface="Times New Roman" panose="02020603050405020304" pitchFamily="18" charset="0"/>
              </a:rPr>
              <a:t>int main()</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Taking in selection as a string, as the options are in alphabet letters</a:t>
            </a:r>
          </a:p>
          <a:p>
            <a:r>
              <a:rPr lang="en-US" dirty="0">
                <a:latin typeface="Times New Roman" panose="02020603050405020304" pitchFamily="18" charset="0"/>
                <a:cs typeface="Times New Roman" panose="02020603050405020304" pitchFamily="18" charset="0"/>
              </a:rPr>
              <a:t>// Main menu</a:t>
            </a:r>
          </a:p>
          <a:p>
            <a:r>
              <a:rPr lang="en-US" dirty="0">
                <a:latin typeface="Times New Roman" panose="02020603050405020304" pitchFamily="18" charset="0"/>
                <a:cs typeface="Times New Roman" panose="02020603050405020304" pitchFamily="18" charset="0"/>
              </a:rPr>
              <a:t>	string menu;</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 &lt;&lt; "Please enter your choice: \n";</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 &lt;&lt; "Enter P - Print numbers for a particular candidate\n";</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 &lt;&lt; "Enter A - Add number of votes to a candidate\n";</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 &lt;&lt; "Enter S - Display the candidate with the smallest number of votes\n";</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 &lt;&lt; "Enter L - Display the candidate with the largest number of votes\n";</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 &lt;&lt; "Enter Q - Quit\n";</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cin</a:t>
            </a:r>
            <a:r>
              <a:rPr lang="en-US" dirty="0">
                <a:latin typeface="Times New Roman" panose="02020603050405020304" pitchFamily="18" charset="0"/>
                <a:cs typeface="Times New Roman" panose="02020603050405020304" pitchFamily="18" charset="0"/>
              </a:rPr>
              <a:t> &gt;&gt; menu;</a:t>
            </a:r>
            <a:endParaRPr lang="en-AU"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33AACDD-A978-43AB-9711-BD6B24FB8A82}"/>
              </a:ext>
            </a:extLst>
          </p:cNvPr>
          <p:cNvSpPr txBox="1"/>
          <p:nvPr/>
        </p:nvSpPr>
        <p:spPr>
          <a:xfrm>
            <a:off x="5369857" y="1309475"/>
            <a:ext cx="6086168" cy="480131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chunk of code is for our main menu, specifically its more what the user is going to interact with, so essentially its our user interface. It isn’t anything flashy or complicated, but this was done by design to cater towards the older demographic that will need to user the system as well. Essentially when someone uses our solution they will be presented with these options and the program will run according to the selection that they make. </a:t>
            </a:r>
          </a:p>
          <a:p>
            <a:endParaRPr lang="en-US" dirty="0">
              <a:latin typeface="Times New Roman" panose="02020603050405020304" pitchFamily="18" charset="0"/>
              <a:cs typeface="Times New Roman" panose="02020603050405020304" pitchFamily="18" charset="0"/>
            </a:endParaRPr>
          </a:p>
          <a:p>
            <a:r>
              <a:rPr lang="en-AU" dirty="0">
                <a:latin typeface="Times New Roman" panose="02020603050405020304" pitchFamily="18" charset="0"/>
                <a:cs typeface="Times New Roman" panose="02020603050405020304" pitchFamily="18" charset="0"/>
              </a:rPr>
              <a:t>There will be a number of check and balances in place to make sure that people are unable to break the program by entering an incorrect input etc or a wrong calculation is made by the program. </a:t>
            </a:r>
          </a:p>
          <a:p>
            <a:endParaRPr lang="en-AU" dirty="0">
              <a:latin typeface="Times New Roman" panose="02020603050405020304" pitchFamily="18" charset="0"/>
              <a:cs typeface="Times New Roman" panose="02020603050405020304" pitchFamily="18" charset="0"/>
            </a:endParaRPr>
          </a:p>
          <a:p>
            <a:r>
              <a:rPr lang="en-AU" dirty="0" err="1">
                <a:latin typeface="Times New Roman" panose="02020603050405020304" pitchFamily="18" charset="0"/>
                <a:cs typeface="Times New Roman" panose="02020603050405020304" pitchFamily="18" charset="0"/>
              </a:rPr>
              <a:t>Eg</a:t>
            </a:r>
            <a:r>
              <a:rPr lang="en-AU" dirty="0">
                <a:latin typeface="Times New Roman" panose="02020603050405020304" pitchFamily="18" charset="0"/>
                <a:cs typeface="Times New Roman" panose="02020603050405020304" pitchFamily="18" charset="0"/>
              </a:rPr>
              <a:t> is a client pressed S or s then the program will open the candidate text file and search through the file for the candidate with the lowest votes and then output that information to the screen. This will be done using c++ code.</a:t>
            </a:r>
          </a:p>
        </p:txBody>
      </p:sp>
    </p:spTree>
    <p:extLst>
      <p:ext uri="{BB962C8B-B14F-4D97-AF65-F5344CB8AC3E}">
        <p14:creationId xmlns:p14="http://schemas.microsoft.com/office/powerpoint/2010/main" val="3726672772"/>
      </p:ext>
    </p:extLst>
  </p:cSld>
  <p:clrMapOvr>
    <a:masterClrMapping/>
  </p:clrMapOvr>
</p:sld>
</file>

<file path=ppt/theme/theme1.xml><?xml version="1.0" encoding="utf-8"?>
<a:theme xmlns:a="http://schemas.openxmlformats.org/drawingml/2006/main" name="1_Office Theme">
  <a:themeElements>
    <a:clrScheme name="Swinburne">
      <a:dk1>
        <a:srgbClr val="333538"/>
      </a:dk1>
      <a:lt1>
        <a:srgbClr val="FFFFFF"/>
      </a:lt1>
      <a:dk2>
        <a:srgbClr val="2F3237"/>
      </a:dk2>
      <a:lt2>
        <a:srgbClr val="E7E6E6"/>
      </a:lt2>
      <a:accent1>
        <a:srgbClr val="FEEB00"/>
      </a:accent1>
      <a:accent2>
        <a:srgbClr val="EC1B2E"/>
      </a:accent2>
      <a:accent3>
        <a:srgbClr val="FFFFFF"/>
      </a:accent3>
      <a:accent4>
        <a:srgbClr val="FFFFFF"/>
      </a:accent4>
      <a:accent5>
        <a:srgbClr val="FFFFFF"/>
      </a:accent5>
      <a:accent6>
        <a:srgbClr val="FFFFFF"/>
      </a:accent6>
      <a:hlink>
        <a:srgbClr val="EC1A2E"/>
      </a:hlink>
      <a:folHlink>
        <a:srgbClr val="EC1A2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UT_Master_Slides_FINAL_18 July" id="{78004673-24C9-734C-853B-AC1ED60282D3}" vid="{6FE7BF34-1317-BC48-8B35-C8E993169346}"/>
    </a:ext>
  </a:extLst>
</a:theme>
</file>

<file path=docProps/app.xml><?xml version="1.0" encoding="utf-8"?>
<Properties xmlns="http://schemas.openxmlformats.org/officeDocument/2006/extended-properties" xmlns:vt="http://schemas.openxmlformats.org/officeDocument/2006/docPropsVTypes">
  <Template/>
  <TotalTime>1421</TotalTime>
  <Words>1760</Words>
  <Application>Microsoft Office PowerPoint</Application>
  <PresentationFormat>Widescreen</PresentationFormat>
  <Paragraphs>110</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Montserrat</vt:lpstr>
      <vt:lpstr>Montserrat ExtraBold</vt:lpstr>
      <vt:lpstr>Open Sans</vt:lpstr>
      <vt:lpstr>Open Sans Light</vt:lpstr>
      <vt:lpstr>Proxima Nova</vt:lpstr>
      <vt:lpstr>Times New Roman</vt:lpstr>
      <vt:lpstr>1_Office Theme</vt:lpstr>
      <vt:lpstr>Project Presentation/Demonstration</vt:lpstr>
      <vt:lpstr>Overview</vt:lpstr>
      <vt:lpstr>Project Background</vt:lpstr>
      <vt:lpstr>Project scope/objectives</vt:lpstr>
      <vt:lpstr>Project outcomes/deliverables</vt:lpstr>
      <vt:lpstr>Preliminary design concept</vt:lpstr>
      <vt:lpstr>Compatibility of Design</vt:lpstr>
      <vt:lpstr>Code Demonstration</vt:lpstr>
      <vt:lpstr>Code Demonstration</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Caslon Chua</dc:creator>
  <cp:lastModifiedBy>Joshua Barbieri</cp:lastModifiedBy>
  <cp:revision>51</cp:revision>
  <dcterms:created xsi:type="dcterms:W3CDTF">2021-02-15T20:35:21Z</dcterms:created>
  <dcterms:modified xsi:type="dcterms:W3CDTF">2021-05-19T23:03:49Z</dcterms:modified>
</cp:coreProperties>
</file>