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2" r:id="rId3"/>
    <p:sldId id="303" r:id="rId4"/>
    <p:sldId id="304" r:id="rId5"/>
    <p:sldId id="313" r:id="rId6"/>
    <p:sldId id="305" r:id="rId7"/>
    <p:sldId id="311" r:id="rId8"/>
    <p:sldId id="312" r:id="rId9"/>
    <p:sldId id="3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p:scale>
          <a:sx n="67" d="100"/>
          <a:sy n="67" d="100"/>
        </p:scale>
        <p:origin x="56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1a">
    <p:bg>
      <p:bgPr>
        <a:solidFill>
          <a:srgbClr val="FFEC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6EBD57-7606-EB40-99D1-D3DE11ABC026}"/>
              </a:ext>
            </a:extLst>
          </p:cNvPr>
          <p:cNvSpPr/>
          <p:nvPr userDrawn="1"/>
        </p:nvSpPr>
        <p:spPr>
          <a:xfrm>
            <a:off x="1044315" y="1101779"/>
            <a:ext cx="10103371" cy="362012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C36DEF75-8434-124B-BD4E-D89E0505286D}"/>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FEED00"/>
                </a:solidFill>
                <a:latin typeface="Montserrat ExtraBold" pitchFamily="2" charset="77"/>
              </a:defRPr>
            </a:lvl1pPr>
          </a:lstStyle>
          <a:p>
            <a:r>
              <a:rPr lang="en-US" dirty="0"/>
              <a:t>Title</a:t>
            </a:r>
          </a:p>
        </p:txBody>
      </p:sp>
      <p:sp>
        <p:nvSpPr>
          <p:cNvPr id="13" name="Subtitle 2">
            <a:extLst>
              <a:ext uri="{FF2B5EF4-FFF2-40B4-BE49-F238E27FC236}">
                <a16:creationId xmlns:a16="http://schemas.microsoft.com/office/drawing/2014/main" id="{032D21AA-64F9-6544-A241-286354AD8C82}"/>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chemeClr val="bg1"/>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4" name="Picture 13">
            <a:extLst>
              <a:ext uri="{FF2B5EF4-FFF2-40B4-BE49-F238E27FC236}">
                <a16:creationId xmlns:a16="http://schemas.microsoft.com/office/drawing/2014/main" id="{6838682B-CC0C-2240-9610-7524699E506E}"/>
              </a:ext>
            </a:extLst>
          </p:cNvPr>
          <p:cNvPicPr>
            <a:picLocks noChangeAspect="1"/>
          </p:cNvPicPr>
          <p:nvPr userDrawn="1"/>
        </p:nvPicPr>
        <p:blipFill>
          <a:blip r:embed="rId2"/>
          <a:stretch>
            <a:fillRect/>
          </a:stretch>
        </p:blipFill>
        <p:spPr>
          <a:xfrm>
            <a:off x="5188927" y="5159669"/>
            <a:ext cx="1814147" cy="880395"/>
          </a:xfrm>
          <a:prstGeom prst="rect">
            <a:avLst/>
          </a:prstGeom>
          <a:ln w="6350">
            <a:noFill/>
          </a:ln>
        </p:spPr>
      </p:pic>
    </p:spTree>
    <p:extLst>
      <p:ext uri="{BB962C8B-B14F-4D97-AF65-F5344CB8AC3E}">
        <p14:creationId xmlns:p14="http://schemas.microsoft.com/office/powerpoint/2010/main" val="88600933"/>
      </p:ext>
    </p:extLst>
  </p:cSld>
  <p:clrMapOvr>
    <a:masterClrMapping/>
  </p:clrMapOvr>
  <p:extLst>
    <p:ext uri="{DCECCB84-F9BA-43D5-87BE-67443E8EF086}">
      <p15:sldGuideLst xmlns:p15="http://schemas.microsoft.com/office/powerpoint/2012/main">
        <p15:guide id="1" orient="horz" pos="3793">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3" y="1"/>
            <a:ext cx="11314385"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42639"/>
            <a:ext cx="4324351" cy="5391615"/>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42638"/>
            <a:ext cx="6741141" cy="5391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1142851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4E674339-EC84-F646-877A-EDD9D43C1713}"/>
              </a:ext>
            </a:extLst>
          </p:cNvPr>
          <p:cNvSpPr>
            <a:spLocks noGrp="1"/>
          </p:cNvSpPr>
          <p:nvPr>
            <p:ph type="pic" sz="quarter" idx="10"/>
          </p:nvPr>
        </p:nvSpPr>
        <p:spPr>
          <a:xfrm>
            <a:off x="669614" y="1098395"/>
            <a:ext cx="4324351" cy="5603488"/>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10" name="Text Placeholder 2">
            <a:extLst>
              <a:ext uri="{FF2B5EF4-FFF2-40B4-BE49-F238E27FC236}">
                <a16:creationId xmlns:a16="http://schemas.microsoft.com/office/drawing/2014/main" id="{8CE19EF3-F776-A542-836A-D43991213AE7}"/>
              </a:ext>
            </a:extLst>
          </p:cNvPr>
          <p:cNvSpPr>
            <a:spLocks noGrp="1"/>
          </p:cNvSpPr>
          <p:nvPr>
            <p:ph type="body" sz="quarter" idx="11"/>
          </p:nvPr>
        </p:nvSpPr>
        <p:spPr>
          <a:xfrm>
            <a:off x="5224118" y="1105268"/>
            <a:ext cx="6646355" cy="5596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76974695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088B0EFA-3F34-0E4E-876D-DD157F392899}"/>
              </a:ext>
            </a:extLst>
          </p:cNvPr>
          <p:cNvSpPr>
            <a:spLocks noGrp="1"/>
          </p:cNvSpPr>
          <p:nvPr>
            <p:ph type="body" sz="quarter" idx="13"/>
          </p:nvPr>
        </p:nvSpPr>
        <p:spPr>
          <a:xfrm>
            <a:off x="5586761" y="340113"/>
            <a:ext cx="6350619" cy="6361770"/>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492B58B2-F493-734C-8C62-6F498C948669}"/>
              </a:ext>
            </a:extLst>
          </p:cNvPr>
          <p:cNvSpPr>
            <a:spLocks noGrp="1"/>
          </p:cNvSpPr>
          <p:nvPr>
            <p:ph idx="1" hasCustomPrompt="1"/>
          </p:nvPr>
        </p:nvSpPr>
        <p:spPr>
          <a:xfrm>
            <a:off x="546808" y="2029073"/>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343638"/>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Tree>
    <p:extLst>
      <p:ext uri="{BB962C8B-B14F-4D97-AF65-F5344CB8AC3E}">
        <p14:creationId xmlns:p14="http://schemas.microsoft.com/office/powerpoint/2010/main" val="4233032915"/>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3" name="Content Placeholder 2">
            <a:extLst>
              <a:ext uri="{FF2B5EF4-FFF2-40B4-BE49-F238E27FC236}">
                <a16:creationId xmlns:a16="http://schemas.microsoft.com/office/drawing/2014/main" id="{163AB221-17EE-C74B-8B24-B146A7C5C14D}"/>
              </a:ext>
            </a:extLst>
          </p:cNvPr>
          <p:cNvSpPr>
            <a:spLocks noGrp="1"/>
          </p:cNvSpPr>
          <p:nvPr>
            <p:ph idx="1" hasCustomPrompt="1"/>
          </p:nvPr>
        </p:nvSpPr>
        <p:spPr>
          <a:xfrm>
            <a:off x="563900" y="2021816"/>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FFEC00"/>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
        <p:nvSpPr>
          <p:cNvPr id="10" name="Text Placeholder 3">
            <a:extLst>
              <a:ext uri="{FF2B5EF4-FFF2-40B4-BE49-F238E27FC236}">
                <a16:creationId xmlns:a16="http://schemas.microsoft.com/office/drawing/2014/main" id="{E624F9F2-CB6F-4E4F-99CE-7B33142B686C}"/>
              </a:ext>
            </a:extLst>
          </p:cNvPr>
          <p:cNvSpPr>
            <a:spLocks noGrp="1"/>
          </p:cNvSpPr>
          <p:nvPr>
            <p:ph type="body" sz="quarter" idx="13"/>
          </p:nvPr>
        </p:nvSpPr>
        <p:spPr>
          <a:xfrm>
            <a:off x="5581185" y="351263"/>
            <a:ext cx="6367347" cy="6345044"/>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56943118"/>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53118" y="1"/>
            <a:ext cx="1157682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4" name="Table Placeholder 3">
            <a:extLst>
              <a:ext uri="{FF2B5EF4-FFF2-40B4-BE49-F238E27FC236}">
                <a16:creationId xmlns:a16="http://schemas.microsoft.com/office/drawing/2014/main" id="{0A9FB6F5-0E88-4E4D-82FA-136C78BD1365}"/>
              </a:ext>
            </a:extLst>
          </p:cNvPr>
          <p:cNvSpPr>
            <a:spLocks noGrp="1"/>
          </p:cNvSpPr>
          <p:nvPr>
            <p:ph type="tbl" sz="quarter" idx="10"/>
          </p:nvPr>
        </p:nvSpPr>
        <p:spPr>
          <a:xfrm>
            <a:off x="553118" y="1087244"/>
            <a:ext cx="10933531" cy="4995746"/>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79533826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_2">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89535" y="1"/>
            <a:ext cx="11576827"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Table Placeholder 3">
            <a:extLst>
              <a:ext uri="{FF2B5EF4-FFF2-40B4-BE49-F238E27FC236}">
                <a16:creationId xmlns:a16="http://schemas.microsoft.com/office/drawing/2014/main" id="{1D6867A2-CF97-FF47-9320-A1F4F8DCFF12}"/>
              </a:ext>
            </a:extLst>
          </p:cNvPr>
          <p:cNvSpPr>
            <a:spLocks noGrp="1"/>
          </p:cNvSpPr>
          <p:nvPr>
            <p:ph type="tbl" sz="quarter" idx="10"/>
          </p:nvPr>
        </p:nvSpPr>
        <p:spPr>
          <a:xfrm>
            <a:off x="589535" y="1081668"/>
            <a:ext cx="10897114" cy="4962293"/>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22173544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rgbClr val="DC2D27"/>
                </a:solidFill>
              </a:defRPr>
            </a:lvl1pPr>
          </a:lstStyle>
          <a:p>
            <a:r>
              <a:rPr lang="en-GB" dirty="0"/>
              <a:t>Click icon to add chart</a:t>
            </a:r>
            <a:endParaRPr lang="en-US" dirty="0"/>
          </a:p>
        </p:txBody>
      </p:sp>
    </p:spTree>
    <p:extLst>
      <p:ext uri="{BB962C8B-B14F-4D97-AF65-F5344CB8AC3E}">
        <p14:creationId xmlns:p14="http://schemas.microsoft.com/office/powerpoint/2010/main" val="59100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rt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chemeClr val="accent1"/>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chemeClr val="bg1"/>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solidFill>
              <a:schemeClr val="bg1"/>
            </a:solidFill>
          </a:ln>
        </p:spPr>
      </p:pic>
    </p:spTree>
    <p:extLst>
      <p:ext uri="{BB962C8B-B14F-4D97-AF65-F5344CB8AC3E}">
        <p14:creationId xmlns:p14="http://schemas.microsoft.com/office/powerpoint/2010/main" val="1351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6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239035914"/>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ast slide_1">
    <p:bg>
      <p:bgPr>
        <a:solidFill>
          <a:srgbClr val="FFE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343638"/>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4DF4AFE2-7EEB-6C4E-A2EA-2B83E8D972C2}"/>
              </a:ext>
            </a:extLst>
          </p:cNvPr>
          <p:cNvPicPr>
            <a:picLocks noChangeAspect="1"/>
          </p:cNvPicPr>
          <p:nvPr userDrawn="1"/>
        </p:nvPicPr>
        <p:blipFill>
          <a:blip r:embed="rId2"/>
          <a:stretch>
            <a:fillRect/>
          </a:stretch>
        </p:blipFill>
        <p:spPr>
          <a:xfrm>
            <a:off x="5188927" y="5159669"/>
            <a:ext cx="1814147" cy="880395"/>
          </a:xfrm>
          <a:prstGeom prst="rect">
            <a:avLst/>
          </a:prstGeom>
        </p:spPr>
      </p:pic>
    </p:spTree>
    <p:extLst>
      <p:ext uri="{BB962C8B-B14F-4D97-AF65-F5344CB8AC3E}">
        <p14:creationId xmlns:p14="http://schemas.microsoft.com/office/powerpoint/2010/main" val="427811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2">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1044315"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343638"/>
                </a:solidFill>
                <a:latin typeface="Montserrat ExtraBold" pitchFamily="2" charset="77"/>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410574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st slide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FFEC00"/>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D05A915B-ABEC-F243-9414-E6B45E457607}"/>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8828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974969"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454655" y="2357239"/>
            <a:ext cx="9144000" cy="940900"/>
          </a:xfrm>
        </p:spPr>
        <p:txBody>
          <a:bodyPr wrap="square" anchor="t" anchorCtr="0">
            <a:spAutoFit/>
          </a:bodyPr>
          <a:lstStyle>
            <a:lvl1pPr algn="ctr">
              <a:lnSpc>
                <a:spcPts val="6620"/>
              </a:lnSpc>
              <a:defRPr sz="6600" cap="none" baseline="0">
                <a:solidFill>
                  <a:srgbClr val="343638"/>
                </a:solidFill>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454655"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19581" y="5159669"/>
            <a:ext cx="1814147" cy="880395"/>
          </a:xfrm>
          <a:prstGeom prst="rect">
            <a:avLst/>
          </a:prstGeom>
          <a:ln w="6350">
            <a:solidFill>
              <a:schemeClr val="bg1"/>
            </a:solidFill>
          </a:ln>
        </p:spPr>
      </p:pic>
      <p:sp>
        <p:nvSpPr>
          <p:cNvPr id="10" name="Text Placeholder 4">
            <a:extLst>
              <a:ext uri="{FF2B5EF4-FFF2-40B4-BE49-F238E27FC236}">
                <a16:creationId xmlns:a16="http://schemas.microsoft.com/office/drawing/2014/main" id="{59EB8321-0038-744A-8A6E-EA2148F64DD9}"/>
              </a:ext>
            </a:extLst>
          </p:cNvPr>
          <p:cNvSpPr>
            <a:spLocks noGrp="1"/>
          </p:cNvSpPr>
          <p:nvPr>
            <p:ph type="body" sz="quarter" idx="10"/>
          </p:nvPr>
        </p:nvSpPr>
        <p:spPr>
          <a:xfrm>
            <a:off x="579076" y="6014760"/>
            <a:ext cx="3971016" cy="220007"/>
          </a:xfrm>
          <a:prstGeom prst="rect">
            <a:avLst/>
          </a:prstGeom>
        </p:spPr>
        <p:txBody>
          <a:bodyPr>
            <a:normAutofit/>
          </a:bodyPr>
          <a:lstStyle>
            <a:lvl1pPr>
              <a:defRPr sz="1200" b="1" i="0" cap="none" baseline="0">
                <a:solidFill>
                  <a:schemeClr val="bg1"/>
                </a:solidFill>
                <a:latin typeface="Montserrat ExtraBold" pitchFamily="2" charset="77"/>
              </a:defRPr>
            </a:lvl1pPr>
          </a:lstStyle>
          <a:p>
            <a:pPr lvl="0"/>
            <a:r>
              <a:rPr lang="en-GB"/>
              <a:t>Click to edit Master text styles</a:t>
            </a:r>
          </a:p>
        </p:txBody>
      </p:sp>
      <p:sp>
        <p:nvSpPr>
          <p:cNvPr id="12" name="Text Placeholder 4">
            <a:extLst>
              <a:ext uri="{FF2B5EF4-FFF2-40B4-BE49-F238E27FC236}">
                <a16:creationId xmlns:a16="http://schemas.microsoft.com/office/drawing/2014/main" id="{CD7928F8-9F1D-FB44-BE28-46ED75E25816}"/>
              </a:ext>
            </a:extLst>
          </p:cNvPr>
          <p:cNvSpPr>
            <a:spLocks noGrp="1"/>
          </p:cNvSpPr>
          <p:nvPr>
            <p:ph type="body" sz="quarter" idx="11"/>
          </p:nvPr>
        </p:nvSpPr>
        <p:spPr>
          <a:xfrm>
            <a:off x="579077" y="6234766"/>
            <a:ext cx="3954391" cy="239515"/>
          </a:xfrm>
          <a:prstGeom prst="rect">
            <a:avLst/>
          </a:prstGeom>
        </p:spPr>
        <p:txBody>
          <a:bodyPr>
            <a:normAutofit/>
          </a:bodyPr>
          <a:lstStyle>
            <a:lvl1pPr>
              <a:defRPr sz="1200" b="0" i="0" cap="none" baseline="0">
                <a:solidFill>
                  <a:schemeClr val="bg1"/>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21832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701926"/>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571818" y="6028010"/>
            <a:ext cx="4611096" cy="220007"/>
          </a:xfrm>
          <a:prstGeom prst="rect">
            <a:avLst/>
          </a:prstGeom>
        </p:spPr>
        <p:txBody>
          <a:bodyPr>
            <a:normAutofit/>
          </a:bodyPr>
          <a:lstStyle>
            <a:lvl1pPr>
              <a:defRPr sz="1200" cap="none" baseline="0">
                <a:solidFill>
                  <a:srgbClr val="4B4F53"/>
                </a:solidFill>
              </a:defRPr>
            </a:lvl1pPr>
          </a:lstStyle>
          <a:p>
            <a:pPr lvl="0"/>
            <a:r>
              <a:rPr lang="en-GB"/>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462184103"/>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2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70517"/>
            <a:ext cx="4324351" cy="4452553"/>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77390"/>
            <a:ext cx="6663082"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698693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2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107501299"/>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2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658813" y="1052513"/>
            <a:ext cx="10596563" cy="4876800"/>
          </a:xfrm>
        </p:spPr>
        <p:txBody>
          <a:bodyPr/>
          <a:lstStyle>
            <a:lvl1pPr>
              <a:defRPr>
                <a:solidFill>
                  <a:srgbClr val="DC2D27"/>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noFill/>
          </a:ln>
        </p:spPr>
      </p:pic>
    </p:spTree>
    <p:extLst>
      <p:ext uri="{BB962C8B-B14F-4D97-AF65-F5344CB8AC3E}">
        <p14:creationId xmlns:p14="http://schemas.microsoft.com/office/powerpoint/2010/main" val="1267851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Pictures with Captions" preserve="1">
  <p:cSld name="two Pictures with Captions">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a:spLocks noGrp="1"/>
          </p:cNvSpPr>
          <p:nvPr>
            <p:ph type="pic" idx="2"/>
          </p:nvPr>
        </p:nvSpPr>
        <p:spPr>
          <a:xfrm>
            <a:off x="821819" y="1308923"/>
            <a:ext cx="5095507"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4" name="Google Shape;34;p7"/>
          <p:cNvSpPr txBox="1">
            <a:spLocks noGrp="1"/>
          </p:cNvSpPr>
          <p:nvPr>
            <p:ph type="body" idx="1"/>
          </p:nvPr>
        </p:nvSpPr>
        <p:spPr>
          <a:xfrm>
            <a:off x="82181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
        <p:nvSpPr>
          <p:cNvPr id="35" name="Google Shape;35;p7"/>
          <p:cNvSpPr>
            <a:spLocks noGrp="1"/>
          </p:cNvSpPr>
          <p:nvPr>
            <p:ph type="pic" idx="3"/>
          </p:nvPr>
        </p:nvSpPr>
        <p:spPr>
          <a:xfrm>
            <a:off x="6274679" y="1308923"/>
            <a:ext cx="5095504"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6" name="Google Shape;36;p7"/>
          <p:cNvSpPr txBox="1">
            <a:spLocks noGrp="1"/>
          </p:cNvSpPr>
          <p:nvPr>
            <p:ph type="body" idx="4"/>
          </p:nvPr>
        </p:nvSpPr>
        <p:spPr>
          <a:xfrm>
            <a:off x="627467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Tree>
    <p:extLst>
      <p:ext uri="{BB962C8B-B14F-4D97-AF65-F5344CB8AC3E}">
        <p14:creationId xmlns:p14="http://schemas.microsoft.com/office/powerpoint/2010/main" val="3713898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_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56473" cy="1631216"/>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56472"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pic>
        <p:nvPicPr>
          <p:cNvPr id="4" name="Picture 3">
            <a:extLst>
              <a:ext uri="{FF2B5EF4-FFF2-40B4-BE49-F238E27FC236}">
                <a16:creationId xmlns:a16="http://schemas.microsoft.com/office/drawing/2014/main" id="{396E3EDB-5878-094F-8B9E-15ADF39A3D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36536" y="6201943"/>
            <a:ext cx="907623" cy="440464"/>
          </a:xfrm>
          <a:prstGeom prst="rect">
            <a:avLst/>
          </a:prstGeom>
          <a:ln w="6350">
            <a:solidFill>
              <a:schemeClr val="bg1"/>
            </a:solidFill>
          </a:ln>
        </p:spPr>
      </p:pic>
    </p:spTree>
    <p:extLst>
      <p:ext uri="{BB962C8B-B14F-4D97-AF65-F5344CB8AC3E}">
        <p14:creationId xmlns:p14="http://schemas.microsoft.com/office/powerpoint/2010/main" val="3363368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BD45-4503-6841-B11C-3056CEF49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4D166-B218-CA4A-A109-B4EAD7D08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BC75E0-C7C8-E74C-A84E-9CB800A7986C}"/>
              </a:ext>
            </a:extLst>
          </p:cNvPr>
          <p:cNvSpPr>
            <a:spLocks noGrp="1"/>
          </p:cNvSpPr>
          <p:nvPr>
            <p:ph type="dt" sz="half" idx="10"/>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96D49D23-E918-D34E-B9AD-D2DA28B3828B}" type="datetimeFigureOut">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5/17/2021</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CCCD0A1-C755-7C4B-B916-30519521BBB4}"/>
              </a:ext>
            </a:extLst>
          </p:cNvPr>
          <p:cNvSpPr>
            <a:spLocks noGrp="1"/>
          </p:cNvSpPr>
          <p:nvPr>
            <p:ph type="ftr" sz="quarter" idx="1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6" name="Slide Number Placeholder 5">
            <a:extLst>
              <a:ext uri="{FF2B5EF4-FFF2-40B4-BE49-F238E27FC236}">
                <a16:creationId xmlns:a16="http://schemas.microsoft.com/office/drawing/2014/main" id="{EE38AF30-D658-5A4A-8C5D-7DD2CD626D4C}"/>
              </a:ext>
            </a:extLst>
          </p:cNvPr>
          <p:cNvSpPr>
            <a:spLocks noGrp="1"/>
          </p:cNvSpPr>
          <p:nvPr>
            <p:ph type="sldNum" sz="quarter" idx="12"/>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8A26C493-1238-CA40-B90E-FC13D4323006}" type="slidenum">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798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212" y="183825"/>
            <a:ext cx="11503576" cy="1325563"/>
          </a:xfrm>
        </p:spPr>
        <p:txBody>
          <a:bodyPr/>
          <a:lstStyle>
            <a:lvl1pPr>
              <a:lnSpc>
                <a:spcPct val="100000"/>
              </a:lnSpc>
              <a:defRPr/>
            </a:lvl1pPr>
          </a:lstStyle>
          <a:p>
            <a:r>
              <a:rPr lang="en-US"/>
              <a:t>Click to edit Master title style</a:t>
            </a:r>
            <a:endParaRPr lang="en-AU"/>
          </a:p>
        </p:txBody>
      </p:sp>
      <p:sp>
        <p:nvSpPr>
          <p:cNvPr id="3" name="Content Placeholder 2"/>
          <p:cNvSpPr>
            <a:spLocks noGrp="1"/>
          </p:cNvSpPr>
          <p:nvPr>
            <p:ph idx="1"/>
          </p:nvPr>
        </p:nvSpPr>
        <p:spPr>
          <a:xfrm>
            <a:off x="344212" y="1509387"/>
            <a:ext cx="11503576"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dirty="0"/>
          </a:p>
        </p:txBody>
      </p:sp>
    </p:spTree>
    <p:extLst>
      <p:ext uri="{BB962C8B-B14F-4D97-AF65-F5344CB8AC3E}">
        <p14:creationId xmlns:p14="http://schemas.microsoft.com/office/powerpoint/2010/main" val="131593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473927" y="1"/>
            <a:ext cx="1060333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473927" y="1077390"/>
            <a:ext cx="11413273"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424536100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25991"/>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0"/>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461780"/>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6216805" y="457201"/>
            <a:ext cx="5859965" cy="6030330"/>
          </a:xfrm>
          <a:prstGeom prst="rect">
            <a:avLst/>
          </a:prstGeom>
        </p:spPr>
        <p:txBody>
          <a:bodyPr>
            <a:noAutofit/>
          </a:bodyPr>
          <a:lstStyle>
            <a:lvl1pPr marL="457200" indent="-457200">
              <a:buFont typeface="Arial" panose="020B0604020202020204" pitchFamily="34" charset="0"/>
              <a:buChar char="•"/>
              <a:defRPr lang="en-GB" sz="2800" b="1" i="0" kern="1200" cap="none"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dirty="0"/>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dirty="0"/>
              <a:t>Click to edit Master text styles</a:t>
            </a:r>
          </a:p>
        </p:txBody>
      </p:sp>
    </p:spTree>
    <p:extLst>
      <p:ext uri="{BB962C8B-B14F-4D97-AF65-F5344CB8AC3E}">
        <p14:creationId xmlns:p14="http://schemas.microsoft.com/office/powerpoint/2010/main" val="1619610662"/>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89415" y="1507911"/>
            <a:ext cx="5029065" cy="938719"/>
          </a:xfrm>
          <a:prstGeom prst="rect">
            <a:avLst/>
          </a:prstGeom>
        </p:spPr>
        <p:txBody>
          <a:bodyPr wrap="square" anchor="t" anchorCtr="0">
            <a:spAutoFit/>
          </a:bodyPr>
          <a:lstStyle>
            <a:lvl1pPr>
              <a:lnSpc>
                <a:spcPts val="6620"/>
              </a:lnSpc>
              <a:spcAft>
                <a:spcPts val="0"/>
              </a:spcAft>
              <a:defRPr sz="6600" b="1" i="0" cap="none" baseline="0">
                <a:solidFill>
                  <a:srgbClr val="FFEC00"/>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88772" y="2535671"/>
            <a:ext cx="3797300" cy="412934"/>
          </a:xfrm>
          <a:prstGeom prst="rect">
            <a:avLst/>
          </a:prstGeom>
        </p:spPr>
        <p:txBody>
          <a:bodyPr anchor="t" anchorCtr="0">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
        <p:nvSpPr>
          <p:cNvPr id="10" name="Text Placeholder 4">
            <a:extLst>
              <a:ext uri="{FF2B5EF4-FFF2-40B4-BE49-F238E27FC236}">
                <a16:creationId xmlns:a16="http://schemas.microsoft.com/office/drawing/2014/main" id="{B44CBBF3-FFD4-574D-8648-FFDF6C66CBFA}"/>
              </a:ext>
            </a:extLst>
          </p:cNvPr>
          <p:cNvSpPr>
            <a:spLocks noGrp="1"/>
          </p:cNvSpPr>
          <p:nvPr>
            <p:ph type="body" sz="quarter" idx="13"/>
          </p:nvPr>
        </p:nvSpPr>
        <p:spPr>
          <a:xfrm>
            <a:off x="6207895" y="451624"/>
            <a:ext cx="5723909" cy="6035906"/>
          </a:xfrm>
          <a:prstGeom prst="rect">
            <a:avLst/>
          </a:prstGeom>
        </p:spPr>
        <p:txBody>
          <a:bodyPr>
            <a:noAutofit/>
          </a:bodyPr>
          <a:lstStyle>
            <a:lvl1pPr marL="457200" indent="-457200">
              <a:buFont typeface="Arial" panose="020B0604020202020204" pitchFamily="34" charset="0"/>
              <a:buChar char="•"/>
              <a:defRPr sz="2800" cap="none" baseline="0">
                <a:solidFill>
                  <a:schemeClr val="tx1"/>
                </a:solidFill>
              </a:defRPr>
            </a:lvl1pPr>
          </a:lstStyle>
          <a:p>
            <a:pPr lvl="0"/>
            <a:r>
              <a:rPr lang="en-GB" dirty="0"/>
              <a:t>Click to edit Master text styles</a:t>
            </a:r>
          </a:p>
        </p:txBody>
      </p:sp>
      <p:sp>
        <p:nvSpPr>
          <p:cNvPr id="11" name="Text Placeholder 4">
            <a:extLst>
              <a:ext uri="{FF2B5EF4-FFF2-40B4-BE49-F238E27FC236}">
                <a16:creationId xmlns:a16="http://schemas.microsoft.com/office/drawing/2014/main" id="{B80ECBFF-8E57-4C4F-A360-489828F378AC}"/>
              </a:ext>
            </a:extLst>
          </p:cNvPr>
          <p:cNvSpPr>
            <a:spLocks noGrp="1"/>
          </p:cNvSpPr>
          <p:nvPr>
            <p:ph type="body" sz="quarter" idx="14"/>
          </p:nvPr>
        </p:nvSpPr>
        <p:spPr>
          <a:xfrm>
            <a:off x="579075" y="6248015"/>
            <a:ext cx="4611096" cy="239515"/>
          </a:xfrm>
          <a:prstGeom prst="rect">
            <a:avLst/>
          </a:prstGeom>
        </p:spPr>
        <p:txBody>
          <a:bodyPr>
            <a:normAutofit/>
          </a:bodyPr>
          <a:lstStyle>
            <a:lvl1pPr>
              <a:defRPr sz="1200" b="0" i="0" cap="none" baseline="0">
                <a:solidFill>
                  <a:srgbClr val="FFEC00"/>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193306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_1">
    <p:bg>
      <p:bgPr>
        <a:solidFill>
          <a:srgbClr val="FFEC00"/>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17443" cy="1661993"/>
          </a:xfrm>
          <a:prstGeom prst="rect">
            <a:avLst/>
          </a:prstGeom>
        </p:spPr>
        <p:txBody>
          <a:bodyPr wrap="square">
            <a:spAutoFit/>
          </a:bodyPr>
          <a:lstStyle>
            <a:lvl1pPr>
              <a:lnSpc>
                <a:spcPts val="6000"/>
              </a:lnSpc>
              <a:spcAft>
                <a:spcPts val="0"/>
              </a:spcAft>
              <a:defRPr sz="6000" b="1" i="0" cap="none" baseline="0">
                <a:solidFill>
                  <a:srgbClr val="343638"/>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17442" cy="412934"/>
          </a:xfrm>
          <a:prstGeom prst="rect">
            <a:avLst/>
          </a:prstGeom>
        </p:spPr>
        <p:txBody>
          <a:bodyPr wrap="square">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7507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3" y="1161021"/>
            <a:ext cx="10728595" cy="1661993"/>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28596"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7542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_1">
    <p:bg>
      <p:bgPr>
        <a:solidFill>
          <a:srgbClr val="FFEC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C8B0FF-DD06-9D49-9077-3C0EF24A530D}"/>
              </a:ext>
            </a:extLst>
          </p:cNvPr>
          <p:cNvSpPr/>
          <p:nvPr userDrawn="1"/>
        </p:nvSpPr>
        <p:spPr>
          <a:xfrm>
            <a:off x="566489" y="560175"/>
            <a:ext cx="4629665" cy="5775311"/>
          </a:xfrm>
          <a:prstGeom prst="rect">
            <a:avLst/>
          </a:prstGeom>
          <a:solidFill>
            <a:srgbClr val="30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939060" cy="1661993"/>
          </a:xfrm>
          <a:prstGeom prst="rect">
            <a:avLst/>
          </a:prstGeom>
        </p:spPr>
        <p:txBody>
          <a:bodyPr wrap="square">
            <a:spAutoFit/>
          </a:bodyPr>
          <a:lstStyle>
            <a:lvl1pPr>
              <a:lnSpc>
                <a:spcPts val="6000"/>
              </a:lnSpc>
              <a:defRPr sz="6000" b="1" i="0" cap="none" baseline="0">
                <a:solidFill>
                  <a:srgbClr val="FFEC00"/>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50350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_4">
    <p:bg>
      <p:bgPr>
        <a:solidFill>
          <a:srgbClr val="343638"/>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542088-5570-874A-913F-29238889BAF6}"/>
              </a:ext>
            </a:extLst>
          </p:cNvPr>
          <p:cNvSpPr/>
          <p:nvPr userDrawn="1"/>
        </p:nvSpPr>
        <p:spPr>
          <a:xfrm>
            <a:off x="566489" y="560175"/>
            <a:ext cx="4629665" cy="5775311"/>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817839" cy="1661993"/>
          </a:xfrm>
          <a:prstGeom prst="rect">
            <a:avLst/>
          </a:prstGeom>
        </p:spPr>
        <p:txBody>
          <a:bodyPr wrap="square">
            <a:spAutoFit/>
          </a:bodyPr>
          <a:lstStyle>
            <a:lvl1pPr>
              <a:lnSpc>
                <a:spcPts val="6000"/>
              </a:lnSpc>
              <a:defRPr sz="6000" b="1" i="0" cap="none" baseline="0">
                <a:solidFill>
                  <a:srgbClr val="343638"/>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30928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6473E-708B-438A-8EC9-86E70A1D8529}"/>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Placeholder 1">
            <a:extLst>
              <a:ext uri="{FF2B5EF4-FFF2-40B4-BE49-F238E27FC236}">
                <a16:creationId xmlns:a16="http://schemas.microsoft.com/office/drawing/2014/main" id="{42210F03-1513-F141-BDA9-0B35A20B73DE}"/>
              </a:ext>
            </a:extLst>
          </p:cNvPr>
          <p:cNvSpPr>
            <a:spLocks noGrp="1"/>
          </p:cNvSpPr>
          <p:nvPr>
            <p:ph type="title"/>
          </p:nvPr>
        </p:nvSpPr>
        <p:spPr>
          <a:xfrm>
            <a:off x="556189" y="0"/>
            <a:ext cx="10515600" cy="876849"/>
          </a:xfrm>
          <a:prstGeom prst="rect">
            <a:avLst/>
          </a:prstGeom>
        </p:spPr>
        <p:txBody>
          <a:bodyPr vert="horz" lIns="90000" tIns="46800" rIns="90000" bIns="46800" rtlCol="0" anchor="ctr">
            <a:normAutofit/>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A2C068EF-60B8-C047-B10C-0EADF33E1AC1}"/>
              </a:ext>
            </a:extLst>
          </p:cNvPr>
          <p:cNvSpPr txBox="1">
            <a:spLocks/>
          </p:cNvSpPr>
          <p:nvPr userDrawn="1"/>
        </p:nvSpPr>
        <p:spPr>
          <a:xfrm>
            <a:off x="7908451" y="3197244"/>
            <a:ext cx="4114800" cy="365125"/>
          </a:xfrm>
          <a:prstGeom prst="rect">
            <a:avLst/>
          </a:prstGeom>
        </p:spPr>
        <p:txBody>
          <a:bodyPr/>
          <a:lstStyle>
            <a:defPPr>
              <a:defRPr lang="en-US"/>
            </a:defPPr>
            <a:lvl1pPr marL="0" algn="r" defTabSz="914400" rtl="0" eaLnBrk="1" latinLnBrk="0" hangingPunct="1">
              <a:defRPr sz="1800" kern="1200">
                <a:solidFill>
                  <a:srgbClr val="4B4F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4B4F53"/>
              </a:solidFill>
              <a:effectLst/>
              <a:uLnTx/>
              <a:uFillTx/>
              <a:latin typeface="Montserrat" pitchFamily="2" charset="77"/>
              <a:ea typeface="Open Sans Semibold" panose="020B0606030504020204" pitchFamily="34" charset="0"/>
              <a:cs typeface="Open Sans Semibold" panose="020B0606030504020204" pitchFamily="34" charset="0"/>
            </a:endParaRPr>
          </a:p>
        </p:txBody>
      </p:sp>
      <p:sp>
        <p:nvSpPr>
          <p:cNvPr id="6" name="TextBox 5">
            <a:extLst>
              <a:ext uri="{FF2B5EF4-FFF2-40B4-BE49-F238E27FC236}">
                <a16:creationId xmlns:a16="http://schemas.microsoft.com/office/drawing/2014/main" id="{8277F615-EBE0-1142-BB2A-A45B382A8ACE}"/>
              </a:ext>
            </a:extLst>
          </p:cNvPr>
          <p:cNvSpPr txBox="1"/>
          <p:nvPr userDrawn="1"/>
        </p:nvSpPr>
        <p:spPr>
          <a:xfrm>
            <a:off x="10608659" y="3309643"/>
            <a:ext cx="184731" cy="300210"/>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33538"/>
              </a:solidFill>
              <a:effectLst/>
              <a:uLnTx/>
              <a:uFillTx/>
              <a:latin typeface="Montserrat" pitchFamily="2" charset="77"/>
              <a:ea typeface="+mn-ea"/>
              <a:cs typeface="+mn-cs"/>
            </a:endParaRPr>
          </a:p>
        </p:txBody>
      </p:sp>
      <p:pic>
        <p:nvPicPr>
          <p:cNvPr id="7" name="Picture 6">
            <a:extLst>
              <a:ext uri="{FF2B5EF4-FFF2-40B4-BE49-F238E27FC236}">
                <a16:creationId xmlns:a16="http://schemas.microsoft.com/office/drawing/2014/main" id="{36DC2FDB-B26B-6548-B177-1EC72DE3708C}"/>
              </a:ext>
            </a:extLst>
          </p:cNvPr>
          <p:cNvPicPr>
            <a:picLocks noChangeAspect="1"/>
          </p:cNvPicPr>
          <p:nvPr userDrawn="1"/>
        </p:nvPicPr>
        <p:blipFill>
          <a:blip r:embed="rId31"/>
          <a:stretch>
            <a:fillRect/>
          </a:stretch>
        </p:blipFill>
        <p:spPr>
          <a:xfrm>
            <a:off x="10944255" y="6194066"/>
            <a:ext cx="907087" cy="455543"/>
          </a:xfrm>
          <a:prstGeom prst="rect">
            <a:avLst/>
          </a:prstGeom>
        </p:spPr>
      </p:pic>
      <p:sp>
        <p:nvSpPr>
          <p:cNvPr id="13" name="Text Placeholder 12">
            <a:extLst>
              <a:ext uri="{FF2B5EF4-FFF2-40B4-BE49-F238E27FC236}">
                <a16:creationId xmlns:a16="http://schemas.microsoft.com/office/drawing/2014/main" id="{F70D5C40-8A19-8348-96FE-82F8A3C5A6D8}"/>
              </a:ext>
            </a:extLst>
          </p:cNvPr>
          <p:cNvSpPr>
            <a:spLocks noGrp="1"/>
          </p:cNvSpPr>
          <p:nvPr>
            <p:ph type="body" idx="1"/>
          </p:nvPr>
        </p:nvSpPr>
        <p:spPr>
          <a:xfrm>
            <a:off x="556189" y="1131849"/>
            <a:ext cx="10515600" cy="5045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2">
            <a:extLst>
              <a:ext uri="{FF2B5EF4-FFF2-40B4-BE49-F238E27FC236}">
                <a16:creationId xmlns:a16="http://schemas.microsoft.com/office/drawing/2014/main" id="{905D3D12-A8C9-EF4A-A21C-CA92AAF01A33}"/>
              </a:ext>
            </a:extLst>
          </p:cNvPr>
          <p:cNvSpPr>
            <a:spLocks noGrp="1"/>
          </p:cNvSpPr>
          <p:nvPr>
            <p:ph type="ftr" sz="quarter" idx="3"/>
          </p:nvPr>
        </p:nvSpPr>
        <p:spPr>
          <a:xfrm>
            <a:off x="556189" y="6254750"/>
            <a:ext cx="4114800" cy="365125"/>
          </a:xfrm>
          <a:prstGeom prst="rect">
            <a:avLst/>
          </a:prstGeom>
        </p:spPr>
        <p:txBody>
          <a:bodyPr vert="horz" lIns="90000" tIns="46800" rIns="90000" bIns="46800" rtlCol="0" anchor="ctr"/>
          <a:lstStyle>
            <a:lvl1pPr algn="l">
              <a:defRPr sz="800" b="1" i="0">
                <a:solidFill>
                  <a:srgbClr val="343638"/>
                </a:solidFill>
                <a:latin typeface="Montserrat" pitchFamily="2" charset="77"/>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cap="all" dirty="0"/>
              <a:t>NAME PRESENTATION</a:t>
            </a:r>
            <a:endParaRPr kumimoji="0" lang="en-US" sz="800" b="0"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Tree>
    <p:extLst>
      <p:ext uri="{BB962C8B-B14F-4D97-AF65-F5344CB8AC3E}">
        <p14:creationId xmlns:p14="http://schemas.microsoft.com/office/powerpoint/2010/main" val="3499317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0" r:id="rId3"/>
    <p:sldLayoutId id="2147483663" r:id="rId4"/>
    <p:sldLayoutId id="2147483664"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1" r:id="rId29"/>
  </p:sldLayoutIdLst>
  <p:hf sldNum="0" hdr="0" dt="0"/>
  <p:txStyles>
    <p:titleStyle>
      <a:lvl1pPr algn="l" defTabSz="914377" rtl="0" eaLnBrk="1" latinLnBrk="0" hangingPunct="1">
        <a:lnSpc>
          <a:spcPct val="90000"/>
        </a:lnSpc>
        <a:spcBef>
          <a:spcPct val="0"/>
        </a:spcBef>
        <a:buNone/>
        <a:defRPr sz="3600" b="1" i="0" kern="1200" cap="none" baseline="0">
          <a:solidFill>
            <a:srgbClr val="343638"/>
          </a:solidFill>
          <a:latin typeface="Montserrat" pitchFamily="2" charset="77"/>
          <a:ea typeface="+mj-ea"/>
          <a:cs typeface="+mj-cs"/>
        </a:defRPr>
      </a:lvl1pPr>
    </p:titleStyle>
    <p:bodyStyle>
      <a:lvl1pPr marL="0" indent="0" algn="l" defTabSz="914377" rtl="0" eaLnBrk="1" latinLnBrk="0" hangingPunct="1">
        <a:lnSpc>
          <a:spcPct val="100000"/>
        </a:lnSpc>
        <a:spcBef>
          <a:spcPts val="0"/>
        </a:spcBef>
        <a:spcAft>
          <a:spcPts val="600"/>
        </a:spcAft>
        <a:buFontTx/>
        <a:buNone/>
        <a:defRPr sz="3600" b="1" i="0" kern="1200" cap="none" baseline="0">
          <a:solidFill>
            <a:srgbClr val="343638"/>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377" rtl="0" eaLnBrk="1" latinLnBrk="0" hangingPunct="1">
        <a:lnSpc>
          <a:spcPct val="100000"/>
        </a:lnSpc>
        <a:spcBef>
          <a:spcPts val="0"/>
        </a:spcBef>
        <a:spcAft>
          <a:spcPts val="600"/>
        </a:spcAft>
        <a:buFontTx/>
        <a:buNone/>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38113"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73038"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13088-A240-DE4F-B30C-0A86FB75C9AC}"/>
              </a:ext>
            </a:extLst>
          </p:cNvPr>
          <p:cNvSpPr>
            <a:spLocks noGrp="1"/>
          </p:cNvSpPr>
          <p:nvPr>
            <p:ph type="ctrTitle"/>
          </p:nvPr>
        </p:nvSpPr>
        <p:spPr>
          <a:xfrm>
            <a:off x="1524000" y="1728589"/>
            <a:ext cx="9144000" cy="878255"/>
          </a:xfrm>
        </p:spPr>
        <p:txBody>
          <a:bodyPr/>
          <a:lstStyle/>
          <a:p>
            <a:r>
              <a:rPr lang="en-US" sz="4400" dirty="0"/>
              <a:t>Project Presentation/Demonstration</a:t>
            </a:r>
          </a:p>
        </p:txBody>
      </p:sp>
      <p:sp>
        <p:nvSpPr>
          <p:cNvPr id="6" name="Subtitle 5">
            <a:extLst>
              <a:ext uri="{FF2B5EF4-FFF2-40B4-BE49-F238E27FC236}">
                <a16:creationId xmlns:a16="http://schemas.microsoft.com/office/drawing/2014/main" id="{353EDCBC-185E-D348-8216-CA56D3ABB284}"/>
              </a:ext>
            </a:extLst>
          </p:cNvPr>
          <p:cNvSpPr>
            <a:spLocks noGrp="1"/>
          </p:cNvSpPr>
          <p:nvPr>
            <p:ph type="subTitle" idx="1"/>
          </p:nvPr>
        </p:nvSpPr>
        <p:spPr>
          <a:xfrm>
            <a:off x="1524000" y="2748674"/>
            <a:ext cx="9020175" cy="956551"/>
          </a:xfrm>
        </p:spPr>
        <p:txBody>
          <a:bodyPr/>
          <a:lstStyle/>
          <a:p>
            <a:r>
              <a:rPr lang="en-US" sz="2400" dirty="0"/>
              <a:t>Contributing Authors:</a:t>
            </a:r>
          </a:p>
          <a:p>
            <a:r>
              <a:rPr lang="en-US" sz="2400" dirty="0"/>
              <a:t>Connor </a:t>
            </a:r>
            <a:r>
              <a:rPr lang="en-US" sz="2400" dirty="0" err="1"/>
              <a:t>Misquitta</a:t>
            </a:r>
            <a:endParaRPr lang="en-US" sz="2400" dirty="0"/>
          </a:p>
          <a:p>
            <a:r>
              <a:rPr lang="en-US" sz="2400" dirty="0"/>
              <a:t>Joshua Barbieri</a:t>
            </a:r>
          </a:p>
          <a:p>
            <a:r>
              <a:rPr lang="en-US" sz="2400" dirty="0" err="1"/>
              <a:t>Lorien</a:t>
            </a:r>
            <a:r>
              <a:rPr lang="en-US" sz="2400" dirty="0"/>
              <a:t> Cutler</a:t>
            </a:r>
          </a:p>
          <a:p>
            <a:r>
              <a:rPr lang="en-US" sz="2400" dirty="0"/>
              <a:t>Grace Tang</a:t>
            </a:r>
          </a:p>
        </p:txBody>
      </p:sp>
    </p:spTree>
    <p:extLst>
      <p:ext uri="{BB962C8B-B14F-4D97-AF65-F5344CB8AC3E}">
        <p14:creationId xmlns:p14="http://schemas.microsoft.com/office/powerpoint/2010/main" val="181542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448987" y="984556"/>
            <a:ext cx="11503576" cy="4536689"/>
          </a:xfrm>
        </p:spPr>
        <p:txBody>
          <a:bodyPr>
            <a:normAutofit/>
          </a:bodyPr>
          <a:lstStyle/>
          <a:p>
            <a:pPr marL="457200" lvl="1" indent="0">
              <a:buNone/>
            </a:pPr>
            <a:r>
              <a:rPr lang="en-US" sz="2800" dirty="0">
                <a:latin typeface="Times New Roman" panose="02020603050405020304" pitchFamily="18" charset="0"/>
                <a:cs typeface="Times New Roman" panose="02020603050405020304" pitchFamily="18" charset="0"/>
              </a:rPr>
              <a:t>By functioning collectively, we are to plan and program an electronic framework for the Victorian state constituent commission. This new framework will actually want to take in new citizens' data like their name, address, age, suburb and elector ID and permit them to project their decisions in favor of the running up-and-comers in Victoria. Clients will actually want to effectively refresh information whenever all through the democratic day from anyplace across Victoria or abroad.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The new framework will be made utilizing C++ and will run without mistakes inside the framework or when being utilized by the citizens.</a:t>
            </a:r>
          </a:p>
        </p:txBody>
      </p:sp>
    </p:spTree>
    <p:extLst>
      <p:ext uri="{BB962C8B-B14F-4D97-AF65-F5344CB8AC3E}">
        <p14:creationId xmlns:p14="http://schemas.microsoft.com/office/powerpoint/2010/main" val="308186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Background</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160655"/>
            <a:ext cx="11503576" cy="4536689"/>
          </a:xfrm>
        </p:spPr>
        <p:txBody>
          <a:bodyPr>
            <a:normAutofit/>
          </a:bodyPr>
          <a:lstStyle/>
          <a:p>
            <a:pPr marL="457200" lvl="1" indent="0">
              <a:buNone/>
            </a:pPr>
            <a:r>
              <a:rPr lang="en-US" sz="2800" dirty="0">
                <a:latin typeface="Times New Roman" panose="02020603050405020304" pitchFamily="18" charset="0"/>
                <a:cs typeface="Times New Roman" panose="02020603050405020304" pitchFamily="18" charset="0"/>
              </a:rPr>
              <a:t>At present our discretionary bonus utilizes face to face polling form casting a ballot to choose our state lawmakers. This framework is exorbitant and not time productive and is inclined to 'jackass' votes wherein individuals submit phony or casual votes that can't be checked. The way toward casting a ballot is blocked by Victorian residents who are abroad or can't make it into the assigned democratic focuses because of sickness. The utilization of this E-framework would wipe out the requirement for polling form casting a ballot and diminish the time taken to handle the votes from abroad residents and give a simple and open approach to cast a ballot.</a:t>
            </a:r>
          </a:p>
        </p:txBody>
      </p:sp>
    </p:spTree>
    <p:extLst>
      <p:ext uri="{BB962C8B-B14F-4D97-AF65-F5344CB8AC3E}">
        <p14:creationId xmlns:p14="http://schemas.microsoft.com/office/powerpoint/2010/main" val="20718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scope/objectives</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975031"/>
            <a:ext cx="11503576" cy="4536689"/>
          </a:xfrm>
        </p:spPr>
        <p:txBody>
          <a:bodyPr>
            <a:normAutofit fontScale="55000" lnSpcReduction="20000"/>
          </a:bodyPr>
          <a:lstStyle/>
          <a:p>
            <a:pPr marL="457200" lvl="1" indent="0">
              <a:buNone/>
            </a:pPr>
            <a:r>
              <a:rPr lang="en-US" sz="2800" dirty="0">
                <a:latin typeface="Times New Roman" panose="02020603050405020304" pitchFamily="18" charset="0"/>
                <a:cs typeface="Times New Roman" panose="02020603050405020304" pitchFamily="18" charset="0"/>
              </a:rPr>
              <a:t>- To carry out a functional application dependent on State appointive commission E-framework.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Work all together, smooth, operable unit.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Convey an extensive, articulate, and smooth show and exhibit of our useful application.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As a Team unit have open clear correspondence and responsibility</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Guarantees an easy to use experience wherein electors are confronted with an efficient menu that will permit them to explore the E-framework easily.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Won't crash if client inputs don't coordinate with the punctuation of the framework.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Can take in new information from electors and add it to the previous data inside the framework and store it in a manner that will not be cleared by any future information.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Successfully arranges information to be effortlessly perused and investigated for votes to be tallied and prepared.</a:t>
            </a:r>
          </a:p>
        </p:txBody>
      </p:sp>
    </p:spTree>
    <p:extLst>
      <p:ext uri="{BB962C8B-B14F-4D97-AF65-F5344CB8AC3E}">
        <p14:creationId xmlns:p14="http://schemas.microsoft.com/office/powerpoint/2010/main" val="106064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B19C8-86D1-8648-A02D-F56652A52FAC}"/>
              </a:ext>
            </a:extLst>
          </p:cNvPr>
          <p:cNvSpPr>
            <a:spLocks noGrp="1"/>
          </p:cNvSpPr>
          <p:nvPr>
            <p:ph idx="1"/>
          </p:nvPr>
        </p:nvSpPr>
        <p:spPr/>
        <p:txBody>
          <a:bodyPr>
            <a:normAutofit fontScale="40000" lnSpcReduction="20000"/>
          </a:bodyPr>
          <a:lstStyle/>
          <a:p>
            <a:r>
              <a:rPr lang="en-US" b="0" dirty="0">
                <a:latin typeface="Times New Roman" panose="02020603050405020304" pitchFamily="18" charset="0"/>
                <a:cs typeface="Times New Roman" panose="02020603050405020304" pitchFamily="18" charset="0"/>
              </a:rPr>
              <a:t>As a group build a useable and natural viable application dependent on State constituent commission E-framework which incorporates the accompanying: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The reasonable application ought to have an unmistakable, obvious essential data set containing all the required and suitable data.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All written in C++, coded effectively, without blunders and have fitting remarks included.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All recorded prerequisites have been executed to the best.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Convey an excellent show and exhibition of the pragmatic application.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Work together, collaborate, delegate, and impart well as a group based unit.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Compose an expressive, compact, thoroughly examined report, that meets all measures to the best quality.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Generally speaking group and consumer loyalty is an ideal result as it will be a sign of moderate achievement.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Functional application can perform to a degree where the advantages can be seen constantly by clients when contrasted with a customary actual framework.</a:t>
            </a:r>
          </a:p>
        </p:txBody>
      </p:sp>
      <p:sp>
        <p:nvSpPr>
          <p:cNvPr id="4" name="Title 1">
            <a:extLst>
              <a:ext uri="{FF2B5EF4-FFF2-40B4-BE49-F238E27FC236}">
                <a16:creationId xmlns:a16="http://schemas.microsoft.com/office/drawing/2014/main" id="{7902AAB9-32F6-0542-8D35-21F75C56E9F9}"/>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outcomes/deliverables</a:t>
            </a:r>
          </a:p>
        </p:txBody>
      </p:sp>
    </p:spTree>
    <p:extLst>
      <p:ext uri="{BB962C8B-B14F-4D97-AF65-F5344CB8AC3E}">
        <p14:creationId xmlns:p14="http://schemas.microsoft.com/office/powerpoint/2010/main" val="38801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Preliminary design concept</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736906"/>
            <a:ext cx="11503576" cy="4536689"/>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Design /Development</a:t>
            </a:r>
          </a:p>
          <a:p>
            <a:pPr marL="457200" lvl="1" indent="0">
              <a:buNone/>
            </a:pPr>
            <a:r>
              <a:rPr lang="en-US" sz="2800" dirty="0">
                <a:latin typeface="Times New Roman" panose="02020603050405020304" pitchFamily="18" charset="0"/>
                <a:cs typeface="Times New Roman" panose="02020603050405020304" pitchFamily="18" charset="0"/>
              </a:rPr>
              <a:t>When designing the program we created a menu that responded to users selecting different options for accessing different parts of the program, for example when a user presses P it will print numbers for a particular candidate. To get this code to work we needed to write code that understands the database and when to retrieve each piece of data. The program also has to include code that produces an error message when something goes wrong or the user has entered values that don’t align with </a:t>
            </a:r>
            <a:r>
              <a:rPr lang="en-US" sz="2800" dirty="0" err="1">
                <a:latin typeface="Times New Roman" panose="02020603050405020304" pitchFamily="18" charset="0"/>
                <a:cs typeface="Times New Roman" panose="02020603050405020304" pitchFamily="18" charset="0"/>
              </a:rPr>
              <a:t>whats</a:t>
            </a:r>
            <a:r>
              <a:rPr lang="en-US" sz="2800" dirty="0">
                <a:latin typeface="Times New Roman" panose="02020603050405020304" pitchFamily="18" charset="0"/>
                <a:cs typeface="Times New Roman" panose="02020603050405020304" pitchFamily="18" charset="0"/>
              </a:rPr>
              <a:t> being asked so we had to write code that checks the submitted values. </a:t>
            </a:r>
          </a:p>
        </p:txBody>
      </p:sp>
    </p:spTree>
    <p:extLst>
      <p:ext uri="{BB962C8B-B14F-4D97-AF65-F5344CB8AC3E}">
        <p14:creationId xmlns:p14="http://schemas.microsoft.com/office/powerpoint/2010/main" val="151310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Compatibility of Design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079806"/>
            <a:ext cx="11503576" cy="4536689"/>
          </a:xfrm>
        </p:spPr>
        <p:txBody>
          <a:bodyPr>
            <a:normAutofit/>
          </a:bodyPr>
          <a:lstStyle/>
          <a:p>
            <a:pPr marL="457200" lvl="1" indent="0">
              <a:buNone/>
            </a:pPr>
            <a:r>
              <a:rPr lang="en-US" sz="2800" dirty="0">
                <a:latin typeface="Times New Roman" panose="02020603050405020304" pitchFamily="18" charset="0"/>
                <a:cs typeface="Times New Roman" panose="02020603050405020304" pitchFamily="18" charset="0"/>
              </a:rPr>
              <a:t>The code we created runs well with the original design of the program we intended to create at the beginning of the project. The program runs efficiently that incorporates a “stream like outlook” offering users to easily enter their information and vote without any </a:t>
            </a:r>
            <a:r>
              <a:rPr lang="en-US" sz="2800" dirty="0" err="1">
                <a:latin typeface="Times New Roman" panose="02020603050405020304" pitchFamily="18" charset="0"/>
                <a:cs typeface="Times New Roman" panose="02020603050405020304" pitchFamily="18" charset="0"/>
              </a:rPr>
              <a:t>hickups</a:t>
            </a:r>
            <a:r>
              <a:rPr lang="en-US" sz="2800" dirty="0">
                <a:latin typeface="Times New Roman" panose="02020603050405020304" pitchFamily="18" charset="0"/>
                <a:cs typeface="Times New Roman" panose="02020603050405020304" pitchFamily="18" charset="0"/>
              </a:rPr>
              <a:t> or crashes. The program makes use of a numbered like system that users can easily select from to make their decisions easier.</a:t>
            </a:r>
          </a:p>
        </p:txBody>
      </p:sp>
    </p:spTree>
    <p:extLst>
      <p:ext uri="{BB962C8B-B14F-4D97-AF65-F5344CB8AC3E}">
        <p14:creationId xmlns:p14="http://schemas.microsoft.com/office/powerpoint/2010/main" val="19122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Code Demonstration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736906"/>
            <a:ext cx="11503576" cy="4536689"/>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B9A0F2-621F-42AE-A30A-6D93031AAEA3}"/>
              </a:ext>
            </a:extLst>
          </p:cNvPr>
          <p:cNvSpPr txBox="1"/>
          <p:nvPr/>
        </p:nvSpPr>
        <p:spPr>
          <a:xfrm>
            <a:off x="904875" y="855016"/>
            <a:ext cx="10582275" cy="5909310"/>
          </a:xfrm>
          <a:prstGeom prst="rect">
            <a:avLst/>
          </a:prstGeom>
          <a:noFill/>
        </p:spPr>
        <p:txBody>
          <a:bodyPr wrap="square" rtlCol="0">
            <a:spAutoFit/>
          </a:bodyPr>
          <a:lstStyle/>
          <a:p>
            <a:r>
              <a:rPr lang="en-AU" sz="1400" dirty="0"/>
              <a:t>#include &lt;iostream&gt;</a:t>
            </a:r>
          </a:p>
          <a:p>
            <a:r>
              <a:rPr lang="en-AU" sz="1400" dirty="0"/>
              <a:t>#include &lt;</a:t>
            </a:r>
            <a:r>
              <a:rPr lang="en-AU" sz="1400" dirty="0" err="1"/>
              <a:t>cmath</a:t>
            </a:r>
            <a:r>
              <a:rPr lang="en-AU" sz="1400" dirty="0"/>
              <a:t>&gt;</a:t>
            </a:r>
          </a:p>
          <a:p>
            <a:r>
              <a:rPr lang="en-AU" sz="1400" dirty="0"/>
              <a:t>#include &lt;vector&gt;</a:t>
            </a:r>
          </a:p>
          <a:p>
            <a:r>
              <a:rPr lang="en-AU" sz="1400" dirty="0"/>
              <a:t>#include &lt;</a:t>
            </a:r>
            <a:r>
              <a:rPr lang="en-AU" sz="1400" dirty="0" err="1"/>
              <a:t>fstream</a:t>
            </a:r>
            <a:r>
              <a:rPr lang="en-AU" sz="1400" dirty="0"/>
              <a:t>&gt;</a:t>
            </a:r>
          </a:p>
          <a:p>
            <a:r>
              <a:rPr lang="en-AU" sz="1400" dirty="0"/>
              <a:t>#include &lt;string&gt;</a:t>
            </a:r>
          </a:p>
          <a:p>
            <a:r>
              <a:rPr lang="en-AU" sz="1400" dirty="0"/>
              <a:t>using namespace std;</a:t>
            </a:r>
          </a:p>
          <a:p>
            <a:endParaRPr lang="en-AU" sz="1400" dirty="0"/>
          </a:p>
          <a:p>
            <a:r>
              <a:rPr lang="en-AU" sz="1400" dirty="0"/>
              <a:t>int </a:t>
            </a:r>
            <a:r>
              <a:rPr lang="en-AU" sz="1400" dirty="0" err="1"/>
              <a:t>voterdata_file</a:t>
            </a:r>
            <a:r>
              <a:rPr lang="en-AU" sz="1400" dirty="0"/>
              <a:t>()</a:t>
            </a:r>
          </a:p>
          <a:p>
            <a:r>
              <a:rPr lang="en-AU" sz="1400" dirty="0"/>
              <a:t>{</a:t>
            </a:r>
          </a:p>
          <a:p>
            <a:r>
              <a:rPr lang="en-AU" sz="1400" dirty="0"/>
              <a:t>	</a:t>
            </a:r>
            <a:r>
              <a:rPr lang="en-AU" sz="1400" dirty="0" err="1"/>
              <a:t>ofstream</a:t>
            </a:r>
            <a:r>
              <a:rPr lang="en-AU" sz="1400" dirty="0"/>
              <a:t> </a:t>
            </a:r>
            <a:r>
              <a:rPr lang="en-AU" sz="1400" dirty="0" err="1"/>
              <a:t>voterdata</a:t>
            </a:r>
            <a:r>
              <a:rPr lang="en-AU" sz="1400" dirty="0"/>
              <a:t>;</a:t>
            </a:r>
          </a:p>
          <a:p>
            <a:r>
              <a:rPr lang="en-AU" sz="1400" dirty="0"/>
              <a:t>	</a:t>
            </a:r>
            <a:r>
              <a:rPr lang="en-AU" sz="1400" dirty="0" err="1"/>
              <a:t>voterdata.open</a:t>
            </a:r>
            <a:r>
              <a:rPr lang="en-AU" sz="1400" dirty="0"/>
              <a:t>("Voter Data Base.txt");</a:t>
            </a:r>
          </a:p>
          <a:p>
            <a:r>
              <a:rPr lang="en-AU" sz="1400" dirty="0"/>
              <a:t>	if (!</a:t>
            </a:r>
            <a:r>
              <a:rPr lang="en-AU" sz="1400" dirty="0" err="1"/>
              <a:t>voterdata</a:t>
            </a:r>
            <a:r>
              <a:rPr lang="en-AU" sz="1400" dirty="0"/>
              <a:t>)</a:t>
            </a:r>
          </a:p>
          <a:p>
            <a:r>
              <a:rPr lang="en-AU" sz="1400" dirty="0"/>
              <a:t>	{</a:t>
            </a:r>
          </a:p>
          <a:p>
            <a:r>
              <a:rPr lang="en-AU" sz="1400" dirty="0"/>
              <a:t>		</a:t>
            </a:r>
            <a:r>
              <a:rPr lang="en-AU" sz="1400" dirty="0" err="1"/>
              <a:t>cout</a:t>
            </a:r>
            <a:r>
              <a:rPr lang="en-AU" sz="1400" dirty="0"/>
              <a:t> &lt;&lt; "File not created";</a:t>
            </a:r>
          </a:p>
          <a:p>
            <a:r>
              <a:rPr lang="en-AU" sz="1400" dirty="0"/>
              <a:t>	}</a:t>
            </a:r>
          </a:p>
          <a:p>
            <a:r>
              <a:rPr lang="en-AU" sz="1400" dirty="0"/>
              <a:t>	else</a:t>
            </a:r>
          </a:p>
          <a:p>
            <a:r>
              <a:rPr lang="en-AU" sz="1400" dirty="0"/>
              <a:t>	{</a:t>
            </a:r>
          </a:p>
          <a:p>
            <a:r>
              <a:rPr lang="en-AU" sz="1400" dirty="0"/>
              <a:t>		</a:t>
            </a:r>
            <a:r>
              <a:rPr lang="en-AU" sz="1400" dirty="0" err="1"/>
              <a:t>cout</a:t>
            </a:r>
            <a:r>
              <a:rPr lang="en-AU" sz="1400" dirty="0"/>
              <a:t> &lt;&lt; "File created successfully!";</a:t>
            </a:r>
          </a:p>
          <a:p>
            <a:r>
              <a:rPr lang="en-AU" sz="1400" dirty="0"/>
              <a:t>		</a:t>
            </a:r>
            <a:r>
              <a:rPr lang="en-AU" sz="1400" dirty="0" err="1"/>
              <a:t>voterdata</a:t>
            </a:r>
            <a:r>
              <a:rPr lang="en-AU" sz="1400" dirty="0"/>
              <a:t> &lt;&lt; "Voter Data Base\n";</a:t>
            </a:r>
          </a:p>
          <a:p>
            <a:r>
              <a:rPr lang="en-AU" sz="1400" dirty="0"/>
              <a:t>		</a:t>
            </a:r>
            <a:r>
              <a:rPr lang="en-AU" sz="1400" dirty="0" err="1"/>
              <a:t>voterdata</a:t>
            </a:r>
            <a:r>
              <a:rPr lang="en-AU" sz="1400" dirty="0"/>
              <a:t> &lt;&lt; </a:t>
            </a:r>
            <a:r>
              <a:rPr lang="en-AU" sz="1400" dirty="0" err="1"/>
              <a:t>setw</a:t>
            </a:r>
            <a:r>
              <a:rPr lang="en-AU" sz="1400" dirty="0"/>
              <a:t>(15) &lt;&lt; "Voter ID" &lt;&lt; </a:t>
            </a:r>
            <a:r>
              <a:rPr lang="en-AU" sz="1400" dirty="0" err="1"/>
              <a:t>setw</a:t>
            </a:r>
            <a:r>
              <a:rPr lang="en-AU" sz="1400" dirty="0"/>
              <a:t>(15) &lt;&lt; "Name" &lt;&lt; </a:t>
            </a:r>
            <a:r>
              <a:rPr lang="en-AU" sz="1400" dirty="0" err="1"/>
              <a:t>setw</a:t>
            </a:r>
            <a:r>
              <a:rPr lang="en-AU" sz="1400" dirty="0"/>
              <a:t>(15) &lt;&lt; "Age" &lt;&lt; </a:t>
            </a:r>
            <a:r>
              <a:rPr lang="en-AU" sz="1400" dirty="0" err="1"/>
              <a:t>setw</a:t>
            </a:r>
            <a:r>
              <a:rPr lang="en-AU" sz="1400" dirty="0"/>
              <a:t>(15) &lt;&lt; "Suburb" &lt;&lt; </a:t>
            </a:r>
            <a:r>
              <a:rPr lang="en-AU" sz="1400" dirty="0" err="1"/>
              <a:t>setw</a:t>
            </a:r>
            <a:r>
              <a:rPr lang="en-AU" sz="1400" dirty="0"/>
              <a:t>(15) &lt;&lt; "Status" &lt;&lt; </a:t>
            </a:r>
            <a:r>
              <a:rPr lang="en-AU" sz="1400" dirty="0" err="1"/>
              <a:t>endl</a:t>
            </a:r>
            <a:r>
              <a:rPr lang="en-AU" sz="1400" dirty="0"/>
              <a:t>;</a:t>
            </a:r>
          </a:p>
          <a:p>
            <a:r>
              <a:rPr lang="en-AU" sz="1400" dirty="0"/>
              <a:t>		</a:t>
            </a:r>
            <a:r>
              <a:rPr lang="en-AU" sz="1400" dirty="0" err="1"/>
              <a:t>voterdata</a:t>
            </a:r>
            <a:r>
              <a:rPr lang="en-AU" sz="1400" dirty="0"/>
              <a:t> &lt;&lt; </a:t>
            </a:r>
            <a:r>
              <a:rPr lang="en-AU" sz="1400" dirty="0" err="1"/>
              <a:t>setw</a:t>
            </a:r>
            <a:r>
              <a:rPr lang="en-AU" sz="1400" dirty="0"/>
              <a:t>(15) &lt;&lt; 12345678 &lt;&lt; </a:t>
            </a:r>
            <a:r>
              <a:rPr lang="en-AU" sz="1400" dirty="0" err="1"/>
              <a:t>setw</a:t>
            </a:r>
            <a:r>
              <a:rPr lang="en-AU" sz="1400" dirty="0"/>
              <a:t>(15) &lt;&lt; "Tommy </a:t>
            </a:r>
            <a:r>
              <a:rPr lang="en-AU" sz="1400" dirty="0" err="1"/>
              <a:t>Sauche</a:t>
            </a:r>
            <a:r>
              <a:rPr lang="en-AU" sz="1400" dirty="0"/>
              <a:t>" &lt;&lt; </a:t>
            </a:r>
            <a:r>
              <a:rPr lang="en-AU" sz="1400" dirty="0" err="1"/>
              <a:t>setw</a:t>
            </a:r>
            <a:r>
              <a:rPr lang="en-AU" sz="1400" dirty="0"/>
              <a:t>(15) &lt;&lt; "23" &lt;&lt; </a:t>
            </a:r>
            <a:r>
              <a:rPr lang="en-AU" sz="1400" dirty="0" err="1"/>
              <a:t>setw</a:t>
            </a:r>
            <a:r>
              <a:rPr lang="en-AU" sz="1400" dirty="0"/>
              <a:t>(15) &lt;&lt; "Carlton" &lt;&lt; </a:t>
            </a:r>
            <a:r>
              <a:rPr lang="en-AU" sz="1400" dirty="0" err="1"/>
              <a:t>setw</a:t>
            </a:r>
            <a:r>
              <a:rPr lang="en-AU" sz="1400" dirty="0"/>
              <a:t>(15) &lt;&lt; "Student" &lt;&lt; </a:t>
            </a:r>
            <a:r>
              <a:rPr lang="en-AU" sz="1400" dirty="0" err="1"/>
              <a:t>endl</a:t>
            </a:r>
            <a:r>
              <a:rPr lang="en-AU" sz="1400" dirty="0"/>
              <a:t>;</a:t>
            </a:r>
          </a:p>
          <a:p>
            <a:r>
              <a:rPr lang="en-AU" sz="1400" dirty="0"/>
              <a:t>	}</a:t>
            </a:r>
          </a:p>
          <a:p>
            <a:r>
              <a:rPr lang="en-AU" sz="1400" dirty="0"/>
              <a:t>	</a:t>
            </a:r>
            <a:r>
              <a:rPr lang="en-AU" sz="1400" dirty="0" err="1"/>
              <a:t>voterdata.close</a:t>
            </a:r>
            <a:r>
              <a:rPr lang="en-AU" sz="1400" dirty="0"/>
              <a:t>();</a:t>
            </a:r>
          </a:p>
          <a:p>
            <a:r>
              <a:rPr lang="en-AU" sz="1400" dirty="0"/>
              <a:t>	return 0;</a:t>
            </a:r>
          </a:p>
          <a:p>
            <a:r>
              <a:rPr lang="en-AU" sz="1400" dirty="0"/>
              <a:t>}</a:t>
            </a:r>
          </a:p>
        </p:txBody>
      </p:sp>
    </p:spTree>
    <p:extLst>
      <p:ext uri="{BB962C8B-B14F-4D97-AF65-F5344CB8AC3E}">
        <p14:creationId xmlns:p14="http://schemas.microsoft.com/office/powerpoint/2010/main" val="150951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81A25-E77D-4D6A-8C6F-4B897A3EF957}"/>
              </a:ext>
            </a:extLst>
          </p:cNvPr>
          <p:cNvSpPr>
            <a:spLocks noGrp="1"/>
          </p:cNvSpPr>
          <p:nvPr>
            <p:ph type="ctrTitle"/>
          </p:nvPr>
        </p:nvSpPr>
        <p:spPr/>
        <p:txBody>
          <a:bodyPr>
            <a:normAutofit fontScale="90000"/>
          </a:bodyPr>
          <a:lstStyle/>
          <a:p>
            <a:r>
              <a:rPr lang="en-AU" dirty="0"/>
              <a:t>Thank you for listening!</a:t>
            </a:r>
          </a:p>
        </p:txBody>
      </p:sp>
    </p:spTree>
    <p:extLst>
      <p:ext uri="{BB962C8B-B14F-4D97-AF65-F5344CB8AC3E}">
        <p14:creationId xmlns:p14="http://schemas.microsoft.com/office/powerpoint/2010/main" val="3226440366"/>
      </p:ext>
    </p:extLst>
  </p:cSld>
  <p:clrMapOvr>
    <a:masterClrMapping/>
  </p:clrMapOvr>
</p:sld>
</file>

<file path=ppt/theme/theme1.xml><?xml version="1.0" encoding="utf-8"?>
<a:theme xmlns:a="http://schemas.openxmlformats.org/drawingml/2006/main" name="1_Office Theme">
  <a:themeElements>
    <a:clrScheme name="Swinburne">
      <a:dk1>
        <a:srgbClr val="333538"/>
      </a:dk1>
      <a:lt1>
        <a:srgbClr val="FFFFFF"/>
      </a:lt1>
      <a:dk2>
        <a:srgbClr val="2F3237"/>
      </a:dk2>
      <a:lt2>
        <a:srgbClr val="E7E6E6"/>
      </a:lt2>
      <a:accent1>
        <a:srgbClr val="FEEB00"/>
      </a:accent1>
      <a:accent2>
        <a:srgbClr val="EC1B2E"/>
      </a:accent2>
      <a:accent3>
        <a:srgbClr val="FFFFFF"/>
      </a:accent3>
      <a:accent4>
        <a:srgbClr val="FFFFFF"/>
      </a:accent4>
      <a:accent5>
        <a:srgbClr val="FFFFFF"/>
      </a:accent5>
      <a:accent6>
        <a:srgbClr val="FFFFFF"/>
      </a:accent6>
      <a:hlink>
        <a:srgbClr val="EC1A2E"/>
      </a:hlink>
      <a:folHlink>
        <a:srgbClr val="EC1A2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T_Master_Slides_FINAL_18 July" id="{78004673-24C9-734C-853B-AC1ED60282D3}" vid="{6FE7BF34-1317-BC48-8B35-C8E993169346}"/>
    </a:ext>
  </a:extLst>
</a:theme>
</file>

<file path=docProps/app.xml><?xml version="1.0" encoding="utf-8"?>
<Properties xmlns="http://schemas.openxmlformats.org/officeDocument/2006/extended-properties" xmlns:vt="http://schemas.openxmlformats.org/officeDocument/2006/docPropsVTypes">
  <Template/>
  <TotalTime>1323</TotalTime>
  <Words>948</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Montserrat</vt:lpstr>
      <vt:lpstr>Montserrat ExtraBold</vt:lpstr>
      <vt:lpstr>Open Sans</vt:lpstr>
      <vt:lpstr>Open Sans Light</vt:lpstr>
      <vt:lpstr>Proxima Nova</vt:lpstr>
      <vt:lpstr>Times New Roman</vt:lpstr>
      <vt:lpstr>1_Office Theme</vt:lpstr>
      <vt:lpstr>Project Presentation/Demonstration</vt:lpstr>
      <vt:lpstr>Overview</vt:lpstr>
      <vt:lpstr>Project Background</vt:lpstr>
      <vt:lpstr>Project scope/objectives</vt:lpstr>
      <vt:lpstr>Project outcomes/deliverables</vt:lpstr>
      <vt:lpstr>Preliminary design concept</vt:lpstr>
      <vt:lpstr>Compatibility of Design</vt:lpstr>
      <vt:lpstr>Code Demonstration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Caslon Chua</dc:creator>
  <cp:lastModifiedBy>2GOOD4U MTG</cp:lastModifiedBy>
  <cp:revision>41</cp:revision>
  <dcterms:created xsi:type="dcterms:W3CDTF">2021-02-15T20:35:21Z</dcterms:created>
  <dcterms:modified xsi:type="dcterms:W3CDTF">2021-05-17T12:42:25Z</dcterms:modified>
</cp:coreProperties>
</file>