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5" r:id="rId3"/>
    <p:sldId id="258" r:id="rId4"/>
    <p:sldId id="266" r:id="rId5"/>
    <p:sldId id="275" r:id="rId6"/>
    <p:sldId id="276" r:id="rId7"/>
    <p:sldId id="280" r:id="rId8"/>
    <p:sldId id="278" r:id="rId9"/>
    <p:sldId id="277" r:id="rId10"/>
    <p:sldId id="284" r:id="rId11"/>
    <p:sldId id="282" r:id="rId12"/>
    <p:sldId id="281" r:id="rId13"/>
    <p:sldId id="283" r:id="rId14"/>
    <p:sldId id="279" r:id="rId15"/>
    <p:sldId id="28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67777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87A19-3F42-C54E-499F-7C934DCB744F}" v="2" dt="2022-09-08T10:00:22.959"/>
    <p1510:client id="{F7071621-C102-4536-9A88-E1809EE3E671}" v="731" dt="2022-09-07T08:41:0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RAND Cyril" userId="2f8b1ff5-007a-4f0b-abb2-71075da48772" providerId="ADAL" clId="{A02B365F-D669-472F-854E-2CCFCA894438}"/>
    <pc:docChg chg="undo custSel addSld delSld modSld sldOrd">
      <pc:chgData name="LEGRAND Cyril" userId="2f8b1ff5-007a-4f0b-abb2-71075da48772" providerId="ADAL" clId="{A02B365F-D669-472F-854E-2CCFCA894438}" dt="2022-09-02T14:01:21.486" v="180"/>
      <pc:docMkLst>
        <pc:docMk/>
      </pc:docMkLst>
      <pc:sldChg chg="addSp delSp modSp mod ord modTransition modAnim">
        <pc:chgData name="LEGRAND Cyril" userId="2f8b1ff5-007a-4f0b-abb2-71075da48772" providerId="ADAL" clId="{A02B365F-D669-472F-854E-2CCFCA894438}" dt="2022-09-02T13:37:39.868" v="146"/>
        <pc:sldMkLst>
          <pc:docMk/>
          <pc:sldMk cId="1611729462" sldId="258"/>
        </pc:sldMkLst>
        <pc:spChg chg="mod">
          <ac:chgData name="LEGRAND Cyril" userId="2f8b1ff5-007a-4f0b-abb2-71075da48772" providerId="ADAL" clId="{A02B365F-D669-472F-854E-2CCFCA894438}" dt="2022-09-02T13:28:07.566" v="117" actId="164"/>
          <ac:spMkLst>
            <pc:docMk/>
            <pc:sldMk cId="1611729462" sldId="258"/>
            <ac:spMk id="10" creationId="{8026D405-9BA5-07C2-5F39-FA64BA3EE348}"/>
          </ac:spMkLst>
        </pc:spChg>
        <pc:spChg chg="mod">
          <ac:chgData name="LEGRAND Cyril" userId="2f8b1ff5-007a-4f0b-abb2-71075da48772" providerId="ADAL" clId="{A02B365F-D669-472F-854E-2CCFCA894438}" dt="2022-09-02T13:36:52.816" v="130" actId="164"/>
          <ac:spMkLst>
            <pc:docMk/>
            <pc:sldMk cId="1611729462" sldId="258"/>
            <ac:spMk id="11" creationId="{3AF43175-01BB-AB48-CABD-638473345338}"/>
          </ac:spMkLst>
        </pc:spChg>
        <pc:spChg chg="mod">
          <ac:chgData name="LEGRAND Cyril" userId="2f8b1ff5-007a-4f0b-abb2-71075da48772" providerId="ADAL" clId="{A02B365F-D669-472F-854E-2CCFCA894438}" dt="2022-09-02T13:28:07.566" v="117" actId="164"/>
          <ac:spMkLst>
            <pc:docMk/>
            <pc:sldMk cId="1611729462" sldId="258"/>
            <ac:spMk id="12" creationId="{736C1E5B-601D-EC67-4C47-0752BDF63510}"/>
          </ac:spMkLst>
        </pc:spChg>
        <pc:spChg chg="mod">
          <ac:chgData name="LEGRAND Cyril" userId="2f8b1ff5-007a-4f0b-abb2-71075da48772" providerId="ADAL" clId="{A02B365F-D669-472F-854E-2CCFCA894438}" dt="2022-09-02T13:36:52.816" v="130" actId="164"/>
          <ac:spMkLst>
            <pc:docMk/>
            <pc:sldMk cId="1611729462" sldId="258"/>
            <ac:spMk id="13" creationId="{7BC66A14-A4D2-F551-B565-5B4A12AECD9A}"/>
          </ac:spMkLst>
        </pc:spChg>
        <pc:grpChg chg="add mod">
          <ac:chgData name="LEGRAND Cyril" userId="2f8b1ff5-007a-4f0b-abb2-71075da48772" providerId="ADAL" clId="{A02B365F-D669-472F-854E-2CCFCA894438}" dt="2022-09-02T13:28:07.566" v="117" actId="164"/>
          <ac:grpSpMkLst>
            <pc:docMk/>
            <pc:sldMk cId="1611729462" sldId="258"/>
            <ac:grpSpMk id="14" creationId="{71CD8498-AE81-2B1E-5B86-FDFE1C7137FA}"/>
          </ac:grpSpMkLst>
        </pc:grpChg>
        <pc:grpChg chg="add mod">
          <ac:chgData name="LEGRAND Cyril" userId="2f8b1ff5-007a-4f0b-abb2-71075da48772" providerId="ADAL" clId="{A02B365F-D669-472F-854E-2CCFCA894438}" dt="2022-09-02T13:36:52.816" v="130" actId="164"/>
          <ac:grpSpMkLst>
            <pc:docMk/>
            <pc:sldMk cId="1611729462" sldId="258"/>
            <ac:grpSpMk id="16" creationId="{84BCA51F-6938-CE1F-5CD2-74EFCFE6480C}"/>
          </ac:grpSpMkLst>
        </pc:grpChg>
        <pc:picChg chg="add del mod">
          <ac:chgData name="LEGRAND Cyril" userId="2f8b1ff5-007a-4f0b-abb2-71075da48772" providerId="ADAL" clId="{A02B365F-D669-472F-854E-2CCFCA894438}" dt="2022-09-02T13:13:28.378" v="60"/>
          <ac:picMkLst>
            <pc:docMk/>
            <pc:sldMk cId="1611729462" sldId="258"/>
            <ac:picMk id="18" creationId="{E3588030-5665-AA39-8C09-1B77BA4D8F16}"/>
          </ac:picMkLst>
        </pc:picChg>
      </pc:sldChg>
      <pc:sldChg chg="addSp delSp modSp mod modTransition delAnim">
        <pc:chgData name="LEGRAND Cyril" userId="2f8b1ff5-007a-4f0b-abb2-71075da48772" providerId="ADAL" clId="{A02B365F-D669-472F-854E-2CCFCA894438}" dt="2022-09-02T14:00:51.174" v="173"/>
        <pc:sldMkLst>
          <pc:docMk/>
          <pc:sldMk cId="726033360" sldId="266"/>
        </pc:sldMkLst>
        <pc:picChg chg="add del mod">
          <ac:chgData name="LEGRAND Cyril" userId="2f8b1ff5-007a-4f0b-abb2-71075da48772" providerId="ADAL" clId="{A02B365F-D669-472F-854E-2CCFCA894438}" dt="2022-09-02T13:21:16.345" v="63" actId="478"/>
          <ac:picMkLst>
            <pc:docMk/>
            <pc:sldMk cId="726033360" sldId="266"/>
            <ac:picMk id="10" creationId="{9962505B-D20A-338B-B4FD-473171CF37F4}"/>
          </ac:picMkLst>
        </pc:picChg>
      </pc:sldChg>
      <pc:sldChg chg="addSp delSp modSp mod modTransition addAnim delAnim">
        <pc:chgData name="LEGRAND Cyril" userId="2f8b1ff5-007a-4f0b-abb2-71075da48772" providerId="ADAL" clId="{A02B365F-D669-472F-854E-2CCFCA894438}" dt="2022-09-02T14:01:21.486" v="180"/>
        <pc:sldMkLst>
          <pc:docMk/>
          <pc:sldMk cId="2446514968" sldId="267"/>
        </pc:sldMkLst>
        <pc:spChg chg="add mod">
          <ac:chgData name="LEGRAND Cyril" userId="2f8b1ff5-007a-4f0b-abb2-71075da48772" providerId="ADAL" clId="{A02B365F-D669-472F-854E-2CCFCA894438}" dt="2022-09-02T13:56:22.414" v="153" actId="5793"/>
          <ac:spMkLst>
            <pc:docMk/>
            <pc:sldMk cId="2446514968" sldId="267"/>
            <ac:spMk id="2" creationId="{44ABD9FD-D72D-6C82-8037-3ACCD91412F6}"/>
          </ac:spMkLst>
        </pc:spChg>
        <pc:picChg chg="add del mod">
          <ac:chgData name="LEGRAND Cyril" userId="2f8b1ff5-007a-4f0b-abb2-71075da48772" providerId="ADAL" clId="{A02B365F-D669-472F-854E-2CCFCA894438}" dt="2022-09-02T13:24:13.795" v="83" actId="478"/>
          <ac:picMkLst>
            <pc:docMk/>
            <pc:sldMk cId="2446514968" sldId="267"/>
            <ac:picMk id="8" creationId="{F7268D72-7193-C0F3-56C8-C39A5EBC3EB5}"/>
          </ac:picMkLst>
        </pc:picChg>
      </pc:sldChg>
      <pc:sldChg chg="addSp modSp mod">
        <pc:chgData name="LEGRAND Cyril" userId="2f8b1ff5-007a-4f0b-abb2-71075da48772" providerId="ADAL" clId="{A02B365F-D669-472F-854E-2CCFCA894438}" dt="2022-09-02T13:56:38.358" v="158" actId="20577"/>
        <pc:sldMkLst>
          <pc:docMk/>
          <pc:sldMk cId="1727951511" sldId="268"/>
        </pc:sldMkLst>
        <pc:spChg chg="add mod">
          <ac:chgData name="LEGRAND Cyril" userId="2f8b1ff5-007a-4f0b-abb2-71075da48772" providerId="ADAL" clId="{A02B365F-D669-472F-854E-2CCFCA894438}" dt="2022-09-02T13:56:38.358" v="158" actId="20577"/>
          <ac:spMkLst>
            <pc:docMk/>
            <pc:sldMk cId="1727951511" sldId="268"/>
            <ac:spMk id="2" creationId="{C354F7E0-7031-916B-3FAF-23FC86ADA863}"/>
          </ac:spMkLst>
        </pc:spChg>
      </pc:sldChg>
      <pc:sldChg chg="addSp modSp mod">
        <pc:chgData name="LEGRAND Cyril" userId="2f8b1ff5-007a-4f0b-abb2-71075da48772" providerId="ADAL" clId="{A02B365F-D669-472F-854E-2CCFCA894438}" dt="2022-09-02T13:56:48.534" v="163" actId="20577"/>
        <pc:sldMkLst>
          <pc:docMk/>
          <pc:sldMk cId="1760418770" sldId="269"/>
        </pc:sldMkLst>
        <pc:spChg chg="add mod">
          <ac:chgData name="LEGRAND Cyril" userId="2f8b1ff5-007a-4f0b-abb2-71075da48772" providerId="ADAL" clId="{A02B365F-D669-472F-854E-2CCFCA894438}" dt="2022-09-02T13:56:48.534" v="163" actId="20577"/>
          <ac:spMkLst>
            <pc:docMk/>
            <pc:sldMk cId="1760418770" sldId="269"/>
            <ac:spMk id="2" creationId="{C8B9CA55-BBB7-9D86-4B27-2B235A04A915}"/>
          </ac:spMkLst>
        </pc:spChg>
      </pc:sldChg>
      <pc:sldChg chg="addSp delSp modSp add del mod">
        <pc:chgData name="LEGRAND Cyril" userId="2f8b1ff5-007a-4f0b-abb2-71075da48772" providerId="ADAL" clId="{A02B365F-D669-472F-854E-2CCFCA894438}" dt="2022-09-02T13:24:04.012" v="81" actId="2890"/>
        <pc:sldMkLst>
          <pc:docMk/>
          <pc:sldMk cId="3603621666" sldId="272"/>
        </pc:sldMkLst>
        <pc:spChg chg="add del">
          <ac:chgData name="LEGRAND Cyril" userId="2f8b1ff5-007a-4f0b-abb2-71075da48772" providerId="ADAL" clId="{A02B365F-D669-472F-854E-2CCFCA894438}" dt="2022-09-02T13:24:03.701" v="80" actId="478"/>
          <ac:spMkLst>
            <pc:docMk/>
            <pc:sldMk cId="3603621666" sldId="272"/>
            <ac:spMk id="10" creationId="{8026D405-9BA5-07C2-5F39-FA64BA3EE348}"/>
          </ac:spMkLst>
        </pc:spChg>
        <pc:spChg chg="add del">
          <ac:chgData name="LEGRAND Cyril" userId="2f8b1ff5-007a-4f0b-abb2-71075da48772" providerId="ADAL" clId="{A02B365F-D669-472F-854E-2CCFCA894438}" dt="2022-09-02T13:24:02.800" v="77" actId="478"/>
          <ac:spMkLst>
            <pc:docMk/>
            <pc:sldMk cId="3603621666" sldId="272"/>
            <ac:spMk id="11" creationId="{3AF43175-01BB-AB48-CABD-638473345338}"/>
          </ac:spMkLst>
        </pc:spChg>
        <pc:spChg chg="add del mod">
          <ac:chgData name="LEGRAND Cyril" userId="2f8b1ff5-007a-4f0b-abb2-71075da48772" providerId="ADAL" clId="{A02B365F-D669-472F-854E-2CCFCA894438}" dt="2022-09-02T13:24:03.422" v="79" actId="6549"/>
          <ac:spMkLst>
            <pc:docMk/>
            <pc:sldMk cId="3603621666" sldId="272"/>
            <ac:spMk id="12" creationId="{736C1E5B-601D-EC67-4C47-0752BDF63510}"/>
          </ac:spMkLst>
        </pc:spChg>
        <pc:spChg chg="add del">
          <ac:chgData name="LEGRAND Cyril" userId="2f8b1ff5-007a-4f0b-abb2-71075da48772" providerId="ADAL" clId="{A02B365F-D669-472F-854E-2CCFCA894438}" dt="2022-09-02T13:24:02.453" v="76" actId="478"/>
          <ac:spMkLst>
            <pc:docMk/>
            <pc:sldMk cId="3603621666" sldId="272"/>
            <ac:spMk id="13" creationId="{7BC66A14-A4D2-F551-B565-5B4A12AECD9A}"/>
          </ac:spMkLst>
        </pc:spChg>
      </pc:sldChg>
    </pc:docChg>
  </pc:docChgLst>
  <pc:docChgLst>
    <pc:chgData name="LEGRAND Cyril" userId="S::clegrand@arfp.asso.fr::2f8b1ff5-007a-4f0b-abb2-71075da48772" providerId="AD" clId="Web-{5910D812-6B36-12F1-554B-AEDFF037FC36}"/>
    <pc:docChg chg="addSld delSld modSld">
      <pc:chgData name="LEGRAND Cyril" userId="S::clegrand@arfp.asso.fr::2f8b1ff5-007a-4f0b-abb2-71075da48772" providerId="AD" clId="Web-{5910D812-6B36-12F1-554B-AEDFF037FC36}" dt="2022-09-02T09:53:27.258" v="363" actId="1076"/>
      <pc:docMkLst>
        <pc:docMk/>
      </pc:docMkLst>
      <pc:sldChg chg="modSp mod setBg">
        <pc:chgData name="LEGRAND Cyril" userId="S::clegrand@arfp.asso.fr::2f8b1ff5-007a-4f0b-abb2-71075da48772" providerId="AD" clId="Web-{5910D812-6B36-12F1-554B-AEDFF037FC36}" dt="2022-09-02T09:18:27.076" v="283" actId="1076"/>
        <pc:sldMkLst>
          <pc:docMk/>
          <pc:sldMk cId="2695126245" sldId="257"/>
        </pc:sldMkLst>
        <pc:spChg chg="mod">
          <ac:chgData name="LEGRAND Cyril" userId="S::clegrand@arfp.asso.fr::2f8b1ff5-007a-4f0b-abb2-71075da48772" providerId="AD" clId="Web-{5910D812-6B36-12F1-554B-AEDFF037FC36}" dt="2022-09-02T09:18:27.076" v="283" actId="1076"/>
          <ac:spMkLst>
            <pc:docMk/>
            <pc:sldMk cId="2695126245" sldId="257"/>
            <ac:spMk id="2" creationId="{9096A204-7979-919C-9439-E1A77DE65265}"/>
          </ac:spMkLst>
        </pc:spChg>
        <pc:spChg chg="mod">
          <ac:chgData name="LEGRAND Cyril" userId="S::clegrand@arfp.asso.fr::2f8b1ff5-007a-4f0b-abb2-71075da48772" providerId="AD" clId="Web-{5910D812-6B36-12F1-554B-AEDFF037FC36}" dt="2022-09-02T09:18:11.185" v="282" actId="1076"/>
          <ac:spMkLst>
            <pc:docMk/>
            <pc:sldMk cId="2695126245" sldId="257"/>
            <ac:spMk id="8" creationId="{6E54E71B-7101-CE69-DE82-D7BF06959187}"/>
          </ac:spMkLst>
        </pc:spChg>
      </pc:sldChg>
      <pc:sldChg chg="addSp delSp modSp addAnim delAnim modAnim">
        <pc:chgData name="LEGRAND Cyril" userId="S::clegrand@arfp.asso.fr::2f8b1ff5-007a-4f0b-abb2-71075da48772" providerId="AD" clId="Web-{5910D812-6B36-12F1-554B-AEDFF037FC36}" dt="2022-09-02T09:23:51.603" v="320"/>
        <pc:sldMkLst>
          <pc:docMk/>
          <pc:sldMk cId="1611729462" sldId="258"/>
        </pc:sldMkLst>
        <pc:spChg chg="mod">
          <ac:chgData name="LEGRAND Cyril" userId="S::clegrand@arfp.asso.fr::2f8b1ff5-007a-4f0b-abb2-71075da48772" providerId="AD" clId="Web-{5910D812-6B36-12F1-554B-AEDFF037FC36}" dt="2022-09-02T09:20:17.939" v="299" actId="1076"/>
          <ac:spMkLst>
            <pc:docMk/>
            <pc:sldMk cId="1611729462" sldId="258"/>
            <ac:spMk id="4" creationId="{CB986D94-EDA0-4ADA-E2C8-3E06A14E9A49}"/>
          </ac:spMkLst>
        </pc:spChg>
        <pc:spChg chg="add mod topLvl">
          <ac:chgData name="LEGRAND Cyril" userId="S::clegrand@arfp.asso.fr::2f8b1ff5-007a-4f0b-abb2-71075da48772" providerId="AD" clId="Web-{5910D812-6B36-12F1-554B-AEDFF037FC36}" dt="2022-09-02T09:21:36.411" v="302"/>
          <ac:spMkLst>
            <pc:docMk/>
            <pc:sldMk cId="1611729462" sldId="258"/>
            <ac:spMk id="10" creationId="{8026D405-9BA5-07C2-5F39-FA64BA3EE348}"/>
          </ac:spMkLst>
        </pc:spChg>
        <pc:spChg chg="add mod topLvl">
          <ac:chgData name="LEGRAND Cyril" userId="S::clegrand@arfp.asso.fr::2f8b1ff5-007a-4f0b-abb2-71075da48772" providerId="AD" clId="Web-{5910D812-6B36-12F1-554B-AEDFF037FC36}" dt="2022-09-02T09:21:36.411" v="302"/>
          <ac:spMkLst>
            <pc:docMk/>
            <pc:sldMk cId="1611729462" sldId="258"/>
            <ac:spMk id="11" creationId="{3AF43175-01BB-AB48-CABD-638473345338}"/>
          </ac:spMkLst>
        </pc:spChg>
        <pc:spChg chg="add mod topLvl">
          <ac:chgData name="LEGRAND Cyril" userId="S::clegrand@arfp.asso.fr::2f8b1ff5-007a-4f0b-abb2-71075da48772" providerId="AD" clId="Web-{5910D812-6B36-12F1-554B-AEDFF037FC36}" dt="2022-09-02T09:21:36.411" v="302"/>
          <ac:spMkLst>
            <pc:docMk/>
            <pc:sldMk cId="1611729462" sldId="258"/>
            <ac:spMk id="12" creationId="{736C1E5B-601D-EC67-4C47-0752BDF63510}"/>
          </ac:spMkLst>
        </pc:spChg>
        <pc:spChg chg="add mod topLvl">
          <ac:chgData name="LEGRAND Cyril" userId="S::clegrand@arfp.asso.fr::2f8b1ff5-007a-4f0b-abb2-71075da48772" providerId="AD" clId="Web-{5910D812-6B36-12F1-554B-AEDFF037FC36}" dt="2022-09-02T09:21:36.411" v="302"/>
          <ac:spMkLst>
            <pc:docMk/>
            <pc:sldMk cId="1611729462" sldId="258"/>
            <ac:spMk id="13" creationId="{7BC66A14-A4D2-F551-B565-5B4A12AECD9A}"/>
          </ac:spMkLst>
        </pc:spChg>
        <pc:spChg chg="add mod">
          <ac:chgData name="LEGRAND Cyril" userId="S::clegrand@arfp.asso.fr::2f8b1ff5-007a-4f0b-abb2-71075da48772" providerId="AD" clId="Web-{5910D812-6B36-12F1-554B-AEDFF037FC36}" dt="2022-09-02T09:07:27.428" v="228" actId="1076"/>
          <ac:spMkLst>
            <pc:docMk/>
            <pc:sldMk cId="1611729462" sldId="258"/>
            <ac:spMk id="15" creationId="{B049480E-4077-749D-02EE-EA08DB9E7942}"/>
          </ac:spMkLst>
        </pc:spChg>
        <pc:grpChg chg="add del">
          <ac:chgData name="LEGRAND Cyril" userId="S::clegrand@arfp.asso.fr::2f8b1ff5-007a-4f0b-abb2-71075da48772" providerId="AD" clId="Web-{5910D812-6B36-12F1-554B-AEDFF037FC36}" dt="2022-09-02T09:21:36.411" v="302"/>
          <ac:grpSpMkLst>
            <pc:docMk/>
            <pc:sldMk cId="1611729462" sldId="258"/>
            <ac:grpSpMk id="14" creationId="{4A3D65C0-094D-6672-3BCA-1F49C8C3E9AD}"/>
          </ac:grpSpMkLst>
        </pc:grpChg>
        <pc:picChg chg="add mod topLvl">
          <ac:chgData name="LEGRAND Cyril" userId="S::clegrand@arfp.asso.fr::2f8b1ff5-007a-4f0b-abb2-71075da48772" providerId="AD" clId="Web-{5910D812-6B36-12F1-554B-AEDFF037FC36}" dt="2022-09-02T09:21:36.411" v="302"/>
          <ac:picMkLst>
            <pc:docMk/>
            <pc:sldMk cId="1611729462" sldId="258"/>
            <ac:picMk id="2" creationId="{D3FFD5A8-985C-5B2D-16A0-0E3313133DFD}"/>
          </ac:picMkLst>
        </pc:picChg>
        <pc:picChg chg="mod">
          <ac:chgData name="LEGRAND Cyril" userId="S::clegrand@arfp.asso.fr::2f8b1ff5-007a-4f0b-abb2-71075da48772" providerId="AD" clId="Web-{5910D812-6B36-12F1-554B-AEDFF037FC36}" dt="2022-09-02T09:02:30.012" v="189" actId="1076"/>
          <ac:picMkLst>
            <pc:docMk/>
            <pc:sldMk cId="1611729462" sldId="258"/>
            <ac:picMk id="3" creationId="{763733A9-AC9B-2875-7260-20B00A443895}"/>
          </ac:picMkLst>
        </pc:picChg>
        <pc:picChg chg="mod">
          <ac:chgData name="LEGRAND Cyril" userId="S::clegrand@arfp.asso.fr::2f8b1ff5-007a-4f0b-abb2-71075da48772" providerId="AD" clId="Web-{5910D812-6B36-12F1-554B-AEDFF037FC36}" dt="2022-09-02T09:02:34.450" v="190" actId="1076"/>
          <ac:picMkLst>
            <pc:docMk/>
            <pc:sldMk cId="1611729462" sldId="258"/>
            <ac:picMk id="7" creationId="{254C4859-DC20-1A32-8E23-0D89C553CB0E}"/>
          </ac:picMkLst>
        </pc:picChg>
        <pc:picChg chg="add mod topLvl">
          <ac:chgData name="LEGRAND Cyril" userId="S::clegrand@arfp.asso.fr::2f8b1ff5-007a-4f0b-abb2-71075da48772" providerId="AD" clId="Web-{5910D812-6B36-12F1-554B-AEDFF037FC36}" dt="2022-09-02T09:21:36.411" v="302"/>
          <ac:picMkLst>
            <pc:docMk/>
            <pc:sldMk cId="1611729462" sldId="258"/>
            <ac:picMk id="8" creationId="{9ABD07B7-95F5-F655-6D5B-A5E7A2DB0F33}"/>
          </ac:picMkLst>
        </pc:picChg>
        <pc:cxnChg chg="mod">
          <ac:chgData name="LEGRAND Cyril" userId="S::clegrand@arfp.asso.fr::2f8b1ff5-007a-4f0b-abb2-71075da48772" providerId="AD" clId="Web-{5910D812-6B36-12F1-554B-AEDFF037FC36}" dt="2022-09-02T09:20:25.690" v="301" actId="14100"/>
          <ac:cxnSpMkLst>
            <pc:docMk/>
            <pc:sldMk cId="1611729462" sldId="258"/>
            <ac:cxnSpMk id="9" creationId="{C072B06A-FF0F-1A94-D40C-146C4B3D5E49}"/>
          </ac:cxnSpMkLst>
        </pc:cxnChg>
      </pc:sldChg>
      <pc:sldChg chg="del">
        <pc:chgData name="LEGRAND Cyril" userId="S::clegrand@arfp.asso.fr::2f8b1ff5-007a-4f0b-abb2-71075da48772" providerId="AD" clId="Web-{5910D812-6B36-12F1-554B-AEDFF037FC36}" dt="2022-09-02T09:09:45.121" v="237"/>
        <pc:sldMkLst>
          <pc:docMk/>
          <pc:sldMk cId="2360448773" sldId="260"/>
        </pc:sldMkLst>
      </pc:sldChg>
      <pc:sldChg chg="del">
        <pc:chgData name="LEGRAND Cyril" userId="S::clegrand@arfp.asso.fr::2f8b1ff5-007a-4f0b-abb2-71075da48772" providerId="AD" clId="Web-{5910D812-6B36-12F1-554B-AEDFF037FC36}" dt="2022-09-02T09:09:46.183" v="238"/>
        <pc:sldMkLst>
          <pc:docMk/>
          <pc:sldMk cId="3934158534" sldId="261"/>
        </pc:sldMkLst>
      </pc:sldChg>
      <pc:sldChg chg="del">
        <pc:chgData name="LEGRAND Cyril" userId="S::clegrand@arfp.asso.fr::2f8b1ff5-007a-4f0b-abb2-71075da48772" providerId="AD" clId="Web-{5910D812-6B36-12F1-554B-AEDFF037FC36}" dt="2022-09-02T09:09:47.215" v="239"/>
        <pc:sldMkLst>
          <pc:docMk/>
          <pc:sldMk cId="243876306" sldId="262"/>
        </pc:sldMkLst>
      </pc:sldChg>
      <pc:sldChg chg="del">
        <pc:chgData name="LEGRAND Cyril" userId="S::clegrand@arfp.asso.fr::2f8b1ff5-007a-4f0b-abb2-71075da48772" providerId="AD" clId="Web-{5910D812-6B36-12F1-554B-AEDFF037FC36}" dt="2022-09-02T09:09:47.902" v="240"/>
        <pc:sldMkLst>
          <pc:docMk/>
          <pc:sldMk cId="2460187243" sldId="263"/>
        </pc:sldMkLst>
      </pc:sldChg>
      <pc:sldChg chg="del">
        <pc:chgData name="LEGRAND Cyril" userId="S::clegrand@arfp.asso.fr::2f8b1ff5-007a-4f0b-abb2-71075da48772" providerId="AD" clId="Web-{5910D812-6B36-12F1-554B-AEDFF037FC36}" dt="2022-09-02T09:09:48.605" v="241"/>
        <pc:sldMkLst>
          <pc:docMk/>
          <pc:sldMk cId="207411145" sldId="264"/>
        </pc:sldMkLst>
      </pc:sldChg>
      <pc:sldChg chg="del">
        <pc:chgData name="LEGRAND Cyril" userId="S::clegrand@arfp.asso.fr::2f8b1ff5-007a-4f0b-abb2-71075da48772" providerId="AD" clId="Web-{5910D812-6B36-12F1-554B-AEDFF037FC36}" dt="2022-09-02T09:09:49.293" v="242"/>
        <pc:sldMkLst>
          <pc:docMk/>
          <pc:sldMk cId="2695702093" sldId="265"/>
        </pc:sldMkLst>
      </pc:sldChg>
      <pc:sldChg chg="addSp delSp modSp add">
        <pc:chgData name="LEGRAND Cyril" userId="S::clegrand@arfp.asso.fr::2f8b1ff5-007a-4f0b-abb2-71075da48772" providerId="AD" clId="Web-{5910D812-6B36-12F1-554B-AEDFF037FC36}" dt="2022-09-02T09:53:27.258" v="363" actId="1076"/>
        <pc:sldMkLst>
          <pc:docMk/>
          <pc:sldMk cId="726033360" sldId="266"/>
        </pc:sldMkLst>
        <pc:spChg chg="del mod">
          <ac:chgData name="LEGRAND Cyril" userId="S::clegrand@arfp.asso.fr::2f8b1ff5-007a-4f0b-abb2-71075da48772" providerId="AD" clId="Web-{5910D812-6B36-12F1-554B-AEDFF037FC36}" dt="2022-09-02T09:10:05.121" v="245"/>
          <ac:spMkLst>
            <pc:docMk/>
            <pc:sldMk cId="726033360" sldId="266"/>
            <ac:spMk id="15" creationId="{B049480E-4077-749D-02EE-EA08DB9E7942}"/>
          </ac:spMkLst>
        </pc:spChg>
        <pc:spChg chg="add mod">
          <ac:chgData name="LEGRAND Cyril" userId="S::clegrand@arfp.asso.fr::2f8b1ff5-007a-4f0b-abb2-71075da48772" providerId="AD" clId="Web-{5910D812-6B36-12F1-554B-AEDFF037FC36}" dt="2022-09-02T09:53:27.258" v="363" actId="1076"/>
          <ac:spMkLst>
            <pc:docMk/>
            <pc:sldMk cId="726033360" sldId="266"/>
            <ac:spMk id="19" creationId="{432DEAF1-DD15-1D76-C0EB-7AF10D61814A}"/>
          </ac:spMkLst>
        </pc:spChg>
        <pc:spChg chg="add mod">
          <ac:chgData name="LEGRAND Cyril" userId="S::clegrand@arfp.asso.fr::2f8b1ff5-007a-4f0b-abb2-71075da48772" providerId="AD" clId="Web-{5910D812-6B36-12F1-554B-AEDFF037FC36}" dt="2022-09-02T09:52:02.177" v="362" actId="1076"/>
          <ac:spMkLst>
            <pc:docMk/>
            <pc:sldMk cId="726033360" sldId="266"/>
            <ac:spMk id="20" creationId="{B6F306AF-3314-1695-EA94-C2151B2090C5}"/>
          </ac:spMkLst>
        </pc:spChg>
        <pc:grpChg chg="del">
          <ac:chgData name="LEGRAND Cyril" userId="S::clegrand@arfp.asso.fr::2f8b1ff5-007a-4f0b-abb2-71075da48772" providerId="AD" clId="Web-{5910D812-6B36-12F1-554B-AEDFF037FC36}" dt="2022-09-02T09:09:56.668" v="243"/>
          <ac:grpSpMkLst>
            <pc:docMk/>
            <pc:sldMk cId="726033360" sldId="266"/>
            <ac:grpSpMk id="14" creationId="{4A3D65C0-094D-6672-3BCA-1F49C8C3E9AD}"/>
          </ac:grpSpMkLst>
        </pc:grpChg>
        <pc:picChg chg="add mod">
          <ac:chgData name="LEGRAND Cyril" userId="S::clegrand@arfp.asso.fr::2f8b1ff5-007a-4f0b-abb2-71075da48772" providerId="AD" clId="Web-{5910D812-6B36-12F1-554B-AEDFF037FC36}" dt="2022-09-02T09:43:42.300" v="331" actId="1076"/>
          <ac:picMkLst>
            <pc:docMk/>
            <pc:sldMk cId="726033360" sldId="266"/>
            <ac:picMk id="16" creationId="{68475404-E00E-D38B-8808-AE8185C4EB74}"/>
          </ac:picMkLst>
        </pc:picChg>
        <pc:picChg chg="add mod">
          <ac:chgData name="LEGRAND Cyril" userId="S::clegrand@arfp.asso.fr::2f8b1ff5-007a-4f0b-abb2-71075da48772" providerId="AD" clId="Web-{5910D812-6B36-12F1-554B-AEDFF037FC36}" dt="2022-09-02T09:51:59.818" v="361" actId="1076"/>
          <ac:picMkLst>
            <pc:docMk/>
            <pc:sldMk cId="726033360" sldId="266"/>
            <ac:picMk id="17" creationId="{B29DC67F-7F1D-24DF-5048-13B0F6410DCC}"/>
          </ac:picMkLst>
        </pc:picChg>
        <pc:picChg chg="add mod">
          <ac:chgData name="LEGRAND Cyril" userId="S::clegrand@arfp.asso.fr::2f8b1ff5-007a-4f0b-abb2-71075da48772" providerId="AD" clId="Web-{5910D812-6B36-12F1-554B-AEDFF037FC36}" dt="2022-09-02T09:51:55.692" v="360" actId="1076"/>
          <ac:picMkLst>
            <pc:docMk/>
            <pc:sldMk cId="726033360" sldId="266"/>
            <ac:picMk id="18" creationId="{B4016859-B961-9501-1473-5D21927BE1F8}"/>
          </ac:picMkLst>
        </pc:picChg>
      </pc:sldChg>
      <pc:sldChg chg="add">
        <pc:chgData name="LEGRAND Cyril" userId="S::clegrand@arfp.asso.fr::2f8b1ff5-007a-4f0b-abb2-71075da48772" providerId="AD" clId="Web-{5910D812-6B36-12F1-554B-AEDFF037FC36}" dt="2022-09-02T09:10:07.575" v="246"/>
        <pc:sldMkLst>
          <pc:docMk/>
          <pc:sldMk cId="2446514968" sldId="267"/>
        </pc:sldMkLst>
      </pc:sldChg>
      <pc:sldChg chg="add">
        <pc:chgData name="LEGRAND Cyril" userId="S::clegrand@arfp.asso.fr::2f8b1ff5-007a-4f0b-abb2-71075da48772" providerId="AD" clId="Web-{5910D812-6B36-12F1-554B-AEDFF037FC36}" dt="2022-09-02T09:10:08.012" v="247"/>
        <pc:sldMkLst>
          <pc:docMk/>
          <pc:sldMk cId="1727951511" sldId="268"/>
        </pc:sldMkLst>
      </pc:sldChg>
      <pc:sldChg chg="add">
        <pc:chgData name="LEGRAND Cyril" userId="S::clegrand@arfp.asso.fr::2f8b1ff5-007a-4f0b-abb2-71075da48772" providerId="AD" clId="Web-{5910D812-6B36-12F1-554B-AEDFF037FC36}" dt="2022-09-02T09:10:08.309" v="248"/>
        <pc:sldMkLst>
          <pc:docMk/>
          <pc:sldMk cId="1760418770" sldId="269"/>
        </pc:sldMkLst>
      </pc:sldChg>
      <pc:sldChg chg="add">
        <pc:chgData name="LEGRAND Cyril" userId="S::clegrand@arfp.asso.fr::2f8b1ff5-007a-4f0b-abb2-71075da48772" providerId="AD" clId="Web-{5910D812-6B36-12F1-554B-AEDFF037FC36}" dt="2022-09-02T09:10:08.653" v="249"/>
        <pc:sldMkLst>
          <pc:docMk/>
          <pc:sldMk cId="4278857564" sldId="270"/>
        </pc:sldMkLst>
      </pc:sldChg>
      <pc:sldChg chg="add">
        <pc:chgData name="LEGRAND Cyril" userId="S::clegrand@arfp.asso.fr::2f8b1ff5-007a-4f0b-abb2-71075da48772" providerId="AD" clId="Web-{5910D812-6B36-12F1-554B-AEDFF037FC36}" dt="2022-09-02T09:10:08.934" v="250"/>
        <pc:sldMkLst>
          <pc:docMk/>
          <pc:sldMk cId="2578845310" sldId="271"/>
        </pc:sldMkLst>
      </pc:sldChg>
    </pc:docChg>
  </pc:docChgLst>
  <pc:docChgLst>
    <pc:chgData name="LEGRAND Cyril" userId="S::clegrand@arfp.asso.fr::2f8b1ff5-007a-4f0b-abb2-71075da48772" providerId="AD" clId="Web-{330EA01C-BB39-D71E-1A17-FE005942DED7}"/>
    <pc:docChg chg="modSld">
      <pc:chgData name="LEGRAND Cyril" userId="S::clegrand@arfp.asso.fr::2f8b1ff5-007a-4f0b-abb2-71075da48772" providerId="AD" clId="Web-{330EA01C-BB39-D71E-1A17-FE005942DED7}" dt="2022-09-04T12:53:11.453" v="5"/>
      <pc:docMkLst>
        <pc:docMk/>
      </pc:docMkLst>
      <pc:sldChg chg="modSp">
        <pc:chgData name="LEGRAND Cyril" userId="S::clegrand@arfp.asso.fr::2f8b1ff5-007a-4f0b-abb2-71075da48772" providerId="AD" clId="Web-{330EA01C-BB39-D71E-1A17-FE005942DED7}" dt="2022-09-04T08:01:22.339" v="1" actId="1076"/>
        <pc:sldMkLst>
          <pc:docMk/>
          <pc:sldMk cId="2365232224" sldId="276"/>
        </pc:sldMkLst>
        <pc:picChg chg="mod">
          <ac:chgData name="LEGRAND Cyril" userId="S::clegrand@arfp.asso.fr::2f8b1ff5-007a-4f0b-abb2-71075da48772" providerId="AD" clId="Web-{330EA01C-BB39-D71E-1A17-FE005942DED7}" dt="2022-09-04T08:01:22.339" v="1" actId="1076"/>
          <ac:picMkLst>
            <pc:docMk/>
            <pc:sldMk cId="2365232224" sldId="276"/>
            <ac:picMk id="8" creationId="{57ED6276-4791-B545-6C72-9B81ECC08C13}"/>
          </ac:picMkLst>
        </pc:picChg>
      </pc:sldChg>
      <pc:sldChg chg="addSp modSp">
        <pc:chgData name="LEGRAND Cyril" userId="S::clegrand@arfp.asso.fr::2f8b1ff5-007a-4f0b-abb2-71075da48772" providerId="AD" clId="Web-{330EA01C-BB39-D71E-1A17-FE005942DED7}" dt="2022-09-04T12:53:11.453" v="5"/>
        <pc:sldMkLst>
          <pc:docMk/>
          <pc:sldMk cId="2160650051" sldId="278"/>
        </pc:sldMkLst>
        <pc:spChg chg="add">
          <ac:chgData name="LEGRAND Cyril" userId="S::clegrand@arfp.asso.fr::2f8b1ff5-007a-4f0b-abb2-71075da48772" providerId="AD" clId="Web-{330EA01C-BB39-D71E-1A17-FE005942DED7}" dt="2022-09-04T12:53:11.453" v="5"/>
          <ac:spMkLst>
            <pc:docMk/>
            <pc:sldMk cId="2160650051" sldId="278"/>
            <ac:spMk id="13" creationId="{9BC82888-6ADE-5931-BE99-1B5591455F00}"/>
          </ac:spMkLst>
        </pc:spChg>
        <pc:picChg chg="add mod">
          <ac:chgData name="LEGRAND Cyril" userId="S::clegrand@arfp.asso.fr::2f8b1ff5-007a-4f0b-abb2-71075da48772" providerId="AD" clId="Web-{330EA01C-BB39-D71E-1A17-FE005942DED7}" dt="2022-09-04T08:03:06.030" v="4" actId="1076"/>
          <ac:picMkLst>
            <pc:docMk/>
            <pc:sldMk cId="2160650051" sldId="278"/>
            <ac:picMk id="2" creationId="{2CBE01F5-4ED0-E27B-7A2D-4B52D8F1B593}"/>
          </ac:picMkLst>
        </pc:picChg>
      </pc:sldChg>
    </pc:docChg>
  </pc:docChgLst>
  <pc:docChgLst>
    <pc:chgData name="LEGRAND Cyril" userId="2f8b1ff5-007a-4f0b-abb2-71075da48772" providerId="ADAL" clId="{F7071621-C102-4536-9A88-E1809EE3E671}"/>
    <pc:docChg chg="undo custSel addSld delSld modSld sldOrd">
      <pc:chgData name="LEGRAND Cyril" userId="2f8b1ff5-007a-4f0b-abb2-71075da48772" providerId="ADAL" clId="{F7071621-C102-4536-9A88-E1809EE3E671}" dt="2022-09-07T08:41:10.842" v="5271" actId="20577"/>
      <pc:docMkLst>
        <pc:docMk/>
      </pc:docMkLst>
      <pc:sldChg chg="addSp delSp modSp mod modAnim">
        <pc:chgData name="LEGRAND Cyril" userId="2f8b1ff5-007a-4f0b-abb2-71075da48772" providerId="ADAL" clId="{F7071621-C102-4536-9A88-E1809EE3E671}" dt="2022-09-07T08:10:35.672" v="5266"/>
        <pc:sldMkLst>
          <pc:docMk/>
          <pc:sldMk cId="1611729462" sldId="258"/>
        </pc:sldMkLst>
        <pc:spChg chg="mod topLvl">
          <ac:chgData name="LEGRAND Cyril" userId="2f8b1ff5-007a-4f0b-abb2-71075da48772" providerId="ADAL" clId="{F7071621-C102-4536-9A88-E1809EE3E671}" dt="2022-09-07T08:06:02.400" v="5245" actId="20577"/>
          <ac:spMkLst>
            <pc:docMk/>
            <pc:sldMk cId="1611729462" sldId="258"/>
            <ac:spMk id="10" creationId="{8026D405-9BA5-07C2-5F39-FA64BA3EE348}"/>
          </ac:spMkLst>
        </pc:spChg>
        <pc:spChg chg="mod">
          <ac:chgData name="LEGRAND Cyril" userId="2f8b1ff5-007a-4f0b-abb2-71075da48772" providerId="ADAL" clId="{F7071621-C102-4536-9A88-E1809EE3E671}" dt="2022-09-07T08:05:39.456" v="5241" actId="165"/>
          <ac:spMkLst>
            <pc:docMk/>
            <pc:sldMk cId="1611729462" sldId="258"/>
            <ac:spMk id="11" creationId="{3AF43175-01BB-AB48-CABD-638473345338}"/>
          </ac:spMkLst>
        </pc:spChg>
        <pc:spChg chg="del mod">
          <ac:chgData name="LEGRAND Cyril" userId="2f8b1ff5-007a-4f0b-abb2-71075da48772" providerId="ADAL" clId="{F7071621-C102-4536-9A88-E1809EE3E671}" dt="2022-09-07T08:05:34.337" v="5240" actId="478"/>
          <ac:spMkLst>
            <pc:docMk/>
            <pc:sldMk cId="1611729462" sldId="258"/>
            <ac:spMk id="12" creationId="{736C1E5B-601D-EC67-4C47-0752BDF63510}"/>
          </ac:spMkLst>
        </pc:spChg>
        <pc:spChg chg="mod">
          <ac:chgData name="LEGRAND Cyril" userId="2f8b1ff5-007a-4f0b-abb2-71075da48772" providerId="ADAL" clId="{F7071621-C102-4536-9A88-E1809EE3E671}" dt="2022-09-07T08:06:11.350" v="5246" actId="255"/>
          <ac:spMkLst>
            <pc:docMk/>
            <pc:sldMk cId="1611729462" sldId="258"/>
            <ac:spMk id="13" creationId="{7BC66A14-A4D2-F551-B565-5B4A12AECD9A}"/>
          </ac:spMkLst>
        </pc:spChg>
        <pc:spChg chg="add mod">
          <ac:chgData name="LEGRAND Cyril" userId="2f8b1ff5-007a-4f0b-abb2-71075da48772" providerId="ADAL" clId="{F7071621-C102-4536-9A88-E1809EE3E671}" dt="2022-09-06T17:12:38.080" v="4875" actId="12788"/>
          <ac:spMkLst>
            <pc:docMk/>
            <pc:sldMk cId="1611729462" sldId="258"/>
            <ac:spMk id="17" creationId="{9A1CA455-3BFC-1B5A-134B-52C414CEA3DE}"/>
          </ac:spMkLst>
        </pc:spChg>
        <pc:spChg chg="add del mod">
          <ac:chgData name="LEGRAND Cyril" userId="2f8b1ff5-007a-4f0b-abb2-71075da48772" providerId="ADAL" clId="{F7071621-C102-4536-9A88-E1809EE3E671}" dt="2022-09-07T08:05:01.083" v="5237" actId="767"/>
          <ac:spMkLst>
            <pc:docMk/>
            <pc:sldMk cId="1611729462" sldId="258"/>
            <ac:spMk id="19" creationId="{8D5738BD-4753-C7D7-77E7-CCEF05DD9DC3}"/>
          </ac:spMkLst>
        </pc:spChg>
        <pc:grpChg chg="del mod">
          <ac:chgData name="LEGRAND Cyril" userId="2f8b1ff5-007a-4f0b-abb2-71075da48772" providerId="ADAL" clId="{F7071621-C102-4536-9A88-E1809EE3E671}" dt="2022-09-07T08:05:34.337" v="5240" actId="478"/>
          <ac:grpSpMkLst>
            <pc:docMk/>
            <pc:sldMk cId="1611729462" sldId="258"/>
            <ac:grpSpMk id="14" creationId="{71CD8498-AE81-2B1E-5B86-FDFE1C7137FA}"/>
          </ac:grpSpMkLst>
        </pc:grpChg>
        <pc:grpChg chg="mod topLvl">
          <ac:chgData name="LEGRAND Cyril" userId="2f8b1ff5-007a-4f0b-abb2-71075da48772" providerId="ADAL" clId="{F7071621-C102-4536-9A88-E1809EE3E671}" dt="2022-09-07T08:05:39.456" v="5241" actId="165"/>
          <ac:grpSpMkLst>
            <pc:docMk/>
            <pc:sldMk cId="1611729462" sldId="258"/>
            <ac:grpSpMk id="16" creationId="{84BCA51F-6938-CE1F-5CD2-74EFCFE6480C}"/>
          </ac:grpSpMkLst>
        </pc:grpChg>
        <pc:grpChg chg="add del mod">
          <ac:chgData name="LEGRAND Cyril" userId="2f8b1ff5-007a-4f0b-abb2-71075da48772" providerId="ADAL" clId="{F7071621-C102-4536-9A88-E1809EE3E671}" dt="2022-09-07T08:05:39.456" v="5241" actId="165"/>
          <ac:grpSpMkLst>
            <pc:docMk/>
            <pc:sldMk cId="1611729462" sldId="258"/>
            <ac:grpSpMk id="18" creationId="{32FD11F3-D77D-7F2A-E164-ADD98D7FAE0C}"/>
          </ac:grpSpMkLst>
        </pc:grpChg>
        <pc:picChg chg="mod topLvl">
          <ac:chgData name="LEGRAND Cyril" userId="2f8b1ff5-007a-4f0b-abb2-71075da48772" providerId="ADAL" clId="{F7071621-C102-4536-9A88-E1809EE3E671}" dt="2022-09-07T08:05:39.456" v="5241" actId="165"/>
          <ac:picMkLst>
            <pc:docMk/>
            <pc:sldMk cId="1611729462" sldId="258"/>
            <ac:picMk id="2" creationId="{D3FFD5A8-985C-5B2D-16A0-0E3313133DFD}"/>
          </ac:picMkLst>
        </pc:picChg>
        <pc:picChg chg="mod topLvl">
          <ac:chgData name="LEGRAND Cyril" userId="2f8b1ff5-007a-4f0b-abb2-71075da48772" providerId="ADAL" clId="{F7071621-C102-4536-9A88-E1809EE3E671}" dt="2022-09-07T08:05:39.456" v="5241" actId="165"/>
          <ac:picMkLst>
            <pc:docMk/>
            <pc:sldMk cId="1611729462" sldId="258"/>
            <ac:picMk id="8" creationId="{9ABD07B7-95F5-F655-6D5B-A5E7A2DB0F33}"/>
          </ac:picMkLst>
        </pc:picChg>
      </pc:sldChg>
      <pc:sldChg chg="addSp delSp modSp add del mod ord modAnim">
        <pc:chgData name="LEGRAND Cyril" userId="2f8b1ff5-007a-4f0b-abb2-71075da48772" providerId="ADAL" clId="{F7071621-C102-4536-9A88-E1809EE3E671}" dt="2022-09-05T08:19:53.757" v="2416" actId="47"/>
        <pc:sldMkLst>
          <pc:docMk/>
          <pc:sldMk cId="726033360" sldId="266"/>
        </pc:sldMkLst>
        <pc:spChg chg="add mod topLvl">
          <ac:chgData name="LEGRAND Cyril" userId="2f8b1ff5-007a-4f0b-abb2-71075da48772" providerId="ADAL" clId="{F7071621-C102-4536-9A88-E1809EE3E671}" dt="2022-09-04T15:41:24.648" v="2284" actId="164"/>
          <ac:spMkLst>
            <pc:docMk/>
            <pc:sldMk cId="726033360" sldId="266"/>
            <ac:spMk id="2" creationId="{E20AAEA1-71F4-A515-1A55-63769541DC6F}"/>
          </ac:spMkLst>
        </pc:spChg>
        <pc:spChg chg="add mod">
          <ac:chgData name="LEGRAND Cyril" userId="2f8b1ff5-007a-4f0b-abb2-71075da48772" providerId="ADAL" clId="{F7071621-C102-4536-9A88-E1809EE3E671}" dt="2022-09-04T14:01:21.501" v="2139" actId="338"/>
          <ac:spMkLst>
            <pc:docMk/>
            <pc:sldMk cId="726033360" sldId="266"/>
            <ac:spMk id="10" creationId="{1BE89AFE-F395-1BF2-3884-5FA5AB0B5454}"/>
          </ac:spMkLst>
        </pc:spChg>
        <pc:spChg chg="add mod topLvl">
          <ac:chgData name="LEGRAND Cyril" userId="2f8b1ff5-007a-4f0b-abb2-71075da48772" providerId="ADAL" clId="{F7071621-C102-4536-9A88-E1809EE3E671}" dt="2022-09-04T15:41:24.648" v="2284" actId="164"/>
          <ac:spMkLst>
            <pc:docMk/>
            <pc:sldMk cId="726033360" sldId="266"/>
            <ac:spMk id="11" creationId="{42268AB9-EA03-61AA-2434-4C8B6294FB02}"/>
          </ac:spMkLst>
        </pc:spChg>
        <pc:spChg chg="add mod">
          <ac:chgData name="LEGRAND Cyril" userId="2f8b1ff5-007a-4f0b-abb2-71075da48772" providerId="ADAL" clId="{F7071621-C102-4536-9A88-E1809EE3E671}" dt="2022-09-04T13:52:37.568" v="2125" actId="14100"/>
          <ac:spMkLst>
            <pc:docMk/>
            <pc:sldMk cId="726033360" sldId="266"/>
            <ac:spMk id="12" creationId="{6A9E4B34-127A-FCD9-C961-BC5DFC1EFDA9}"/>
          </ac:spMkLst>
        </pc:spChg>
        <pc:spChg chg="add del">
          <ac:chgData name="LEGRAND Cyril" userId="2f8b1ff5-007a-4f0b-abb2-71075da48772" providerId="ADAL" clId="{F7071621-C102-4536-9A88-E1809EE3E671}" dt="2022-09-03T07:44:46.840" v="97" actId="22"/>
          <ac:spMkLst>
            <pc:docMk/>
            <pc:sldMk cId="726033360" sldId="266"/>
            <ac:spMk id="13" creationId="{F4B4A5BF-DC23-9A9E-C93A-F2C25215AB0F}"/>
          </ac:spMkLst>
        </pc:spChg>
        <pc:spChg chg="add mod">
          <ac:chgData name="LEGRAND Cyril" userId="2f8b1ff5-007a-4f0b-abb2-71075da48772" providerId="ADAL" clId="{F7071621-C102-4536-9A88-E1809EE3E671}" dt="2022-09-04T14:01:21.501" v="2139" actId="338"/>
          <ac:spMkLst>
            <pc:docMk/>
            <pc:sldMk cId="726033360" sldId="266"/>
            <ac:spMk id="15" creationId="{9FACC515-F9B6-8A48-4AEE-E706DFB156C2}"/>
          </ac:spMkLst>
        </pc:spChg>
        <pc:spChg chg="del">
          <ac:chgData name="LEGRAND Cyril" userId="2f8b1ff5-007a-4f0b-abb2-71075da48772" providerId="ADAL" clId="{F7071621-C102-4536-9A88-E1809EE3E671}" dt="2022-09-03T07:35:44.656" v="0" actId="478"/>
          <ac:spMkLst>
            <pc:docMk/>
            <pc:sldMk cId="726033360" sldId="266"/>
            <ac:spMk id="19" creationId="{432DEAF1-DD15-1D76-C0EB-7AF10D61814A}"/>
          </ac:spMkLst>
        </pc:spChg>
        <pc:spChg chg="del">
          <ac:chgData name="LEGRAND Cyril" userId="2f8b1ff5-007a-4f0b-abb2-71075da48772" providerId="ADAL" clId="{F7071621-C102-4536-9A88-E1809EE3E671}" dt="2022-09-03T07:35:45.589" v="1" actId="478"/>
          <ac:spMkLst>
            <pc:docMk/>
            <pc:sldMk cId="726033360" sldId="266"/>
            <ac:spMk id="20" creationId="{B6F306AF-3314-1695-EA94-C2151B2090C5}"/>
          </ac:spMkLst>
        </pc:spChg>
        <pc:grpChg chg="add mod">
          <ac:chgData name="LEGRAND Cyril" userId="2f8b1ff5-007a-4f0b-abb2-71075da48772" providerId="ADAL" clId="{F7071621-C102-4536-9A88-E1809EE3E671}" dt="2022-09-04T15:41:24.648" v="2284" actId="164"/>
          <ac:grpSpMkLst>
            <pc:docMk/>
            <pc:sldMk cId="726033360" sldId="266"/>
            <ac:grpSpMk id="8" creationId="{B71D2EFA-2E78-AA98-45DD-CBF05C06C0D4}"/>
          </ac:grpSpMkLst>
        </pc:grpChg>
        <pc:grpChg chg="add del mod">
          <ac:chgData name="LEGRAND Cyril" userId="2f8b1ff5-007a-4f0b-abb2-71075da48772" providerId="ADAL" clId="{F7071621-C102-4536-9A88-E1809EE3E671}" dt="2022-09-04T14:01:01.910" v="2137" actId="165"/>
          <ac:grpSpMkLst>
            <pc:docMk/>
            <pc:sldMk cId="726033360" sldId="266"/>
            <ac:grpSpMk id="14" creationId="{D3C2F801-E0EE-F55C-E11D-310A26C81607}"/>
          </ac:grpSpMkLst>
        </pc:grpChg>
        <pc:grpChg chg="add mod">
          <ac:chgData name="LEGRAND Cyril" userId="2f8b1ff5-007a-4f0b-abb2-71075da48772" providerId="ADAL" clId="{F7071621-C102-4536-9A88-E1809EE3E671}" dt="2022-09-04T14:01:21.501" v="2139" actId="338"/>
          <ac:grpSpMkLst>
            <pc:docMk/>
            <pc:sldMk cId="726033360" sldId="266"/>
            <ac:grpSpMk id="19" creationId="{4C590A5E-CB4A-89E1-CF02-1C410666F67B}"/>
          </ac:grpSpMkLst>
        </pc:grpChg>
        <pc:grpChg chg="add del mod">
          <ac:chgData name="LEGRAND Cyril" userId="2f8b1ff5-007a-4f0b-abb2-71075da48772" providerId="ADAL" clId="{F7071621-C102-4536-9A88-E1809EE3E671}" dt="2022-09-04T15:40:47.177" v="2282" actId="165"/>
          <ac:grpSpMkLst>
            <pc:docMk/>
            <pc:sldMk cId="726033360" sldId="266"/>
            <ac:grpSpMk id="20" creationId="{EBF7A475-7F3B-AA0D-69F6-E2CD4404FDE1}"/>
          </ac:grpSpMkLst>
        </pc:grpChg>
        <pc:grpChg chg="add del mod topLvl">
          <ac:chgData name="LEGRAND Cyril" userId="2f8b1ff5-007a-4f0b-abb2-71075da48772" providerId="ADAL" clId="{F7071621-C102-4536-9A88-E1809EE3E671}" dt="2022-09-04T14:01:33.971" v="2141" actId="165"/>
          <ac:grpSpMkLst>
            <pc:docMk/>
            <pc:sldMk cId="726033360" sldId="266"/>
            <ac:grpSpMk id="21" creationId="{488468CA-1955-2210-DCC9-05D908CE2BA5}"/>
          </ac:grpSpMkLst>
        </pc:grpChg>
        <pc:grpChg chg="add mod topLvl">
          <ac:chgData name="LEGRAND Cyril" userId="2f8b1ff5-007a-4f0b-abb2-71075da48772" providerId="ADAL" clId="{F7071621-C102-4536-9A88-E1809EE3E671}" dt="2022-09-04T14:02:32.571" v="2151" actId="1076"/>
          <ac:grpSpMkLst>
            <pc:docMk/>
            <pc:sldMk cId="726033360" sldId="266"/>
            <ac:grpSpMk id="22" creationId="{67CC76EB-34FA-4A20-1F3F-12D3F731723A}"/>
          </ac:grpSpMkLst>
        </pc:grpChg>
        <pc:picChg chg="mod topLvl">
          <ac:chgData name="LEGRAND Cyril" userId="2f8b1ff5-007a-4f0b-abb2-71075da48772" providerId="ADAL" clId="{F7071621-C102-4536-9A88-E1809EE3E671}" dt="2022-09-04T14:01:21.501" v="2139" actId="338"/>
          <ac:picMkLst>
            <pc:docMk/>
            <pc:sldMk cId="726033360" sldId="266"/>
            <ac:picMk id="16" creationId="{68475404-E00E-D38B-8808-AE8185C4EB74}"/>
          </ac:picMkLst>
        </pc:picChg>
        <pc:cxnChg chg="mod">
          <ac:chgData name="LEGRAND Cyril" userId="2f8b1ff5-007a-4f0b-abb2-71075da48772" providerId="ADAL" clId="{F7071621-C102-4536-9A88-E1809EE3E671}" dt="2022-09-04T14:09:24.023" v="2223" actId="14100"/>
          <ac:cxnSpMkLst>
            <pc:docMk/>
            <pc:sldMk cId="726033360" sldId="266"/>
            <ac:cxnSpMk id="9" creationId="{C072B06A-FF0F-1A94-D40C-146C4B3D5E49}"/>
          </ac:cxnSpMkLst>
        </pc:cxnChg>
      </pc:sldChg>
      <pc:sldChg chg="del">
        <pc:chgData name="LEGRAND Cyril" userId="2f8b1ff5-007a-4f0b-abb2-71075da48772" providerId="ADAL" clId="{F7071621-C102-4536-9A88-E1809EE3E671}" dt="2022-09-03T07:50:39.295" v="201" actId="47"/>
        <pc:sldMkLst>
          <pc:docMk/>
          <pc:sldMk cId="2446514968" sldId="267"/>
        </pc:sldMkLst>
      </pc:sldChg>
      <pc:sldChg chg="del">
        <pc:chgData name="LEGRAND Cyril" userId="2f8b1ff5-007a-4f0b-abb2-71075da48772" providerId="ADAL" clId="{F7071621-C102-4536-9A88-E1809EE3E671}" dt="2022-09-03T07:50:39.295" v="201" actId="47"/>
        <pc:sldMkLst>
          <pc:docMk/>
          <pc:sldMk cId="1727951511" sldId="268"/>
        </pc:sldMkLst>
      </pc:sldChg>
      <pc:sldChg chg="del">
        <pc:chgData name="LEGRAND Cyril" userId="2f8b1ff5-007a-4f0b-abb2-71075da48772" providerId="ADAL" clId="{F7071621-C102-4536-9A88-E1809EE3E671}" dt="2022-09-03T07:50:39.295" v="201" actId="47"/>
        <pc:sldMkLst>
          <pc:docMk/>
          <pc:sldMk cId="1760418770" sldId="269"/>
        </pc:sldMkLst>
      </pc:sldChg>
      <pc:sldChg chg="del">
        <pc:chgData name="LEGRAND Cyril" userId="2f8b1ff5-007a-4f0b-abb2-71075da48772" providerId="ADAL" clId="{F7071621-C102-4536-9A88-E1809EE3E671}" dt="2022-09-03T07:50:39.295" v="201" actId="47"/>
        <pc:sldMkLst>
          <pc:docMk/>
          <pc:sldMk cId="4278857564" sldId="270"/>
        </pc:sldMkLst>
      </pc:sldChg>
      <pc:sldChg chg="del">
        <pc:chgData name="LEGRAND Cyril" userId="2f8b1ff5-007a-4f0b-abb2-71075da48772" providerId="ADAL" clId="{F7071621-C102-4536-9A88-E1809EE3E671}" dt="2022-09-03T07:50:39.295" v="201" actId="47"/>
        <pc:sldMkLst>
          <pc:docMk/>
          <pc:sldMk cId="2578845310" sldId="271"/>
        </pc:sldMkLst>
      </pc:sldChg>
      <pc:sldChg chg="add del">
        <pc:chgData name="LEGRAND Cyril" userId="2f8b1ff5-007a-4f0b-abb2-71075da48772" providerId="ADAL" clId="{F7071621-C102-4536-9A88-E1809EE3E671}" dt="2022-09-03T07:54:13.942" v="216" actId="47"/>
        <pc:sldMkLst>
          <pc:docMk/>
          <pc:sldMk cId="536053547" sldId="272"/>
        </pc:sldMkLst>
      </pc:sldChg>
      <pc:sldChg chg="add del">
        <pc:chgData name="LEGRAND Cyril" userId="2f8b1ff5-007a-4f0b-abb2-71075da48772" providerId="ADAL" clId="{F7071621-C102-4536-9A88-E1809EE3E671}" dt="2022-09-03T07:51:08.583" v="211" actId="47"/>
        <pc:sldMkLst>
          <pc:docMk/>
          <pc:sldMk cId="2248229044" sldId="273"/>
        </pc:sldMkLst>
      </pc:sldChg>
      <pc:sldChg chg="add del">
        <pc:chgData name="LEGRAND Cyril" userId="2f8b1ff5-007a-4f0b-abb2-71075da48772" providerId="ADAL" clId="{F7071621-C102-4536-9A88-E1809EE3E671}" dt="2022-09-03T07:51:09.544" v="212" actId="47"/>
        <pc:sldMkLst>
          <pc:docMk/>
          <pc:sldMk cId="1549058941" sldId="274"/>
        </pc:sldMkLst>
      </pc:sldChg>
      <pc:sldChg chg="addSp delSp modSp add mod delAnim modAnim">
        <pc:chgData name="LEGRAND Cyril" userId="2f8b1ff5-007a-4f0b-abb2-71075da48772" providerId="ADAL" clId="{F7071621-C102-4536-9A88-E1809EE3E671}" dt="2022-09-07T06:34:19.565" v="5137" actId="1076"/>
        <pc:sldMkLst>
          <pc:docMk/>
          <pc:sldMk cId="3832770866" sldId="275"/>
        </pc:sldMkLst>
        <pc:spChg chg="add mod">
          <ac:chgData name="LEGRAND Cyril" userId="2f8b1ff5-007a-4f0b-abb2-71075da48772" providerId="ADAL" clId="{F7071621-C102-4536-9A88-E1809EE3E671}" dt="2022-09-07T06:34:19.565" v="5137" actId="1076"/>
          <ac:spMkLst>
            <pc:docMk/>
            <pc:sldMk cId="3832770866" sldId="275"/>
            <ac:spMk id="2" creationId="{A347DD25-58A9-8243-BBFC-FA47B8EFB374}"/>
          </ac:spMkLst>
        </pc:spChg>
        <pc:spChg chg="add mod">
          <ac:chgData name="LEGRAND Cyril" userId="2f8b1ff5-007a-4f0b-abb2-71075da48772" providerId="ADAL" clId="{F7071621-C102-4536-9A88-E1809EE3E671}" dt="2022-09-04T13:44:41.916" v="2053" actId="20577"/>
          <ac:spMkLst>
            <pc:docMk/>
            <pc:sldMk cId="3832770866" sldId="275"/>
            <ac:spMk id="11" creationId="{9F8D32D5-0580-A83B-06CC-C8D0A2D5915A}"/>
          </ac:spMkLst>
        </pc:spChg>
        <pc:spChg chg="add mod ord">
          <ac:chgData name="LEGRAND Cyril" userId="2f8b1ff5-007a-4f0b-abb2-71075da48772" providerId="ADAL" clId="{F7071621-C102-4536-9A88-E1809EE3E671}" dt="2022-09-06T10:21:45.306" v="4507" actId="165"/>
          <ac:spMkLst>
            <pc:docMk/>
            <pc:sldMk cId="3832770866" sldId="275"/>
            <ac:spMk id="15" creationId="{9C077DF8-52AB-134D-A4F6-BF63B10BDAF4}"/>
          </ac:spMkLst>
        </pc:spChg>
        <pc:spChg chg="del mod">
          <ac:chgData name="LEGRAND Cyril" userId="2f8b1ff5-007a-4f0b-abb2-71075da48772" providerId="ADAL" clId="{F7071621-C102-4536-9A88-E1809EE3E671}" dt="2022-09-03T07:50:50.887" v="205" actId="478"/>
          <ac:spMkLst>
            <pc:docMk/>
            <pc:sldMk cId="3832770866" sldId="275"/>
            <ac:spMk id="15" creationId="{B049480E-4077-749D-02EE-EA08DB9E7942}"/>
          </ac:spMkLst>
        </pc:spChg>
        <pc:spChg chg="add mod">
          <ac:chgData name="LEGRAND Cyril" userId="2f8b1ff5-007a-4f0b-abb2-71075da48772" providerId="ADAL" clId="{F7071621-C102-4536-9A88-E1809EE3E671}" dt="2022-09-05T12:19:28.625" v="3624" actId="164"/>
          <ac:spMkLst>
            <pc:docMk/>
            <pc:sldMk cId="3832770866" sldId="275"/>
            <ac:spMk id="18" creationId="{73796756-6E3B-AAFE-7A53-722F25FDA492}"/>
          </ac:spMkLst>
        </pc:spChg>
        <pc:spChg chg="add del mod">
          <ac:chgData name="LEGRAND Cyril" userId="2f8b1ff5-007a-4f0b-abb2-71075da48772" providerId="ADAL" clId="{F7071621-C102-4536-9A88-E1809EE3E671}" dt="2022-09-05T12:16:25.231" v="3571" actId="478"/>
          <ac:spMkLst>
            <pc:docMk/>
            <pc:sldMk cId="3832770866" sldId="275"/>
            <ac:spMk id="19" creationId="{CEE8C0EB-B644-6C39-AD9F-84EE3FA7EC05}"/>
          </ac:spMkLst>
        </pc:spChg>
        <pc:spChg chg="add mod">
          <ac:chgData name="LEGRAND Cyril" userId="2f8b1ff5-007a-4f0b-abb2-71075da48772" providerId="ADAL" clId="{F7071621-C102-4536-9A88-E1809EE3E671}" dt="2022-09-05T12:19:28.625" v="3624" actId="164"/>
          <ac:spMkLst>
            <pc:docMk/>
            <pc:sldMk cId="3832770866" sldId="275"/>
            <ac:spMk id="20" creationId="{06EC184A-C163-F84A-481B-5AE42402B0F7}"/>
          </ac:spMkLst>
        </pc:spChg>
        <pc:spChg chg="add mod">
          <ac:chgData name="LEGRAND Cyril" userId="2f8b1ff5-007a-4f0b-abb2-71075da48772" providerId="ADAL" clId="{F7071621-C102-4536-9A88-E1809EE3E671}" dt="2022-09-05T12:19:41.705" v="3625" actId="164"/>
          <ac:spMkLst>
            <pc:docMk/>
            <pc:sldMk cId="3832770866" sldId="275"/>
            <ac:spMk id="21" creationId="{718010D3-5391-F94C-9C38-738B62F1E2FF}"/>
          </ac:spMkLst>
        </pc:spChg>
        <pc:spChg chg="add mod">
          <ac:chgData name="LEGRAND Cyril" userId="2f8b1ff5-007a-4f0b-abb2-71075da48772" providerId="ADAL" clId="{F7071621-C102-4536-9A88-E1809EE3E671}" dt="2022-09-05T12:19:41.705" v="3625" actId="164"/>
          <ac:spMkLst>
            <pc:docMk/>
            <pc:sldMk cId="3832770866" sldId="275"/>
            <ac:spMk id="22" creationId="{E589320F-9707-F8DA-60F3-20633695F7DA}"/>
          </ac:spMkLst>
        </pc:spChg>
        <pc:spChg chg="add del mod">
          <ac:chgData name="LEGRAND Cyril" userId="2f8b1ff5-007a-4f0b-abb2-71075da48772" providerId="ADAL" clId="{F7071621-C102-4536-9A88-E1809EE3E671}" dt="2022-09-03T09:08:29.088" v="260" actId="478"/>
          <ac:spMkLst>
            <pc:docMk/>
            <pc:sldMk cId="3832770866" sldId="275"/>
            <ac:spMk id="25" creationId="{ABAF544D-2DE1-3C0D-1402-F901C5A40CEE}"/>
          </ac:spMkLst>
        </pc:spChg>
        <pc:spChg chg="add mod">
          <ac:chgData name="LEGRAND Cyril" userId="2f8b1ff5-007a-4f0b-abb2-71075da48772" providerId="ADAL" clId="{F7071621-C102-4536-9A88-E1809EE3E671}" dt="2022-09-05T12:19:41.705" v="3625" actId="164"/>
          <ac:spMkLst>
            <pc:docMk/>
            <pc:sldMk cId="3832770866" sldId="275"/>
            <ac:spMk id="28" creationId="{F86B135F-4871-28C0-F434-DBBFD272BBDC}"/>
          </ac:spMkLst>
        </pc:spChg>
        <pc:spChg chg="add mod">
          <ac:chgData name="LEGRAND Cyril" userId="2f8b1ff5-007a-4f0b-abb2-71075da48772" providerId="ADAL" clId="{F7071621-C102-4536-9A88-E1809EE3E671}" dt="2022-09-05T12:19:15.060" v="3623" actId="20577"/>
          <ac:spMkLst>
            <pc:docMk/>
            <pc:sldMk cId="3832770866" sldId="275"/>
            <ac:spMk id="29" creationId="{51E82720-B7B0-3230-EF77-3789EAEAC950}"/>
          </ac:spMkLst>
        </pc:spChg>
        <pc:grpChg chg="del">
          <ac:chgData name="LEGRAND Cyril" userId="2f8b1ff5-007a-4f0b-abb2-71075da48772" providerId="ADAL" clId="{F7071621-C102-4536-9A88-E1809EE3E671}" dt="2022-09-03T07:50:54.112" v="206" actId="478"/>
          <ac:grpSpMkLst>
            <pc:docMk/>
            <pc:sldMk cId="3832770866" sldId="275"/>
            <ac:grpSpMk id="14" creationId="{71CD8498-AE81-2B1E-5B86-FDFE1C7137FA}"/>
          </ac:grpSpMkLst>
        </pc:grpChg>
        <pc:grpChg chg="del">
          <ac:chgData name="LEGRAND Cyril" userId="2f8b1ff5-007a-4f0b-abb2-71075da48772" providerId="ADAL" clId="{F7071621-C102-4536-9A88-E1809EE3E671}" dt="2022-09-03T07:50:54.112" v="206" actId="478"/>
          <ac:grpSpMkLst>
            <pc:docMk/>
            <pc:sldMk cId="3832770866" sldId="275"/>
            <ac:grpSpMk id="16" creationId="{84BCA51F-6938-CE1F-5CD2-74EFCFE6480C}"/>
          </ac:grpSpMkLst>
        </pc:grpChg>
        <pc:grpChg chg="add mod topLvl">
          <ac:chgData name="LEGRAND Cyril" userId="2f8b1ff5-007a-4f0b-abb2-71075da48772" providerId="ADAL" clId="{F7071621-C102-4536-9A88-E1809EE3E671}" dt="2022-09-06T10:21:45.306" v="4507" actId="165"/>
          <ac:grpSpMkLst>
            <pc:docMk/>
            <pc:sldMk cId="3832770866" sldId="275"/>
            <ac:grpSpMk id="16" creationId="{EFF91956-ABA0-36A6-A360-ADFF6AD80CB9}"/>
          </ac:grpSpMkLst>
        </pc:grpChg>
        <pc:grpChg chg="add del mod ord">
          <ac:chgData name="LEGRAND Cyril" userId="2f8b1ff5-007a-4f0b-abb2-71075da48772" providerId="ADAL" clId="{F7071621-C102-4536-9A88-E1809EE3E671}" dt="2022-09-06T10:21:45.306" v="4507" actId="165"/>
          <ac:grpSpMkLst>
            <pc:docMk/>
            <pc:sldMk cId="3832770866" sldId="275"/>
            <ac:grpSpMk id="17" creationId="{D0DCD9EC-9858-778D-F032-B656F9A5CBC4}"/>
          </ac:grpSpMkLst>
        </pc:grpChg>
        <pc:grpChg chg="add mod">
          <ac:chgData name="LEGRAND Cyril" userId="2f8b1ff5-007a-4f0b-abb2-71075da48772" providerId="ADAL" clId="{F7071621-C102-4536-9A88-E1809EE3E671}" dt="2022-09-05T12:19:28.625" v="3624" actId="164"/>
          <ac:grpSpMkLst>
            <pc:docMk/>
            <pc:sldMk cId="3832770866" sldId="275"/>
            <ac:grpSpMk id="30" creationId="{965C4B3D-7727-4F55-BAE7-6912683CF705}"/>
          </ac:grpSpMkLst>
        </pc:grpChg>
        <pc:grpChg chg="add mod">
          <ac:chgData name="LEGRAND Cyril" userId="2f8b1ff5-007a-4f0b-abb2-71075da48772" providerId="ADAL" clId="{F7071621-C102-4536-9A88-E1809EE3E671}" dt="2022-09-05T12:19:41.705" v="3625" actId="164"/>
          <ac:grpSpMkLst>
            <pc:docMk/>
            <pc:sldMk cId="3832770866" sldId="275"/>
            <ac:grpSpMk id="31" creationId="{E7FCFCED-A081-D6A2-79E6-DC545F639618}"/>
          </ac:grpSpMkLst>
        </pc:grpChg>
        <pc:picChg chg="del">
          <ac:chgData name="LEGRAND Cyril" userId="2f8b1ff5-007a-4f0b-abb2-71075da48772" providerId="ADAL" clId="{F7071621-C102-4536-9A88-E1809EE3E671}" dt="2022-09-03T07:50:54.112" v="206" actId="478"/>
          <ac:picMkLst>
            <pc:docMk/>
            <pc:sldMk cId="3832770866" sldId="275"/>
            <ac:picMk id="2" creationId="{D3FFD5A8-985C-5B2D-16A0-0E3313133DFD}"/>
          </ac:picMkLst>
        </pc:picChg>
        <pc:picChg chg="add del">
          <ac:chgData name="LEGRAND Cyril" userId="2f8b1ff5-007a-4f0b-abb2-71075da48772" providerId="ADAL" clId="{F7071621-C102-4536-9A88-E1809EE3E671}" dt="2022-09-05T09:14:22.832" v="2492" actId="478"/>
          <ac:picMkLst>
            <pc:docMk/>
            <pc:sldMk cId="3832770866" sldId="275"/>
            <ac:picMk id="8" creationId="{6B81B6B3-A10D-570F-D73E-D627BE6E451D}"/>
          </ac:picMkLst>
        </pc:picChg>
        <pc:picChg chg="add del">
          <ac:chgData name="LEGRAND Cyril" userId="2f8b1ff5-007a-4f0b-abb2-71075da48772" providerId="ADAL" clId="{F7071621-C102-4536-9A88-E1809EE3E671}" dt="2022-09-04T13:44:09.934" v="2037" actId="22"/>
          <ac:picMkLst>
            <pc:docMk/>
            <pc:sldMk cId="3832770866" sldId="275"/>
            <ac:picMk id="8" creationId="{70CB00AF-6B35-3DB3-3E32-06DAF5C5BD14}"/>
          </ac:picMkLst>
        </pc:picChg>
        <pc:picChg chg="del">
          <ac:chgData name="LEGRAND Cyril" userId="2f8b1ff5-007a-4f0b-abb2-71075da48772" providerId="ADAL" clId="{F7071621-C102-4536-9A88-E1809EE3E671}" dt="2022-09-03T07:50:54.112" v="206" actId="478"/>
          <ac:picMkLst>
            <pc:docMk/>
            <pc:sldMk cId="3832770866" sldId="275"/>
            <ac:picMk id="8" creationId="{9ABD07B7-95F5-F655-6D5B-A5E7A2DB0F33}"/>
          </ac:picMkLst>
        </pc:picChg>
        <pc:picChg chg="add mod">
          <ac:chgData name="LEGRAND Cyril" userId="2f8b1ff5-007a-4f0b-abb2-71075da48772" providerId="ADAL" clId="{F7071621-C102-4536-9A88-E1809EE3E671}" dt="2022-09-06T07:07:21.333" v="3839" actId="1076"/>
          <ac:picMkLst>
            <pc:docMk/>
            <pc:sldMk cId="3832770866" sldId="275"/>
            <ac:picMk id="8" creationId="{F41F397D-74C6-E91B-8D45-83EEFED19288}"/>
          </ac:picMkLst>
        </pc:picChg>
        <pc:picChg chg="add mod">
          <ac:chgData name="LEGRAND Cyril" userId="2f8b1ff5-007a-4f0b-abb2-71075da48772" providerId="ADAL" clId="{F7071621-C102-4536-9A88-E1809EE3E671}" dt="2022-09-06T10:21:45.306" v="4507" actId="165"/>
          <ac:picMkLst>
            <pc:docMk/>
            <pc:sldMk cId="3832770866" sldId="275"/>
            <ac:picMk id="12" creationId="{22E5384A-5E0A-527B-BE56-631DD1E0A794}"/>
          </ac:picMkLst>
        </pc:picChg>
        <pc:picChg chg="add mod topLvl">
          <ac:chgData name="LEGRAND Cyril" userId="2f8b1ff5-007a-4f0b-abb2-71075da48772" providerId="ADAL" clId="{F7071621-C102-4536-9A88-E1809EE3E671}" dt="2022-09-06T10:21:45.306" v="4507" actId="165"/>
          <ac:picMkLst>
            <pc:docMk/>
            <pc:sldMk cId="3832770866" sldId="275"/>
            <ac:picMk id="14" creationId="{D3C0DB96-53D0-0883-7365-18BBA918E481}"/>
          </ac:picMkLst>
        </pc:picChg>
        <pc:picChg chg="add del mod">
          <ac:chgData name="LEGRAND Cyril" userId="2f8b1ff5-007a-4f0b-abb2-71075da48772" providerId="ADAL" clId="{F7071621-C102-4536-9A88-E1809EE3E671}" dt="2022-09-03T08:06:22.667" v="234" actId="478"/>
          <ac:picMkLst>
            <pc:docMk/>
            <pc:sldMk cId="3832770866" sldId="275"/>
            <ac:picMk id="18" creationId="{DCDB66AF-59E0-9DA1-0881-0165E5D273D4}"/>
          </ac:picMkLst>
        </pc:picChg>
        <pc:picChg chg="add del mod">
          <ac:chgData name="LEGRAND Cyril" userId="2f8b1ff5-007a-4f0b-abb2-71075da48772" providerId="ADAL" clId="{F7071621-C102-4536-9A88-E1809EE3E671}" dt="2022-09-03T08:04:33.796" v="231"/>
          <ac:picMkLst>
            <pc:docMk/>
            <pc:sldMk cId="3832770866" sldId="275"/>
            <ac:picMk id="20" creationId="{87D2C711-7D8C-C8B7-DADA-963DD5683791}"/>
          </ac:picMkLst>
        </pc:picChg>
        <pc:picChg chg="add del mod">
          <ac:chgData name="LEGRAND Cyril" userId="2f8b1ff5-007a-4f0b-abb2-71075da48772" providerId="ADAL" clId="{F7071621-C102-4536-9A88-E1809EE3E671}" dt="2022-09-03T08:27:25.163" v="238" actId="478"/>
          <ac:picMkLst>
            <pc:docMk/>
            <pc:sldMk cId="3832770866" sldId="275"/>
            <ac:picMk id="22" creationId="{1D46DA5E-F4F4-E7BD-BE26-1187DDC4EB94}"/>
          </ac:picMkLst>
        </pc:picChg>
        <pc:picChg chg="add mod ord">
          <ac:chgData name="LEGRAND Cyril" userId="2f8b1ff5-007a-4f0b-abb2-71075da48772" providerId="ADAL" clId="{F7071621-C102-4536-9A88-E1809EE3E671}" dt="2022-09-05T12:54:55.016" v="3676" actId="14826"/>
          <ac:picMkLst>
            <pc:docMk/>
            <pc:sldMk cId="3832770866" sldId="275"/>
            <ac:picMk id="24" creationId="{379A2097-25B7-23CC-9938-ED3B89D0587A}"/>
          </ac:picMkLst>
        </pc:picChg>
        <pc:picChg chg="add del">
          <ac:chgData name="LEGRAND Cyril" userId="2f8b1ff5-007a-4f0b-abb2-71075da48772" providerId="ADAL" clId="{F7071621-C102-4536-9A88-E1809EE3E671}" dt="2022-09-05T12:17:14.430" v="3586" actId="22"/>
          <ac:picMkLst>
            <pc:docMk/>
            <pc:sldMk cId="3832770866" sldId="275"/>
            <ac:picMk id="25" creationId="{8AFB7E92-D319-D33C-B632-BBAC736C2A75}"/>
          </ac:picMkLst>
        </pc:picChg>
        <pc:picChg chg="add del">
          <ac:chgData name="LEGRAND Cyril" userId="2f8b1ff5-007a-4f0b-abb2-71075da48772" providerId="ADAL" clId="{F7071621-C102-4536-9A88-E1809EE3E671}" dt="2022-09-05T12:17:17.638" v="3588" actId="22"/>
          <ac:picMkLst>
            <pc:docMk/>
            <pc:sldMk cId="3832770866" sldId="275"/>
            <ac:picMk id="27" creationId="{15D87758-53E8-FD4D-A1B8-6128EDDC4300}"/>
          </ac:picMkLst>
        </pc:picChg>
        <pc:cxnChg chg="mod">
          <ac:chgData name="LEGRAND Cyril" userId="2f8b1ff5-007a-4f0b-abb2-71075da48772" providerId="ADAL" clId="{F7071621-C102-4536-9A88-E1809EE3E671}" dt="2022-09-04T13:44:36.512" v="2051" actId="14100"/>
          <ac:cxnSpMkLst>
            <pc:docMk/>
            <pc:sldMk cId="3832770866" sldId="275"/>
            <ac:cxnSpMk id="9" creationId="{C072B06A-FF0F-1A94-D40C-146C4B3D5E49}"/>
          </ac:cxnSpMkLst>
        </pc:cxnChg>
      </pc:sldChg>
      <pc:sldChg chg="add del">
        <pc:chgData name="LEGRAND Cyril" userId="2f8b1ff5-007a-4f0b-abb2-71075da48772" providerId="ADAL" clId="{F7071621-C102-4536-9A88-E1809EE3E671}" dt="2022-09-03T07:50:59.206" v="207" actId="47"/>
        <pc:sldMkLst>
          <pc:docMk/>
          <pc:sldMk cId="2230643394" sldId="276"/>
        </pc:sldMkLst>
      </pc:sldChg>
      <pc:sldChg chg="addSp delSp modSp add mod">
        <pc:chgData name="LEGRAND Cyril" userId="2f8b1ff5-007a-4f0b-abb2-71075da48772" providerId="ADAL" clId="{F7071621-C102-4536-9A88-E1809EE3E671}" dt="2022-09-07T06:38:14.636" v="5151" actId="207"/>
        <pc:sldMkLst>
          <pc:docMk/>
          <pc:sldMk cId="2365232224" sldId="276"/>
        </pc:sldMkLst>
        <pc:spChg chg="add mod">
          <ac:chgData name="LEGRAND Cyril" userId="2f8b1ff5-007a-4f0b-abb2-71075da48772" providerId="ADAL" clId="{F7071621-C102-4536-9A88-E1809EE3E671}" dt="2022-09-05T12:37:10.979" v="3666" actId="20577"/>
          <ac:spMkLst>
            <pc:docMk/>
            <pc:sldMk cId="2365232224" sldId="276"/>
            <ac:spMk id="2" creationId="{4C0EDDA9-655F-2BA5-AA45-4F543AEFACB4}"/>
          </ac:spMkLst>
        </pc:spChg>
        <pc:spChg chg="add mod">
          <ac:chgData name="LEGRAND Cyril" userId="2f8b1ff5-007a-4f0b-abb2-71075da48772" providerId="ADAL" clId="{F7071621-C102-4536-9A88-E1809EE3E671}" dt="2022-09-07T06:38:14.636" v="5151" actId="207"/>
          <ac:spMkLst>
            <pc:docMk/>
            <pc:sldMk cId="2365232224" sldId="276"/>
            <ac:spMk id="5" creationId="{A113E154-5239-0FD6-3A33-46203BA4B684}"/>
          </ac:spMkLst>
        </pc:spChg>
        <pc:spChg chg="add del mod">
          <ac:chgData name="LEGRAND Cyril" userId="2f8b1ff5-007a-4f0b-abb2-71075da48772" providerId="ADAL" clId="{F7071621-C102-4536-9A88-E1809EE3E671}" dt="2022-09-06T17:33:14.702" v="4957"/>
          <ac:spMkLst>
            <pc:docMk/>
            <pc:sldMk cId="2365232224" sldId="276"/>
            <ac:spMk id="5" creationId="{FB4FB018-F193-2EE8-41EB-F2C63F22BCE7}"/>
          </ac:spMkLst>
        </pc:spChg>
        <pc:spChg chg="add mod">
          <ac:chgData name="LEGRAND Cyril" userId="2f8b1ff5-007a-4f0b-abb2-71075da48772" providerId="ADAL" clId="{F7071621-C102-4536-9A88-E1809EE3E671}" dt="2022-09-07T06:38:02.666" v="5148" actId="1076"/>
          <ac:spMkLst>
            <pc:docMk/>
            <pc:sldMk cId="2365232224" sldId="276"/>
            <ac:spMk id="6" creationId="{05CBF1ED-4ABB-9887-CE20-9DAB9CBA8697}"/>
          </ac:spMkLst>
        </pc:spChg>
        <pc:spChg chg="add del mod">
          <ac:chgData name="LEGRAND Cyril" userId="2f8b1ff5-007a-4f0b-abb2-71075da48772" providerId="ADAL" clId="{F7071621-C102-4536-9A88-E1809EE3E671}" dt="2022-09-05T07:09:17.008" v="2379" actId="478"/>
          <ac:spMkLst>
            <pc:docMk/>
            <pc:sldMk cId="2365232224" sldId="276"/>
            <ac:spMk id="10" creationId="{9E319E51-A81C-4676-73B6-CC495FEB1EC4}"/>
          </ac:spMkLst>
        </pc:spChg>
        <pc:spChg chg="add">
          <ac:chgData name="LEGRAND Cyril" userId="2f8b1ff5-007a-4f0b-abb2-71075da48772" providerId="ADAL" clId="{F7071621-C102-4536-9A88-E1809EE3E671}" dt="2022-09-04T13:44:52.202" v="2054" actId="22"/>
          <ac:spMkLst>
            <pc:docMk/>
            <pc:sldMk cId="2365232224" sldId="276"/>
            <ac:spMk id="11" creationId="{E8317B40-0FFF-002D-4991-B32F41AB266B}"/>
          </ac:spMkLst>
        </pc:spChg>
        <pc:spChg chg="add mod">
          <ac:chgData name="LEGRAND Cyril" userId="2f8b1ff5-007a-4f0b-abb2-71075da48772" providerId="ADAL" clId="{F7071621-C102-4536-9A88-E1809EE3E671}" dt="2022-09-06T16:46:25.873" v="4745" actId="14100"/>
          <ac:spMkLst>
            <pc:docMk/>
            <pc:sldMk cId="2365232224" sldId="276"/>
            <ac:spMk id="13" creationId="{788E5976-9C94-D7EE-B501-81D06A5AC6D8}"/>
          </ac:spMkLst>
        </pc:spChg>
        <pc:picChg chg="add mod">
          <ac:chgData name="LEGRAND Cyril" userId="2f8b1ff5-007a-4f0b-abb2-71075da48772" providerId="ADAL" clId="{F7071621-C102-4536-9A88-E1809EE3E671}" dt="2022-09-05T12:56:55.488" v="3677" actId="14826"/>
          <ac:picMkLst>
            <pc:docMk/>
            <pc:sldMk cId="2365232224" sldId="276"/>
            <ac:picMk id="8" creationId="{57ED6276-4791-B545-6C72-9B81ECC08C13}"/>
          </ac:picMkLst>
        </pc:picChg>
        <pc:picChg chg="add mod">
          <ac:chgData name="LEGRAND Cyril" userId="2f8b1ff5-007a-4f0b-abb2-71075da48772" providerId="ADAL" clId="{F7071621-C102-4536-9A88-E1809EE3E671}" dt="2022-09-06T16:43:44.910" v="4719" actId="1076"/>
          <ac:picMkLst>
            <pc:docMk/>
            <pc:sldMk cId="2365232224" sldId="276"/>
            <ac:picMk id="12" creationId="{E645AD6F-2344-87FB-E633-49A256B8CA4B}"/>
          </ac:picMkLst>
        </pc:picChg>
        <pc:cxnChg chg="mod">
          <ac:chgData name="LEGRAND Cyril" userId="2f8b1ff5-007a-4f0b-abb2-71075da48772" providerId="ADAL" clId="{F7071621-C102-4536-9A88-E1809EE3E671}" dt="2022-09-04T13:44:57.133" v="2055" actId="14100"/>
          <ac:cxnSpMkLst>
            <pc:docMk/>
            <pc:sldMk cId="2365232224" sldId="276"/>
            <ac:cxnSpMk id="9" creationId="{C072B06A-FF0F-1A94-D40C-146C4B3D5E49}"/>
          </ac:cxnSpMkLst>
        </pc:cxnChg>
      </pc:sldChg>
      <pc:sldChg chg="add del">
        <pc:chgData name="LEGRAND Cyril" userId="2f8b1ff5-007a-4f0b-abb2-71075da48772" providerId="ADAL" clId="{F7071621-C102-4536-9A88-E1809EE3E671}" dt="2022-09-03T07:51:00.872" v="208" actId="47"/>
        <pc:sldMkLst>
          <pc:docMk/>
          <pc:sldMk cId="2275525568" sldId="277"/>
        </pc:sldMkLst>
      </pc:sldChg>
      <pc:sldChg chg="addSp delSp modSp add mod ord modAnim">
        <pc:chgData name="LEGRAND Cyril" userId="2f8b1ff5-007a-4f0b-abb2-71075da48772" providerId="ADAL" clId="{F7071621-C102-4536-9A88-E1809EE3E671}" dt="2022-09-07T08:41:10.842" v="5271" actId="20577"/>
        <pc:sldMkLst>
          <pc:docMk/>
          <pc:sldMk cId="3273872564" sldId="277"/>
        </pc:sldMkLst>
        <pc:spChg chg="add del mod">
          <ac:chgData name="LEGRAND Cyril" userId="2f8b1ff5-007a-4f0b-abb2-71075da48772" providerId="ADAL" clId="{F7071621-C102-4536-9A88-E1809EE3E671}" dt="2022-09-04T11:11:38.893" v="1545" actId="478"/>
          <ac:spMkLst>
            <pc:docMk/>
            <pc:sldMk cId="3273872564" sldId="277"/>
            <ac:spMk id="2" creationId="{30C9A1BF-0316-6BBE-4056-058472C0BEDC}"/>
          </ac:spMkLst>
        </pc:spChg>
        <pc:spChg chg="add del mod">
          <ac:chgData name="LEGRAND Cyril" userId="2f8b1ff5-007a-4f0b-abb2-71075da48772" providerId="ADAL" clId="{F7071621-C102-4536-9A88-E1809EE3E671}" dt="2022-09-07T06:41:05.096" v="5196" actId="1076"/>
          <ac:spMkLst>
            <pc:docMk/>
            <pc:sldMk cId="3273872564" sldId="277"/>
            <ac:spMk id="5" creationId="{F27B4E2C-853E-8C32-E834-EC187E9E9FD8}"/>
          </ac:spMkLst>
        </pc:spChg>
        <pc:spChg chg="add mod">
          <ac:chgData name="LEGRAND Cyril" userId="2f8b1ff5-007a-4f0b-abb2-71075da48772" providerId="ADAL" clId="{F7071621-C102-4536-9A88-E1809EE3E671}" dt="2022-09-07T07:10:08.751" v="5219" actId="1076"/>
          <ac:spMkLst>
            <pc:docMk/>
            <pc:sldMk cId="3273872564" sldId="277"/>
            <ac:spMk id="10" creationId="{A51F7185-360D-60A1-5CEB-F43A78CD592C}"/>
          </ac:spMkLst>
        </pc:spChg>
        <pc:spChg chg="add mod">
          <ac:chgData name="LEGRAND Cyril" userId="2f8b1ff5-007a-4f0b-abb2-71075da48772" providerId="ADAL" clId="{F7071621-C102-4536-9A88-E1809EE3E671}" dt="2022-09-03T10:41:51.399" v="296" actId="20577"/>
          <ac:spMkLst>
            <pc:docMk/>
            <pc:sldMk cId="3273872564" sldId="277"/>
            <ac:spMk id="12" creationId="{9EA9E172-A1E8-E52E-218C-9B6FCE031F1D}"/>
          </ac:spMkLst>
        </pc:spChg>
        <pc:spChg chg="add del mod">
          <ac:chgData name="LEGRAND Cyril" userId="2f8b1ff5-007a-4f0b-abb2-71075da48772" providerId="ADAL" clId="{F7071621-C102-4536-9A88-E1809EE3E671}" dt="2022-09-05T09:01:50.850" v="2490"/>
          <ac:spMkLst>
            <pc:docMk/>
            <pc:sldMk cId="3273872564" sldId="277"/>
            <ac:spMk id="13" creationId="{17E98B6D-FCBC-48E5-9229-055C664B233C}"/>
          </ac:spMkLst>
        </pc:spChg>
        <pc:spChg chg="add del mod">
          <ac:chgData name="LEGRAND Cyril" userId="2f8b1ff5-007a-4f0b-abb2-71075da48772" providerId="ADAL" clId="{F7071621-C102-4536-9A88-E1809EE3E671}" dt="2022-09-07T06:40:58.903" v="5195" actId="478"/>
          <ac:spMkLst>
            <pc:docMk/>
            <pc:sldMk cId="3273872564" sldId="277"/>
            <ac:spMk id="13" creationId="{289C7BF8-4139-14A9-6761-703677BEE5EB}"/>
          </ac:spMkLst>
        </pc:spChg>
        <pc:spChg chg="add del mod">
          <ac:chgData name="LEGRAND Cyril" userId="2f8b1ff5-007a-4f0b-abb2-71075da48772" providerId="ADAL" clId="{F7071621-C102-4536-9A88-E1809EE3E671}" dt="2022-09-04T11:11:39.582" v="1546" actId="478"/>
          <ac:spMkLst>
            <pc:docMk/>
            <pc:sldMk cId="3273872564" sldId="277"/>
            <ac:spMk id="13" creationId="{AC04854A-FE3A-053A-7D9C-BD00836AA924}"/>
          </ac:spMkLst>
        </pc:spChg>
        <pc:spChg chg="add del mod">
          <ac:chgData name="LEGRAND Cyril" userId="2f8b1ff5-007a-4f0b-abb2-71075da48772" providerId="ADAL" clId="{F7071621-C102-4536-9A88-E1809EE3E671}" dt="2022-09-04T08:18:10.263" v="644" actId="478"/>
          <ac:spMkLst>
            <pc:docMk/>
            <pc:sldMk cId="3273872564" sldId="277"/>
            <ac:spMk id="13" creationId="{C3AEF02D-A314-AC6A-A4E2-2B07A3E2AA90}"/>
          </ac:spMkLst>
        </pc:spChg>
        <pc:spChg chg="add mod">
          <ac:chgData name="LEGRAND Cyril" userId="2f8b1ff5-007a-4f0b-abb2-71075da48772" providerId="ADAL" clId="{F7071621-C102-4536-9A88-E1809EE3E671}" dt="2022-09-07T08:40:44.554" v="5267" actId="20577"/>
          <ac:spMkLst>
            <pc:docMk/>
            <pc:sldMk cId="3273872564" sldId="277"/>
            <ac:spMk id="14" creationId="{DD940103-E37E-0443-6239-CE1C41867739}"/>
          </ac:spMkLst>
        </pc:spChg>
        <pc:spChg chg="add del mod">
          <ac:chgData name="LEGRAND Cyril" userId="2f8b1ff5-007a-4f0b-abb2-71075da48772" providerId="ADAL" clId="{F7071621-C102-4536-9A88-E1809EE3E671}" dt="2022-09-04T08:18:10.857" v="645" actId="478"/>
          <ac:spMkLst>
            <pc:docMk/>
            <pc:sldMk cId="3273872564" sldId="277"/>
            <ac:spMk id="15" creationId="{8AD9D355-8960-9085-0819-0D0A9771601E}"/>
          </ac:spMkLst>
        </pc:spChg>
        <pc:spChg chg="add mod">
          <ac:chgData name="LEGRAND Cyril" userId="2f8b1ff5-007a-4f0b-abb2-71075da48772" providerId="ADAL" clId="{F7071621-C102-4536-9A88-E1809EE3E671}" dt="2022-09-07T08:40:48.547" v="5268" actId="20577"/>
          <ac:spMkLst>
            <pc:docMk/>
            <pc:sldMk cId="3273872564" sldId="277"/>
            <ac:spMk id="16" creationId="{6574ECDE-30A3-E6CE-9D62-9FF9EF2C9E2F}"/>
          </ac:spMkLst>
        </pc:spChg>
        <pc:spChg chg="add mod">
          <ac:chgData name="LEGRAND Cyril" userId="2f8b1ff5-007a-4f0b-abb2-71075da48772" providerId="ADAL" clId="{F7071621-C102-4536-9A88-E1809EE3E671}" dt="2022-09-07T08:41:04.463" v="5269" actId="20577"/>
          <ac:spMkLst>
            <pc:docMk/>
            <pc:sldMk cId="3273872564" sldId="277"/>
            <ac:spMk id="18" creationId="{3B9F0EA2-13F7-3CB0-B42A-694FBAF96026}"/>
          </ac:spMkLst>
        </pc:spChg>
        <pc:spChg chg="add mod">
          <ac:chgData name="LEGRAND Cyril" userId="2f8b1ff5-007a-4f0b-abb2-71075da48772" providerId="ADAL" clId="{F7071621-C102-4536-9A88-E1809EE3E671}" dt="2022-09-07T07:10:00.551" v="5218" actId="20577"/>
          <ac:spMkLst>
            <pc:docMk/>
            <pc:sldMk cId="3273872564" sldId="277"/>
            <ac:spMk id="19" creationId="{8826F21C-14BE-2761-132E-EF05B802F5F2}"/>
          </ac:spMkLst>
        </pc:spChg>
        <pc:spChg chg="add mod">
          <ac:chgData name="LEGRAND Cyril" userId="2f8b1ff5-007a-4f0b-abb2-71075da48772" providerId="ADAL" clId="{F7071621-C102-4536-9A88-E1809EE3E671}" dt="2022-09-07T08:41:07.624" v="5270" actId="20577"/>
          <ac:spMkLst>
            <pc:docMk/>
            <pc:sldMk cId="3273872564" sldId="277"/>
            <ac:spMk id="20" creationId="{B18AA2A6-AF1C-0891-437C-778C50C1454B}"/>
          </ac:spMkLst>
        </pc:spChg>
        <pc:spChg chg="add mod">
          <ac:chgData name="LEGRAND Cyril" userId="2f8b1ff5-007a-4f0b-abb2-71075da48772" providerId="ADAL" clId="{F7071621-C102-4536-9A88-E1809EE3E671}" dt="2022-09-07T08:41:10.842" v="5271" actId="20577"/>
          <ac:spMkLst>
            <pc:docMk/>
            <pc:sldMk cId="3273872564" sldId="277"/>
            <ac:spMk id="22" creationId="{AAEBA16E-C1A5-2861-DE4F-DDEDCE41E277}"/>
          </ac:spMkLst>
        </pc:spChg>
        <pc:grpChg chg="add mod">
          <ac:chgData name="LEGRAND Cyril" userId="2f8b1ff5-007a-4f0b-abb2-71075da48772" providerId="ADAL" clId="{F7071621-C102-4536-9A88-E1809EE3E671}" dt="2022-09-06T17:09:12.318" v="4868" actId="1076"/>
          <ac:grpSpMkLst>
            <pc:docMk/>
            <pc:sldMk cId="3273872564" sldId="277"/>
            <ac:grpSpMk id="2" creationId="{15FDCD2E-ABFE-C04E-3E07-B5A95E7DF0EF}"/>
          </ac:grpSpMkLst>
        </pc:grpChg>
        <pc:grpChg chg="add mod">
          <ac:chgData name="LEGRAND Cyril" userId="2f8b1ff5-007a-4f0b-abb2-71075da48772" providerId="ADAL" clId="{F7071621-C102-4536-9A88-E1809EE3E671}" dt="2022-09-06T17:09:12.318" v="4868" actId="1076"/>
          <ac:grpSpMkLst>
            <pc:docMk/>
            <pc:sldMk cId="3273872564" sldId="277"/>
            <ac:grpSpMk id="11" creationId="{71BF1F3D-EC54-2205-1AB8-896C839E31A3}"/>
          </ac:grpSpMkLst>
        </pc:grpChg>
        <pc:picChg chg="add mod">
          <ac:chgData name="LEGRAND Cyril" userId="2f8b1ff5-007a-4f0b-abb2-71075da48772" providerId="ADAL" clId="{F7071621-C102-4536-9A88-E1809EE3E671}" dt="2022-09-07T06:40:53.771" v="5193" actId="1076"/>
          <ac:picMkLst>
            <pc:docMk/>
            <pc:sldMk cId="3273872564" sldId="277"/>
            <ac:picMk id="8" creationId="{8AC5D169-5553-66E2-BA79-D41A40C22C18}"/>
          </ac:picMkLst>
        </pc:picChg>
        <pc:picChg chg="add mod">
          <ac:chgData name="LEGRAND Cyril" userId="2f8b1ff5-007a-4f0b-abb2-71075da48772" providerId="ADAL" clId="{F7071621-C102-4536-9A88-E1809EE3E671}" dt="2022-09-06T17:09:17.215" v="4869" actId="1076"/>
          <ac:picMkLst>
            <pc:docMk/>
            <pc:sldMk cId="3273872564" sldId="277"/>
            <ac:picMk id="15" creationId="{A5D8F8C4-3860-7816-5005-1A5FBCBF6B19}"/>
          </ac:picMkLst>
        </pc:picChg>
      </pc:sldChg>
      <pc:sldChg chg="addSp delSp modSp add mod ord modAnim">
        <pc:chgData name="LEGRAND Cyril" userId="2f8b1ff5-007a-4f0b-abb2-71075da48772" providerId="ADAL" clId="{F7071621-C102-4536-9A88-E1809EE3E671}" dt="2022-09-06T17:19:53.108" v="4899" actId="33524"/>
        <pc:sldMkLst>
          <pc:docMk/>
          <pc:sldMk cId="2160650051" sldId="278"/>
        </pc:sldMkLst>
        <pc:spChg chg="add mod">
          <ac:chgData name="LEGRAND Cyril" userId="2f8b1ff5-007a-4f0b-abb2-71075da48772" providerId="ADAL" clId="{F7071621-C102-4536-9A88-E1809EE3E671}" dt="2022-09-04T08:21:11.160" v="663" actId="1076"/>
          <ac:spMkLst>
            <pc:docMk/>
            <pc:sldMk cId="2160650051" sldId="278"/>
            <ac:spMk id="8" creationId="{CD08C103-2135-0285-CC72-31BBEB82A45C}"/>
          </ac:spMkLst>
        </pc:spChg>
        <pc:spChg chg="add mod">
          <ac:chgData name="LEGRAND Cyril" userId="2f8b1ff5-007a-4f0b-abb2-71075da48772" providerId="ADAL" clId="{F7071621-C102-4536-9A88-E1809EE3E671}" dt="2022-09-04T08:21:11.160" v="663" actId="1076"/>
          <ac:spMkLst>
            <pc:docMk/>
            <pc:sldMk cId="2160650051" sldId="278"/>
            <ac:spMk id="10" creationId="{CABE80B4-6553-65AE-CB4F-348B35718879}"/>
          </ac:spMkLst>
        </pc:spChg>
        <pc:spChg chg="add mod">
          <ac:chgData name="LEGRAND Cyril" userId="2f8b1ff5-007a-4f0b-abb2-71075da48772" providerId="ADAL" clId="{F7071621-C102-4536-9A88-E1809EE3E671}" dt="2022-09-04T13:07:08.290" v="1982" actId="207"/>
          <ac:spMkLst>
            <pc:docMk/>
            <pc:sldMk cId="2160650051" sldId="278"/>
            <ac:spMk id="11" creationId="{B5365208-90AB-9100-874A-CA4CB339060F}"/>
          </ac:spMkLst>
        </pc:spChg>
        <pc:spChg chg="add mod">
          <ac:chgData name="LEGRAND Cyril" userId="2f8b1ff5-007a-4f0b-abb2-71075da48772" providerId="ADAL" clId="{F7071621-C102-4536-9A88-E1809EE3E671}" dt="2022-09-04T08:40:28.812" v="952" actId="164"/>
          <ac:spMkLst>
            <pc:docMk/>
            <pc:sldMk cId="2160650051" sldId="278"/>
            <ac:spMk id="12" creationId="{EEC15252-FD89-1325-A3F6-600A9B9DA9A7}"/>
          </ac:spMkLst>
        </pc:spChg>
        <pc:spChg chg="add mod">
          <ac:chgData name="LEGRAND Cyril" userId="2f8b1ff5-007a-4f0b-abb2-71075da48772" providerId="ADAL" clId="{F7071621-C102-4536-9A88-E1809EE3E671}" dt="2022-09-04T08:40:55.557" v="954" actId="164"/>
          <ac:spMkLst>
            <pc:docMk/>
            <pc:sldMk cId="2160650051" sldId="278"/>
            <ac:spMk id="14" creationId="{FAC61B26-7489-D55C-D3C6-BAD55BB8BC4E}"/>
          </ac:spMkLst>
        </pc:spChg>
        <pc:spChg chg="add mod">
          <ac:chgData name="LEGRAND Cyril" userId="2f8b1ff5-007a-4f0b-abb2-71075da48772" providerId="ADAL" clId="{F7071621-C102-4536-9A88-E1809EE3E671}" dt="2022-09-04T08:41:02.007" v="955" actId="164"/>
          <ac:spMkLst>
            <pc:docMk/>
            <pc:sldMk cId="2160650051" sldId="278"/>
            <ac:spMk id="16" creationId="{42E241C9-F6B7-AB1A-A44E-C6077A9F6FFF}"/>
          </ac:spMkLst>
        </pc:spChg>
        <pc:spChg chg="add mod">
          <ac:chgData name="LEGRAND Cyril" userId="2f8b1ff5-007a-4f0b-abb2-71075da48772" providerId="ADAL" clId="{F7071621-C102-4536-9A88-E1809EE3E671}" dt="2022-09-04T08:41:06.921" v="956" actId="164"/>
          <ac:spMkLst>
            <pc:docMk/>
            <pc:sldMk cId="2160650051" sldId="278"/>
            <ac:spMk id="18" creationId="{AE905D66-822B-A4CE-E9E2-E32A09CA2338}"/>
          </ac:spMkLst>
        </pc:spChg>
        <pc:spChg chg="add mod">
          <ac:chgData name="LEGRAND Cyril" userId="2f8b1ff5-007a-4f0b-abb2-71075da48772" providerId="ADAL" clId="{F7071621-C102-4536-9A88-E1809EE3E671}" dt="2022-09-04T08:40:28.812" v="952" actId="164"/>
          <ac:spMkLst>
            <pc:docMk/>
            <pc:sldMk cId="2160650051" sldId="278"/>
            <ac:spMk id="20" creationId="{D2F96C27-9846-EEA0-BC56-5E09D9517887}"/>
          </ac:spMkLst>
        </pc:spChg>
        <pc:spChg chg="add mod">
          <ac:chgData name="LEGRAND Cyril" userId="2f8b1ff5-007a-4f0b-abb2-71075da48772" providerId="ADAL" clId="{F7071621-C102-4536-9A88-E1809EE3E671}" dt="2022-09-04T08:40:55.557" v="954" actId="164"/>
          <ac:spMkLst>
            <pc:docMk/>
            <pc:sldMk cId="2160650051" sldId="278"/>
            <ac:spMk id="22" creationId="{45797C71-F806-FC6C-2947-20FCCC51EE57}"/>
          </ac:spMkLst>
        </pc:spChg>
        <pc:spChg chg="add mod">
          <ac:chgData name="LEGRAND Cyril" userId="2f8b1ff5-007a-4f0b-abb2-71075da48772" providerId="ADAL" clId="{F7071621-C102-4536-9A88-E1809EE3E671}" dt="2022-09-04T08:41:02.007" v="955" actId="164"/>
          <ac:spMkLst>
            <pc:docMk/>
            <pc:sldMk cId="2160650051" sldId="278"/>
            <ac:spMk id="24" creationId="{BD0B8FB9-4DE3-4A9E-B99C-33AAEF99D7EC}"/>
          </ac:spMkLst>
        </pc:spChg>
        <pc:spChg chg="add mod">
          <ac:chgData name="LEGRAND Cyril" userId="2f8b1ff5-007a-4f0b-abb2-71075da48772" providerId="ADAL" clId="{F7071621-C102-4536-9A88-E1809EE3E671}" dt="2022-09-06T17:19:53.108" v="4899" actId="33524"/>
          <ac:spMkLst>
            <pc:docMk/>
            <pc:sldMk cId="2160650051" sldId="278"/>
            <ac:spMk id="26" creationId="{4FD43FAC-AB1B-86C9-6C6B-2387928D5315}"/>
          </ac:spMkLst>
        </pc:spChg>
        <pc:spChg chg="add del mod">
          <ac:chgData name="LEGRAND Cyril" userId="2f8b1ff5-007a-4f0b-abb2-71075da48772" providerId="ADAL" clId="{F7071621-C102-4536-9A88-E1809EE3E671}" dt="2022-09-04T13:05:03.305" v="1826" actId="478"/>
          <ac:spMkLst>
            <pc:docMk/>
            <pc:sldMk cId="2160650051" sldId="278"/>
            <ac:spMk id="27" creationId="{DAA623C3-35ED-28E5-FCF8-2D89509DBD58}"/>
          </ac:spMkLst>
        </pc:spChg>
        <pc:grpChg chg="add mod">
          <ac:chgData name="LEGRAND Cyril" userId="2f8b1ff5-007a-4f0b-abb2-71075da48772" providerId="ADAL" clId="{F7071621-C102-4536-9A88-E1809EE3E671}" dt="2022-09-04T08:40:28.812" v="952" actId="164"/>
          <ac:grpSpMkLst>
            <pc:docMk/>
            <pc:sldMk cId="2160650051" sldId="278"/>
            <ac:grpSpMk id="28" creationId="{1EDCE0DD-1DA0-5389-4C1A-18324068B46B}"/>
          </ac:grpSpMkLst>
        </pc:grpChg>
        <pc:grpChg chg="add mod">
          <ac:chgData name="LEGRAND Cyril" userId="2f8b1ff5-007a-4f0b-abb2-71075da48772" providerId="ADAL" clId="{F7071621-C102-4536-9A88-E1809EE3E671}" dt="2022-09-04T08:40:55.557" v="954" actId="164"/>
          <ac:grpSpMkLst>
            <pc:docMk/>
            <pc:sldMk cId="2160650051" sldId="278"/>
            <ac:grpSpMk id="29" creationId="{AB7AE533-7E8D-9502-239E-3503C4B39E45}"/>
          </ac:grpSpMkLst>
        </pc:grpChg>
        <pc:grpChg chg="add mod">
          <ac:chgData name="LEGRAND Cyril" userId="2f8b1ff5-007a-4f0b-abb2-71075da48772" providerId="ADAL" clId="{F7071621-C102-4536-9A88-E1809EE3E671}" dt="2022-09-04T08:41:02.007" v="955" actId="164"/>
          <ac:grpSpMkLst>
            <pc:docMk/>
            <pc:sldMk cId="2160650051" sldId="278"/>
            <ac:grpSpMk id="30" creationId="{FF7A68D0-4239-7DA5-C22F-A9C1387C81AB}"/>
          </ac:grpSpMkLst>
        </pc:grpChg>
        <pc:grpChg chg="add mod">
          <ac:chgData name="LEGRAND Cyril" userId="2f8b1ff5-007a-4f0b-abb2-71075da48772" providerId="ADAL" clId="{F7071621-C102-4536-9A88-E1809EE3E671}" dt="2022-09-04T08:41:06.921" v="956" actId="164"/>
          <ac:grpSpMkLst>
            <pc:docMk/>
            <pc:sldMk cId="2160650051" sldId="278"/>
            <ac:grpSpMk id="31" creationId="{F458B4AF-DC2E-922E-822A-174F9A06E593}"/>
          </ac:grpSpMkLst>
        </pc:grpChg>
        <pc:picChg chg="mod">
          <ac:chgData name="LEGRAND Cyril" userId="2f8b1ff5-007a-4f0b-abb2-71075da48772" providerId="ADAL" clId="{F7071621-C102-4536-9A88-E1809EE3E671}" dt="2022-09-04T08:06:40.437" v="405" actId="1076"/>
          <ac:picMkLst>
            <pc:docMk/>
            <pc:sldMk cId="2160650051" sldId="278"/>
            <ac:picMk id="2" creationId="{2CBE01F5-4ED0-E27B-7A2D-4B52D8F1B593}"/>
          </ac:picMkLst>
        </pc:picChg>
      </pc:sldChg>
      <pc:sldChg chg="addSp delSp modSp add mod delAnim modAnim">
        <pc:chgData name="LEGRAND Cyril" userId="2f8b1ff5-007a-4f0b-abb2-71075da48772" providerId="ADAL" clId="{F7071621-C102-4536-9A88-E1809EE3E671}" dt="2022-09-06T14:02:46.325" v="4542" actId="167"/>
        <pc:sldMkLst>
          <pc:docMk/>
          <pc:sldMk cId="3492895498" sldId="279"/>
        </pc:sldMkLst>
        <pc:spChg chg="add mod">
          <ac:chgData name="LEGRAND Cyril" userId="2f8b1ff5-007a-4f0b-abb2-71075da48772" providerId="ADAL" clId="{F7071621-C102-4536-9A88-E1809EE3E671}" dt="2022-09-04T10:04:28.513" v="1380" actId="1035"/>
          <ac:spMkLst>
            <pc:docMk/>
            <pc:sldMk cId="3492895498" sldId="279"/>
            <ac:spMk id="2" creationId="{C2AAE934-750C-8E47-8018-747043F7DEE8}"/>
          </ac:spMkLst>
        </pc:spChg>
        <pc:spChg chg="add del mod">
          <ac:chgData name="LEGRAND Cyril" userId="2f8b1ff5-007a-4f0b-abb2-71075da48772" providerId="ADAL" clId="{F7071621-C102-4536-9A88-E1809EE3E671}" dt="2022-09-05T08:37:20.358" v="2486" actId="478"/>
          <ac:spMkLst>
            <pc:docMk/>
            <pc:sldMk cId="3492895498" sldId="279"/>
            <ac:spMk id="8" creationId="{7C8591F8-2E24-06DD-B6FD-C66574570897}"/>
          </ac:spMkLst>
        </pc:spChg>
        <pc:spChg chg="del">
          <ac:chgData name="LEGRAND Cyril" userId="2f8b1ff5-007a-4f0b-abb2-71075da48772" providerId="ADAL" clId="{F7071621-C102-4536-9A88-E1809EE3E671}" dt="2022-09-04T09:43:13.310" v="1110" actId="478"/>
          <ac:spMkLst>
            <pc:docMk/>
            <pc:sldMk cId="3492895498" sldId="279"/>
            <ac:spMk id="8" creationId="{CD08C103-2135-0285-CC72-31BBEB82A45C}"/>
          </ac:spMkLst>
        </pc:spChg>
        <pc:spChg chg="del">
          <ac:chgData name="LEGRAND Cyril" userId="2f8b1ff5-007a-4f0b-abb2-71075da48772" providerId="ADAL" clId="{F7071621-C102-4536-9A88-E1809EE3E671}" dt="2022-09-04T09:43:16.395" v="1111" actId="478"/>
          <ac:spMkLst>
            <pc:docMk/>
            <pc:sldMk cId="3492895498" sldId="279"/>
            <ac:spMk id="10" creationId="{CABE80B4-6553-65AE-CB4F-348B35718879}"/>
          </ac:spMkLst>
        </pc:spChg>
        <pc:spChg chg="add mod">
          <ac:chgData name="LEGRAND Cyril" userId="2f8b1ff5-007a-4f0b-abb2-71075da48772" providerId="ADAL" clId="{F7071621-C102-4536-9A88-E1809EE3E671}" dt="2022-09-04T10:04:35.944" v="1382" actId="1076"/>
          <ac:spMkLst>
            <pc:docMk/>
            <pc:sldMk cId="3492895498" sldId="279"/>
            <ac:spMk id="10" creationId="{DC5ACFFA-7495-8F91-28FE-FCF553BA3DFF}"/>
          </ac:spMkLst>
        </pc:spChg>
        <pc:spChg chg="add mod">
          <ac:chgData name="LEGRAND Cyril" userId="2f8b1ff5-007a-4f0b-abb2-71075da48772" providerId="ADAL" clId="{F7071621-C102-4536-9A88-E1809EE3E671}" dt="2022-09-04T13:16:35.594" v="2006" actId="20577"/>
          <ac:spMkLst>
            <pc:docMk/>
            <pc:sldMk cId="3492895498" sldId="279"/>
            <ac:spMk id="11" creationId="{BC34CD10-B91A-C710-BC6F-48B6754EC590}"/>
          </ac:spMkLst>
        </pc:spChg>
        <pc:spChg chg="add mod">
          <ac:chgData name="LEGRAND Cyril" userId="2f8b1ff5-007a-4f0b-abb2-71075da48772" providerId="ADAL" clId="{F7071621-C102-4536-9A88-E1809EE3E671}" dt="2022-09-04T10:04:41.814" v="1384" actId="1076"/>
          <ac:spMkLst>
            <pc:docMk/>
            <pc:sldMk cId="3492895498" sldId="279"/>
            <ac:spMk id="12" creationId="{52A55B24-E48F-D99A-1DA5-AD26E8EC6F4C}"/>
          </ac:spMkLst>
        </pc:spChg>
        <pc:spChg chg="add del">
          <ac:chgData name="LEGRAND Cyril" userId="2f8b1ff5-007a-4f0b-abb2-71075da48772" providerId="ADAL" clId="{F7071621-C102-4536-9A88-E1809EE3E671}" dt="2022-09-04T10:05:21.600" v="1389" actId="478"/>
          <ac:spMkLst>
            <pc:docMk/>
            <pc:sldMk cId="3492895498" sldId="279"/>
            <ac:spMk id="14" creationId="{30A05BAD-878B-3E48-CEBD-B5C94D0E31BF}"/>
          </ac:spMkLst>
        </pc:spChg>
        <pc:spChg chg="add mod">
          <ac:chgData name="LEGRAND Cyril" userId="2f8b1ff5-007a-4f0b-abb2-71075da48772" providerId="ADAL" clId="{F7071621-C102-4536-9A88-E1809EE3E671}" dt="2022-09-04T10:05:19.043" v="1388" actId="1076"/>
          <ac:spMkLst>
            <pc:docMk/>
            <pc:sldMk cId="3492895498" sldId="279"/>
            <ac:spMk id="16" creationId="{65234F98-11B5-561D-CB70-8FF20CB4BFC3}"/>
          </ac:spMkLst>
        </pc:spChg>
        <pc:spChg chg="add mod">
          <ac:chgData name="LEGRAND Cyril" userId="2f8b1ff5-007a-4f0b-abb2-71075da48772" providerId="ADAL" clId="{F7071621-C102-4536-9A88-E1809EE3E671}" dt="2022-09-04T13:17:22.706" v="2009" actId="14100"/>
          <ac:spMkLst>
            <pc:docMk/>
            <pc:sldMk cId="3492895498" sldId="279"/>
            <ac:spMk id="19" creationId="{E6AE880B-7E12-56A8-E174-84FA97C3101A}"/>
          </ac:spMkLst>
        </pc:spChg>
        <pc:spChg chg="add mod">
          <ac:chgData name="LEGRAND Cyril" userId="2f8b1ff5-007a-4f0b-abb2-71075da48772" providerId="ADAL" clId="{F7071621-C102-4536-9A88-E1809EE3E671}" dt="2022-09-04T10:05:32.341" v="1391" actId="1076"/>
          <ac:spMkLst>
            <pc:docMk/>
            <pc:sldMk cId="3492895498" sldId="279"/>
            <ac:spMk id="20" creationId="{7E20024B-0C38-FF69-BBF8-3D94A0E5BD53}"/>
          </ac:spMkLst>
        </pc:spChg>
        <pc:spChg chg="add del mod">
          <ac:chgData name="LEGRAND Cyril" userId="2f8b1ff5-007a-4f0b-abb2-71075da48772" providerId="ADAL" clId="{F7071621-C102-4536-9A88-E1809EE3E671}" dt="2022-09-04T09:50:09.318" v="1323"/>
          <ac:spMkLst>
            <pc:docMk/>
            <pc:sldMk cId="3492895498" sldId="279"/>
            <ac:spMk id="21" creationId="{CFC123B3-F347-DA94-D591-D699632EC3A5}"/>
          </ac:spMkLst>
        </pc:spChg>
        <pc:spChg chg="add mod">
          <ac:chgData name="LEGRAND Cyril" userId="2f8b1ff5-007a-4f0b-abb2-71075da48772" providerId="ADAL" clId="{F7071621-C102-4536-9A88-E1809EE3E671}" dt="2022-09-04T10:05:41.509" v="1393" actId="1076"/>
          <ac:spMkLst>
            <pc:docMk/>
            <pc:sldMk cId="3492895498" sldId="279"/>
            <ac:spMk id="22" creationId="{0DCAE65C-7706-5908-43B4-6BA82ABA21FE}"/>
          </ac:spMkLst>
        </pc:spChg>
        <pc:spChg chg="add del mod">
          <ac:chgData name="LEGRAND Cyril" userId="2f8b1ff5-007a-4f0b-abb2-71075da48772" providerId="ADAL" clId="{F7071621-C102-4536-9A88-E1809EE3E671}" dt="2022-09-04T09:48:52.226" v="1233" actId="767"/>
          <ac:spMkLst>
            <pc:docMk/>
            <pc:sldMk cId="3492895498" sldId="279"/>
            <ac:spMk id="23" creationId="{055E2076-19D3-998A-04CD-7A497ECB0E51}"/>
          </ac:spMkLst>
        </pc:spChg>
        <pc:spChg chg="add del mod">
          <ac:chgData name="LEGRAND Cyril" userId="2f8b1ff5-007a-4f0b-abb2-71075da48772" providerId="ADAL" clId="{F7071621-C102-4536-9A88-E1809EE3E671}" dt="2022-09-04T10:09:30.718" v="1434"/>
          <ac:spMkLst>
            <pc:docMk/>
            <pc:sldMk cId="3492895498" sldId="279"/>
            <ac:spMk id="23" creationId="{8FEF5177-AE30-57EC-C153-D052458A7B75}"/>
          </ac:spMkLst>
        </pc:spChg>
        <pc:spChg chg="add mod">
          <ac:chgData name="LEGRAND Cyril" userId="2f8b1ff5-007a-4f0b-abb2-71075da48772" providerId="ADAL" clId="{F7071621-C102-4536-9A88-E1809EE3E671}" dt="2022-09-04T10:09:14.593" v="1432" actId="1076"/>
          <ac:spMkLst>
            <pc:docMk/>
            <pc:sldMk cId="3492895498" sldId="279"/>
            <ac:spMk id="24" creationId="{8AFF6D9D-6583-A939-4101-15DD4AFE3085}"/>
          </ac:spMkLst>
        </pc:spChg>
        <pc:spChg chg="add mod">
          <ac:chgData name="LEGRAND Cyril" userId="2f8b1ff5-007a-4f0b-abb2-71075da48772" providerId="ADAL" clId="{F7071621-C102-4536-9A88-E1809EE3E671}" dt="2022-09-04T14:07:28.159" v="2222" actId="1037"/>
          <ac:spMkLst>
            <pc:docMk/>
            <pc:sldMk cId="3492895498" sldId="279"/>
            <ac:spMk id="26" creationId="{7E68F19A-BF8B-FB85-981C-8586322E0BC9}"/>
          </ac:spMkLst>
        </pc:spChg>
        <pc:spChg chg="del">
          <ac:chgData name="LEGRAND Cyril" userId="2f8b1ff5-007a-4f0b-abb2-71075da48772" providerId="ADAL" clId="{F7071621-C102-4536-9A88-E1809EE3E671}" dt="2022-09-04T09:43:13.310" v="1110" actId="478"/>
          <ac:spMkLst>
            <pc:docMk/>
            <pc:sldMk cId="3492895498" sldId="279"/>
            <ac:spMk id="27" creationId="{DAA623C3-35ED-28E5-FCF8-2D89509DBD58}"/>
          </ac:spMkLst>
        </pc:spChg>
        <pc:spChg chg="add mod">
          <ac:chgData name="LEGRAND Cyril" userId="2f8b1ff5-007a-4f0b-abb2-71075da48772" providerId="ADAL" clId="{F7071621-C102-4536-9A88-E1809EE3E671}" dt="2022-09-04T10:11:04.073" v="1454" actId="14100"/>
          <ac:spMkLst>
            <pc:docMk/>
            <pc:sldMk cId="3492895498" sldId="279"/>
            <ac:spMk id="28" creationId="{7EC47364-0F67-492C-9BB7-1E67FE680823}"/>
          </ac:spMkLst>
        </pc:spChg>
        <pc:spChg chg="add del mod">
          <ac:chgData name="LEGRAND Cyril" userId="2f8b1ff5-007a-4f0b-abb2-71075da48772" providerId="ADAL" clId="{F7071621-C102-4536-9A88-E1809EE3E671}" dt="2022-09-04T13:15:22.578" v="1997" actId="478"/>
          <ac:spMkLst>
            <pc:docMk/>
            <pc:sldMk cId="3492895498" sldId="279"/>
            <ac:spMk id="30" creationId="{3EB16D09-65BC-9D1F-F421-16B1835F71B2}"/>
          </ac:spMkLst>
        </pc:spChg>
        <pc:grpChg chg="del">
          <ac:chgData name="LEGRAND Cyril" userId="2f8b1ff5-007a-4f0b-abb2-71075da48772" providerId="ADAL" clId="{F7071621-C102-4536-9A88-E1809EE3E671}" dt="2022-09-04T09:43:16.395" v="1111" actId="478"/>
          <ac:grpSpMkLst>
            <pc:docMk/>
            <pc:sldMk cId="3492895498" sldId="279"/>
            <ac:grpSpMk id="28" creationId="{1EDCE0DD-1DA0-5389-4C1A-18324068B46B}"/>
          </ac:grpSpMkLst>
        </pc:grpChg>
        <pc:grpChg chg="del">
          <ac:chgData name="LEGRAND Cyril" userId="2f8b1ff5-007a-4f0b-abb2-71075da48772" providerId="ADAL" clId="{F7071621-C102-4536-9A88-E1809EE3E671}" dt="2022-09-04T09:43:16.395" v="1111" actId="478"/>
          <ac:grpSpMkLst>
            <pc:docMk/>
            <pc:sldMk cId="3492895498" sldId="279"/>
            <ac:grpSpMk id="29" creationId="{AB7AE533-7E8D-9502-239E-3503C4B39E45}"/>
          </ac:grpSpMkLst>
        </pc:grpChg>
        <pc:grpChg chg="del">
          <ac:chgData name="LEGRAND Cyril" userId="2f8b1ff5-007a-4f0b-abb2-71075da48772" providerId="ADAL" clId="{F7071621-C102-4536-9A88-E1809EE3E671}" dt="2022-09-04T09:43:16.395" v="1111" actId="478"/>
          <ac:grpSpMkLst>
            <pc:docMk/>
            <pc:sldMk cId="3492895498" sldId="279"/>
            <ac:grpSpMk id="30" creationId="{FF7A68D0-4239-7DA5-C22F-A9C1387C81AB}"/>
          </ac:grpSpMkLst>
        </pc:grpChg>
        <pc:grpChg chg="del">
          <ac:chgData name="LEGRAND Cyril" userId="2f8b1ff5-007a-4f0b-abb2-71075da48772" providerId="ADAL" clId="{F7071621-C102-4536-9A88-E1809EE3E671}" dt="2022-09-04T09:43:16.395" v="1111" actId="478"/>
          <ac:grpSpMkLst>
            <pc:docMk/>
            <pc:sldMk cId="3492895498" sldId="279"/>
            <ac:grpSpMk id="31" creationId="{F458B4AF-DC2E-922E-822A-174F9A06E593}"/>
          </ac:grpSpMkLst>
        </pc:grpChg>
        <pc:picChg chg="del">
          <ac:chgData name="LEGRAND Cyril" userId="2f8b1ff5-007a-4f0b-abb2-71075da48772" providerId="ADAL" clId="{F7071621-C102-4536-9A88-E1809EE3E671}" dt="2022-09-04T09:43:13.310" v="1110" actId="478"/>
          <ac:picMkLst>
            <pc:docMk/>
            <pc:sldMk cId="3492895498" sldId="279"/>
            <ac:picMk id="2" creationId="{2CBE01F5-4ED0-E27B-7A2D-4B52D8F1B593}"/>
          </ac:picMkLst>
        </pc:picChg>
        <pc:picChg chg="add mod">
          <ac:chgData name="LEGRAND Cyril" userId="2f8b1ff5-007a-4f0b-abb2-71075da48772" providerId="ADAL" clId="{F7071621-C102-4536-9A88-E1809EE3E671}" dt="2022-09-06T13:44:34.933" v="4537" actId="1076"/>
          <ac:picMkLst>
            <pc:docMk/>
            <pc:sldMk cId="3492895498" sldId="279"/>
            <ac:picMk id="13" creationId="{2DAB2BF0-B411-8BDD-9978-596117C250AA}"/>
          </ac:picMkLst>
        </pc:picChg>
        <pc:picChg chg="add mod ord">
          <ac:chgData name="LEGRAND Cyril" userId="2f8b1ff5-007a-4f0b-abb2-71075da48772" providerId="ADAL" clId="{F7071621-C102-4536-9A88-E1809EE3E671}" dt="2022-09-06T14:02:46.325" v="4542" actId="167"/>
          <ac:picMkLst>
            <pc:docMk/>
            <pc:sldMk cId="3492895498" sldId="279"/>
            <ac:picMk id="15" creationId="{36A0CBA5-55E4-F592-1F40-F5197391FCC2}"/>
          </ac:picMkLst>
        </pc:picChg>
        <pc:picChg chg="add mod">
          <ac:chgData name="LEGRAND Cyril" userId="2f8b1ff5-007a-4f0b-abb2-71075da48772" providerId="ADAL" clId="{F7071621-C102-4536-9A88-E1809EE3E671}" dt="2022-09-04T13:17:16.084" v="2007" actId="14100"/>
          <ac:picMkLst>
            <pc:docMk/>
            <pc:sldMk cId="3492895498" sldId="279"/>
            <ac:picMk id="17" creationId="{F92D32F7-0787-94A3-71D7-BD7BC75B5BBE}"/>
          </ac:picMkLst>
        </pc:picChg>
        <pc:picChg chg="add mod">
          <ac:chgData name="LEGRAND Cyril" userId="2f8b1ff5-007a-4f0b-abb2-71075da48772" providerId="ADAL" clId="{F7071621-C102-4536-9A88-E1809EE3E671}" dt="2022-09-04T10:51:41.612" v="1526" actId="14826"/>
          <ac:picMkLst>
            <pc:docMk/>
            <pc:sldMk cId="3492895498" sldId="279"/>
            <ac:picMk id="32" creationId="{F6A0D06E-1E59-6248-2835-45B4569427F2}"/>
          </ac:picMkLst>
        </pc:picChg>
      </pc:sldChg>
      <pc:sldChg chg="addSp delSp modSp add mod ord delAnim modAnim">
        <pc:chgData name="LEGRAND Cyril" userId="2f8b1ff5-007a-4f0b-abb2-71075da48772" providerId="ADAL" clId="{F7071621-C102-4536-9A88-E1809EE3E671}" dt="2022-09-07T06:30:15.132" v="5131" actId="122"/>
        <pc:sldMkLst>
          <pc:docMk/>
          <pc:sldMk cId="2142857911" sldId="280"/>
        </pc:sldMkLst>
        <pc:spChg chg="add del mod">
          <ac:chgData name="LEGRAND Cyril" userId="2f8b1ff5-007a-4f0b-abb2-71075da48772" providerId="ADAL" clId="{F7071621-C102-4536-9A88-E1809EE3E671}" dt="2022-09-05T12:37:42.829" v="3669"/>
          <ac:spMkLst>
            <pc:docMk/>
            <pc:sldMk cId="2142857911" sldId="280"/>
            <ac:spMk id="2" creationId="{0B7B6F5A-3583-1491-CB68-80440B76E2D2}"/>
          </ac:spMkLst>
        </pc:spChg>
        <pc:spChg chg="add mod">
          <ac:chgData name="LEGRAND Cyril" userId="2f8b1ff5-007a-4f0b-abb2-71075da48772" providerId="ADAL" clId="{F7071621-C102-4536-9A88-E1809EE3E671}" dt="2022-09-04T13:40:56.982" v="2033" actId="20577"/>
          <ac:spMkLst>
            <pc:docMk/>
            <pc:sldMk cId="2142857911" sldId="280"/>
            <ac:spMk id="8" creationId="{EC090050-E4B9-0545-EBC3-B443C7AAFDD7}"/>
          </ac:spMkLst>
        </pc:spChg>
        <pc:spChg chg="add mod">
          <ac:chgData name="LEGRAND Cyril" userId="2f8b1ff5-007a-4f0b-abb2-71075da48772" providerId="ADAL" clId="{F7071621-C102-4536-9A88-E1809EE3E671}" dt="2022-09-06T16:58:20.869" v="4746" actId="207"/>
          <ac:spMkLst>
            <pc:docMk/>
            <pc:sldMk cId="2142857911" sldId="280"/>
            <ac:spMk id="10" creationId="{017BFBEC-A479-3DFB-536D-1155E13C738A}"/>
          </ac:spMkLst>
        </pc:spChg>
        <pc:spChg chg="mod topLvl">
          <ac:chgData name="LEGRAND Cyril" userId="2f8b1ff5-007a-4f0b-abb2-71075da48772" providerId="ADAL" clId="{F7071621-C102-4536-9A88-E1809EE3E671}" dt="2022-09-07T06:30:15.132" v="5131" actId="122"/>
          <ac:spMkLst>
            <pc:docMk/>
            <pc:sldMk cId="2142857911" sldId="280"/>
            <ac:spMk id="15" creationId="{74E644A9-9A4F-7AC5-F07C-D6FAB4CD6EA6}"/>
          </ac:spMkLst>
        </pc:spChg>
        <pc:spChg chg="del mod topLvl">
          <ac:chgData name="LEGRAND Cyril" userId="2f8b1ff5-007a-4f0b-abb2-71075da48772" providerId="ADAL" clId="{F7071621-C102-4536-9A88-E1809EE3E671}" dt="2022-09-06T09:28:27.599" v="4114" actId="478"/>
          <ac:spMkLst>
            <pc:docMk/>
            <pc:sldMk cId="2142857911" sldId="280"/>
            <ac:spMk id="16" creationId="{2FB15B90-FA01-6A66-76D0-9F80A4DB31D4}"/>
          </ac:spMkLst>
        </pc:spChg>
        <pc:spChg chg="add mod">
          <ac:chgData name="LEGRAND Cyril" userId="2f8b1ff5-007a-4f0b-abb2-71075da48772" providerId="ADAL" clId="{F7071621-C102-4536-9A88-E1809EE3E671}" dt="2022-09-07T06:29:40.094" v="5115" actId="1076"/>
          <ac:spMkLst>
            <pc:docMk/>
            <pc:sldMk cId="2142857911" sldId="280"/>
            <ac:spMk id="17" creationId="{622AB95F-3434-BC26-C9BA-06CD7B972188}"/>
          </ac:spMkLst>
        </pc:spChg>
        <pc:grpChg chg="add del mod">
          <ac:chgData name="LEGRAND Cyril" userId="2f8b1ff5-007a-4f0b-abb2-71075da48772" providerId="ADAL" clId="{F7071621-C102-4536-9A88-E1809EE3E671}" dt="2022-09-06T09:28:27.599" v="4114" actId="478"/>
          <ac:grpSpMkLst>
            <pc:docMk/>
            <pc:sldMk cId="2142857911" sldId="280"/>
            <ac:grpSpMk id="14" creationId="{BEE385F3-2361-31FF-6B5D-3A05428908CE}"/>
          </ac:grpSpMkLst>
        </pc:grpChg>
        <pc:picChg chg="add mod">
          <ac:chgData name="LEGRAND Cyril" userId="2f8b1ff5-007a-4f0b-abb2-71075da48772" providerId="ADAL" clId="{F7071621-C102-4536-9A88-E1809EE3E671}" dt="2022-09-06T10:35:50.204" v="4518" actId="1076"/>
          <ac:picMkLst>
            <pc:docMk/>
            <pc:sldMk cId="2142857911" sldId="280"/>
            <ac:picMk id="11" creationId="{0CBACBBF-6EC6-AA15-1FC2-AB6CFE6D8AA8}"/>
          </ac:picMkLst>
        </pc:picChg>
        <pc:picChg chg="add mod">
          <ac:chgData name="LEGRAND Cyril" userId="2f8b1ff5-007a-4f0b-abb2-71075da48772" providerId="ADAL" clId="{F7071621-C102-4536-9A88-E1809EE3E671}" dt="2022-09-07T06:29:39.897" v="5114" actId="1076"/>
          <ac:picMkLst>
            <pc:docMk/>
            <pc:sldMk cId="2142857911" sldId="280"/>
            <ac:picMk id="12" creationId="{697BD016-2BAB-F899-B5D4-E181DF59CC84}"/>
          </ac:picMkLst>
        </pc:picChg>
        <pc:picChg chg="add mod">
          <ac:chgData name="LEGRAND Cyril" userId="2f8b1ff5-007a-4f0b-abb2-71075da48772" providerId="ADAL" clId="{F7071621-C102-4536-9A88-E1809EE3E671}" dt="2022-09-07T06:29:40.094" v="5115" actId="1076"/>
          <ac:picMkLst>
            <pc:docMk/>
            <pc:sldMk cId="2142857911" sldId="280"/>
            <ac:picMk id="13" creationId="{3812B657-4A00-D40E-7058-BED0D93A05B2}"/>
          </ac:picMkLst>
        </pc:picChg>
      </pc:sldChg>
      <pc:sldChg chg="addSp delSp modSp add mod ord">
        <pc:chgData name="LEGRAND Cyril" userId="2f8b1ff5-007a-4f0b-abb2-71075da48772" providerId="ADAL" clId="{F7071621-C102-4536-9A88-E1809EE3E671}" dt="2022-09-06T18:00:13.652" v="5080" actId="12788"/>
        <pc:sldMkLst>
          <pc:docMk/>
          <pc:sldMk cId="86053982" sldId="281"/>
        </pc:sldMkLst>
        <pc:spChg chg="add mod">
          <ac:chgData name="LEGRAND Cyril" userId="2f8b1ff5-007a-4f0b-abb2-71075da48772" providerId="ADAL" clId="{F7071621-C102-4536-9A88-E1809EE3E671}" dt="2022-09-05T08:22:41.634" v="2442"/>
          <ac:spMkLst>
            <pc:docMk/>
            <pc:sldMk cId="86053982" sldId="281"/>
            <ac:spMk id="2" creationId="{C6316DC5-3A59-41CD-FABE-4F187B14B82F}"/>
          </ac:spMkLst>
        </pc:spChg>
        <pc:spChg chg="add mod">
          <ac:chgData name="LEGRAND Cyril" userId="2f8b1ff5-007a-4f0b-abb2-71075da48772" providerId="ADAL" clId="{F7071621-C102-4536-9A88-E1809EE3E671}" dt="2022-09-06T18:00:13.652" v="5080" actId="12788"/>
          <ac:spMkLst>
            <pc:docMk/>
            <pc:sldMk cId="86053982" sldId="281"/>
            <ac:spMk id="6" creationId="{B339CD64-65F1-2463-7717-93934CDD2E31}"/>
          </ac:spMkLst>
        </pc:spChg>
        <pc:spChg chg="add mod">
          <ac:chgData name="LEGRAND Cyril" userId="2f8b1ff5-007a-4f0b-abb2-71075da48772" providerId="ADAL" clId="{F7071621-C102-4536-9A88-E1809EE3E671}" dt="2022-09-06T17:59:13.596" v="5073" actId="1076"/>
          <ac:spMkLst>
            <pc:docMk/>
            <pc:sldMk cId="86053982" sldId="281"/>
            <ac:spMk id="14" creationId="{BB49C485-C263-6064-2AA7-9CA67E3A159B}"/>
          </ac:spMkLst>
        </pc:spChg>
        <pc:spChg chg="add mod">
          <ac:chgData name="LEGRAND Cyril" userId="2f8b1ff5-007a-4f0b-abb2-71075da48772" providerId="ADAL" clId="{F7071621-C102-4536-9A88-E1809EE3E671}" dt="2022-09-05T10:46:23.416" v="3491" actId="1076"/>
          <ac:spMkLst>
            <pc:docMk/>
            <pc:sldMk cId="86053982" sldId="281"/>
            <ac:spMk id="38" creationId="{35B3B524-95CC-2867-4238-B24F95464E84}"/>
          </ac:spMkLst>
        </pc:spChg>
        <pc:spChg chg="add mod">
          <ac:chgData name="LEGRAND Cyril" userId="2f8b1ff5-007a-4f0b-abb2-71075da48772" providerId="ADAL" clId="{F7071621-C102-4536-9A88-E1809EE3E671}" dt="2022-09-05T10:39:08.537" v="3315" actId="1076"/>
          <ac:spMkLst>
            <pc:docMk/>
            <pc:sldMk cId="86053982" sldId="281"/>
            <ac:spMk id="47" creationId="{D66B4C3C-C03A-6665-1334-9822BF88D388}"/>
          </ac:spMkLst>
        </pc:spChg>
        <pc:picChg chg="add mod">
          <ac:chgData name="LEGRAND Cyril" userId="2f8b1ff5-007a-4f0b-abb2-71075da48772" providerId="ADAL" clId="{F7071621-C102-4536-9A88-E1809EE3E671}" dt="2022-09-05T10:30:22.111" v="3223" actId="1076"/>
          <ac:picMkLst>
            <pc:docMk/>
            <pc:sldMk cId="86053982" sldId="281"/>
            <ac:picMk id="8" creationId="{14A48D47-6CA8-6E27-56CC-0995552FA0AC}"/>
          </ac:picMkLst>
        </pc:picChg>
        <pc:picChg chg="add mod">
          <ac:chgData name="LEGRAND Cyril" userId="2f8b1ff5-007a-4f0b-abb2-71075da48772" providerId="ADAL" clId="{F7071621-C102-4536-9A88-E1809EE3E671}" dt="2022-09-05T10:24:22.779" v="3212" actId="1076"/>
          <ac:picMkLst>
            <pc:docMk/>
            <pc:sldMk cId="86053982" sldId="281"/>
            <ac:picMk id="12" creationId="{FA4C09E8-A037-E477-193B-66C9ACF5361F}"/>
          </ac:picMkLst>
        </pc:picChg>
        <pc:cxnChg chg="del">
          <ac:chgData name="LEGRAND Cyril" userId="2f8b1ff5-007a-4f0b-abb2-71075da48772" providerId="ADAL" clId="{F7071621-C102-4536-9A88-E1809EE3E671}" dt="2022-09-05T08:22:51.646" v="2444" actId="478"/>
          <ac:cxnSpMkLst>
            <pc:docMk/>
            <pc:sldMk cId="86053982" sldId="281"/>
            <ac:cxnSpMk id="9" creationId="{C072B06A-FF0F-1A94-D40C-146C4B3D5E49}"/>
          </ac:cxnSpMkLst>
        </pc:cxnChg>
        <pc:cxnChg chg="add mod">
          <ac:chgData name="LEGRAND Cyril" userId="2f8b1ff5-007a-4f0b-abb2-71075da48772" providerId="ADAL" clId="{F7071621-C102-4536-9A88-E1809EE3E671}" dt="2022-09-05T14:44:10.483" v="3745" actId="1035"/>
          <ac:cxnSpMkLst>
            <pc:docMk/>
            <pc:sldMk cId="86053982" sldId="281"/>
            <ac:cxnSpMk id="10" creationId="{D63C88D4-179A-154A-4AB1-FF6A49ECE985}"/>
          </ac:cxnSpMkLst>
        </pc:cxnChg>
        <pc:cxnChg chg="add mod">
          <ac:chgData name="LEGRAND Cyril" userId="2f8b1ff5-007a-4f0b-abb2-71075da48772" providerId="ADAL" clId="{F7071621-C102-4536-9A88-E1809EE3E671}" dt="2022-09-06T17:59:49.165" v="5079" actId="14100"/>
          <ac:cxnSpMkLst>
            <pc:docMk/>
            <pc:sldMk cId="86053982" sldId="281"/>
            <ac:cxnSpMk id="13" creationId="{3413573F-AB6E-604B-E9E8-DD350AAB25D5}"/>
          </ac:cxnSpMkLst>
        </pc:cxnChg>
        <pc:cxnChg chg="add mod">
          <ac:chgData name="LEGRAND Cyril" userId="2f8b1ff5-007a-4f0b-abb2-71075da48772" providerId="ADAL" clId="{F7071621-C102-4536-9A88-E1809EE3E671}" dt="2022-09-05T10:22:01.789" v="3098" actId="1076"/>
          <ac:cxnSpMkLst>
            <pc:docMk/>
            <pc:sldMk cId="86053982" sldId="281"/>
            <ac:cxnSpMk id="16" creationId="{5D5D90E7-8B00-DCE8-371A-D88DF2823CC6}"/>
          </ac:cxnSpMkLst>
        </pc:cxnChg>
        <pc:cxnChg chg="add mod">
          <ac:chgData name="LEGRAND Cyril" userId="2f8b1ff5-007a-4f0b-abb2-71075da48772" providerId="ADAL" clId="{F7071621-C102-4536-9A88-E1809EE3E671}" dt="2022-09-05T10:39:19.923" v="3317" actId="14100"/>
          <ac:cxnSpMkLst>
            <pc:docMk/>
            <pc:sldMk cId="86053982" sldId="281"/>
            <ac:cxnSpMk id="39" creationId="{D615E0C0-173A-C596-56A2-B8FDCE6E37A6}"/>
          </ac:cxnSpMkLst>
        </pc:cxnChg>
      </pc:sldChg>
      <pc:sldChg chg="addSp delSp modSp add mod ord">
        <pc:chgData name="LEGRAND Cyril" userId="2f8b1ff5-007a-4f0b-abb2-71075da48772" providerId="ADAL" clId="{F7071621-C102-4536-9A88-E1809EE3E671}" dt="2022-09-06T17:58:00.441" v="5048" actId="12788"/>
        <pc:sldMkLst>
          <pc:docMk/>
          <pc:sldMk cId="3486821714" sldId="282"/>
        </pc:sldMkLst>
        <pc:spChg chg="add del mod">
          <ac:chgData name="LEGRAND Cyril" userId="2f8b1ff5-007a-4f0b-abb2-71075da48772" providerId="ADAL" clId="{F7071621-C102-4536-9A88-E1809EE3E671}" dt="2022-09-06T17:56:07.539" v="5017" actId="478"/>
          <ac:spMkLst>
            <pc:docMk/>
            <pc:sldMk cId="3486821714" sldId="282"/>
            <ac:spMk id="2" creationId="{A8AA929D-0BD3-559B-E00D-AD6742F493C2}"/>
          </ac:spMkLst>
        </pc:spChg>
        <pc:spChg chg="add del mod">
          <ac:chgData name="LEGRAND Cyril" userId="2f8b1ff5-007a-4f0b-abb2-71075da48772" providerId="ADAL" clId="{F7071621-C102-4536-9A88-E1809EE3E671}" dt="2022-09-06T17:57:42.671" v="5036" actId="478"/>
          <ac:spMkLst>
            <pc:docMk/>
            <pc:sldMk cId="3486821714" sldId="282"/>
            <ac:spMk id="6" creationId="{41B6FE9E-B965-F795-8DA4-45C8120A61DD}"/>
          </ac:spMkLst>
        </pc:spChg>
        <pc:spChg chg="add">
          <ac:chgData name="LEGRAND Cyril" userId="2f8b1ff5-007a-4f0b-abb2-71075da48772" providerId="ADAL" clId="{F7071621-C102-4536-9A88-E1809EE3E671}" dt="2022-09-05T08:22:18.638" v="2439" actId="22"/>
          <ac:spMkLst>
            <pc:docMk/>
            <pc:sldMk cId="3486821714" sldId="282"/>
            <ac:spMk id="10" creationId="{6FCE045C-5127-6924-0539-1B76CB0ACC7F}"/>
          </ac:spMkLst>
        </pc:spChg>
        <pc:spChg chg="add mod">
          <ac:chgData name="LEGRAND Cyril" userId="2f8b1ff5-007a-4f0b-abb2-71075da48772" providerId="ADAL" clId="{F7071621-C102-4536-9A88-E1809EE3E671}" dt="2022-09-06T17:58:00.441" v="5048" actId="12788"/>
          <ac:spMkLst>
            <pc:docMk/>
            <pc:sldMk cId="3486821714" sldId="282"/>
            <ac:spMk id="12" creationId="{37AFB9D4-8D3D-C180-87B4-666505B447EF}"/>
          </ac:spMkLst>
        </pc:spChg>
        <pc:spChg chg="add del">
          <ac:chgData name="LEGRAND Cyril" userId="2f8b1ff5-007a-4f0b-abb2-71075da48772" providerId="ADAL" clId="{F7071621-C102-4536-9A88-E1809EE3E671}" dt="2022-09-05T10:11:50.942" v="2772" actId="22"/>
          <ac:spMkLst>
            <pc:docMk/>
            <pc:sldMk cId="3486821714" sldId="282"/>
            <ac:spMk id="15" creationId="{1F32ED19-E9DC-98DE-3559-59A0642C35EC}"/>
          </ac:spMkLst>
        </pc:spChg>
        <pc:spChg chg="add mod">
          <ac:chgData name="LEGRAND Cyril" userId="2f8b1ff5-007a-4f0b-abb2-71075da48772" providerId="ADAL" clId="{F7071621-C102-4536-9A88-E1809EE3E671}" dt="2022-09-05T14:06:34.474" v="3679" actId="2711"/>
          <ac:spMkLst>
            <pc:docMk/>
            <pc:sldMk cId="3486821714" sldId="282"/>
            <ac:spMk id="17" creationId="{5BDCF74A-713B-279D-195E-E0A7EEF7663A}"/>
          </ac:spMkLst>
        </pc:spChg>
        <pc:spChg chg="add mod">
          <ac:chgData name="LEGRAND Cyril" userId="2f8b1ff5-007a-4f0b-abb2-71075da48772" providerId="ADAL" clId="{F7071621-C102-4536-9A88-E1809EE3E671}" dt="2022-09-05T10:17:36.161" v="2968" actId="20577"/>
          <ac:spMkLst>
            <pc:docMk/>
            <pc:sldMk cId="3486821714" sldId="282"/>
            <ac:spMk id="26" creationId="{7D1C0181-B79F-F585-4159-0CBD2EA95299}"/>
          </ac:spMkLst>
        </pc:spChg>
        <pc:picChg chg="add mod">
          <ac:chgData name="LEGRAND Cyril" userId="2f8b1ff5-007a-4f0b-abb2-71075da48772" providerId="ADAL" clId="{F7071621-C102-4536-9A88-E1809EE3E671}" dt="2022-09-05T08:31:19.036" v="2478" actId="1076"/>
          <ac:picMkLst>
            <pc:docMk/>
            <pc:sldMk cId="3486821714" sldId="282"/>
            <ac:picMk id="8" creationId="{AD92E6DA-9009-C778-1DC8-5BAB40E15512}"/>
          </ac:picMkLst>
        </pc:picChg>
        <pc:picChg chg="add mod">
          <ac:chgData name="LEGRAND Cyril" userId="2f8b1ff5-007a-4f0b-abb2-71075da48772" providerId="ADAL" clId="{F7071621-C102-4536-9A88-E1809EE3E671}" dt="2022-09-05T08:27:05.814" v="2466" actId="1076"/>
          <ac:picMkLst>
            <pc:docMk/>
            <pc:sldMk cId="3486821714" sldId="282"/>
            <ac:picMk id="13" creationId="{2CBC9A9D-D39A-D70A-8033-F86FA4296175}"/>
          </ac:picMkLst>
        </pc:picChg>
        <pc:cxnChg chg="del">
          <ac:chgData name="LEGRAND Cyril" userId="2f8b1ff5-007a-4f0b-abb2-71075da48772" providerId="ADAL" clId="{F7071621-C102-4536-9A88-E1809EE3E671}" dt="2022-09-05T08:22:30.665" v="2440" actId="478"/>
          <ac:cxnSpMkLst>
            <pc:docMk/>
            <pc:sldMk cId="3486821714" sldId="282"/>
            <ac:cxnSpMk id="9" creationId="{C072B06A-FF0F-1A94-D40C-146C4B3D5E49}"/>
          </ac:cxnSpMkLst>
        </pc:cxnChg>
        <pc:cxnChg chg="add mod">
          <ac:chgData name="LEGRAND Cyril" userId="2f8b1ff5-007a-4f0b-abb2-71075da48772" providerId="ADAL" clId="{F7071621-C102-4536-9A88-E1809EE3E671}" dt="2022-09-05T08:22:31.777" v="2441"/>
          <ac:cxnSpMkLst>
            <pc:docMk/>
            <pc:sldMk cId="3486821714" sldId="282"/>
            <ac:cxnSpMk id="11" creationId="{769130C3-C4A7-7058-1636-65EECE98526E}"/>
          </ac:cxnSpMkLst>
        </pc:cxnChg>
        <pc:cxnChg chg="add mod">
          <ac:chgData name="LEGRAND Cyril" userId="2f8b1ff5-007a-4f0b-abb2-71075da48772" providerId="ADAL" clId="{F7071621-C102-4536-9A88-E1809EE3E671}" dt="2022-09-05T14:06:34.474" v="3679" actId="2711"/>
          <ac:cxnSpMkLst>
            <pc:docMk/>
            <pc:sldMk cId="3486821714" sldId="282"/>
            <ac:cxnSpMk id="16" creationId="{08A930A9-5C86-6259-5F93-6DC3606D30F6}"/>
          </ac:cxnSpMkLst>
        </pc:cxnChg>
        <pc:cxnChg chg="add mod">
          <ac:chgData name="LEGRAND Cyril" userId="2f8b1ff5-007a-4f0b-abb2-71075da48772" providerId="ADAL" clId="{F7071621-C102-4536-9A88-E1809EE3E671}" dt="2022-09-05T14:07:36.190" v="3685" actId="14100"/>
          <ac:cxnSpMkLst>
            <pc:docMk/>
            <pc:sldMk cId="3486821714" sldId="282"/>
            <ac:cxnSpMk id="25" creationId="{A0F8AB7C-908B-86D0-A4C3-A5F89B054035}"/>
          </ac:cxnSpMkLst>
        </pc:cxnChg>
      </pc:sldChg>
      <pc:sldChg chg="addSp delSp modSp add mod ord">
        <pc:chgData name="LEGRAND Cyril" userId="2f8b1ff5-007a-4f0b-abb2-71075da48772" providerId="ADAL" clId="{F7071621-C102-4536-9A88-E1809EE3E671}" dt="2022-09-06T18:01:05.677" v="5100" actId="12788"/>
        <pc:sldMkLst>
          <pc:docMk/>
          <pc:sldMk cId="1527588793" sldId="283"/>
        </pc:sldMkLst>
        <pc:spChg chg="add mod">
          <ac:chgData name="LEGRAND Cyril" userId="2f8b1ff5-007a-4f0b-abb2-71075da48772" providerId="ADAL" clId="{F7071621-C102-4536-9A88-E1809EE3E671}" dt="2022-09-05T08:24:56.960" v="2453"/>
          <ac:spMkLst>
            <pc:docMk/>
            <pc:sldMk cId="1527588793" sldId="283"/>
            <ac:spMk id="2" creationId="{BD286B93-C034-6F79-05EF-E771367DF9A8}"/>
          </ac:spMkLst>
        </pc:spChg>
        <pc:spChg chg="add mod">
          <ac:chgData name="LEGRAND Cyril" userId="2f8b1ff5-007a-4f0b-abb2-71075da48772" providerId="ADAL" clId="{F7071621-C102-4536-9A88-E1809EE3E671}" dt="2022-09-06T18:01:05.677" v="5100" actId="12788"/>
          <ac:spMkLst>
            <pc:docMk/>
            <pc:sldMk cId="1527588793" sldId="283"/>
            <ac:spMk id="6" creationId="{BB336CA5-1AC8-960B-5F05-7CC573C0F3AE}"/>
          </ac:spMkLst>
        </pc:spChg>
        <pc:spChg chg="add del mod">
          <ac:chgData name="LEGRAND Cyril" userId="2f8b1ff5-007a-4f0b-abb2-71075da48772" providerId="ADAL" clId="{F7071621-C102-4536-9A88-E1809EE3E671}" dt="2022-09-06T09:06:57.758" v="3862"/>
          <ac:spMkLst>
            <pc:docMk/>
            <pc:sldMk cId="1527588793" sldId="283"/>
            <ac:spMk id="9" creationId="{49DFA240-15E1-ABCC-9D33-5C0FD886E790}"/>
          </ac:spMkLst>
        </pc:spChg>
        <pc:spChg chg="add mod">
          <ac:chgData name="LEGRAND Cyril" userId="2f8b1ff5-007a-4f0b-abb2-71075da48772" providerId="ADAL" clId="{F7071621-C102-4536-9A88-E1809EE3E671}" dt="2022-09-05T12:14:07.965" v="3563" actId="20577"/>
          <ac:spMkLst>
            <pc:docMk/>
            <pc:sldMk cId="1527588793" sldId="283"/>
            <ac:spMk id="14" creationId="{A5AC0CEF-F739-53A3-2450-AB1E16DBE523}"/>
          </ac:spMkLst>
        </pc:spChg>
        <pc:spChg chg="add mod">
          <ac:chgData name="LEGRAND Cyril" userId="2f8b1ff5-007a-4f0b-abb2-71075da48772" providerId="ADAL" clId="{F7071621-C102-4536-9A88-E1809EE3E671}" dt="2022-09-06T09:15:03.627" v="3939" actId="20577"/>
          <ac:spMkLst>
            <pc:docMk/>
            <pc:sldMk cId="1527588793" sldId="283"/>
            <ac:spMk id="15" creationId="{67F895A1-1E4F-7B7E-1702-2A4D9A8C1A4E}"/>
          </ac:spMkLst>
        </pc:spChg>
        <pc:spChg chg="add del mod">
          <ac:chgData name="LEGRAND Cyril" userId="2f8b1ff5-007a-4f0b-abb2-71075da48772" providerId="ADAL" clId="{F7071621-C102-4536-9A88-E1809EE3E671}" dt="2022-09-06T09:21:30.791" v="3949"/>
          <ac:spMkLst>
            <pc:docMk/>
            <pc:sldMk cId="1527588793" sldId="283"/>
            <ac:spMk id="23" creationId="{2E5F1EC9-8991-12AA-37A1-64A4ED6F44C1}"/>
          </ac:spMkLst>
        </pc:spChg>
        <pc:spChg chg="add mod">
          <ac:chgData name="LEGRAND Cyril" userId="2f8b1ff5-007a-4f0b-abb2-71075da48772" providerId="ADAL" clId="{F7071621-C102-4536-9A88-E1809EE3E671}" dt="2022-09-06T09:25:36.884" v="4104" actId="20577"/>
          <ac:spMkLst>
            <pc:docMk/>
            <pc:sldMk cId="1527588793" sldId="283"/>
            <ac:spMk id="25" creationId="{10E23B13-88DF-9328-2FAE-09D3B3DD7FEF}"/>
          </ac:spMkLst>
        </pc:spChg>
        <pc:spChg chg="add del mod">
          <ac:chgData name="LEGRAND Cyril" userId="2f8b1ff5-007a-4f0b-abb2-71075da48772" providerId="ADAL" clId="{F7071621-C102-4536-9A88-E1809EE3E671}" dt="2022-09-06T06:14:54.771" v="3792"/>
          <ac:spMkLst>
            <pc:docMk/>
            <pc:sldMk cId="1527588793" sldId="283"/>
            <ac:spMk id="26" creationId="{400476CA-7608-1A80-F9EF-CDC506F2B3BF}"/>
          </ac:spMkLst>
        </pc:spChg>
        <pc:picChg chg="add mod">
          <ac:chgData name="LEGRAND Cyril" userId="2f8b1ff5-007a-4f0b-abb2-71075da48772" providerId="ADAL" clId="{F7071621-C102-4536-9A88-E1809EE3E671}" dt="2022-09-05T10:24:56.473" v="3215" actId="1076"/>
          <ac:picMkLst>
            <pc:docMk/>
            <pc:sldMk cId="1527588793" sldId="283"/>
            <ac:picMk id="8" creationId="{BD53C8A0-935D-97DA-DB29-9EDBCD386101}"/>
          </ac:picMkLst>
        </pc:picChg>
        <pc:picChg chg="add mod">
          <ac:chgData name="LEGRAND Cyril" userId="2f8b1ff5-007a-4f0b-abb2-71075da48772" providerId="ADAL" clId="{F7071621-C102-4536-9A88-E1809EE3E671}" dt="2022-09-05T08:29:35.911" v="2473" actId="1076"/>
          <ac:picMkLst>
            <pc:docMk/>
            <pc:sldMk cId="1527588793" sldId="283"/>
            <ac:picMk id="12" creationId="{74F04284-15B1-DA33-8252-FD385F11C087}"/>
          </ac:picMkLst>
        </pc:picChg>
        <pc:cxnChg chg="del">
          <ac:chgData name="LEGRAND Cyril" userId="2f8b1ff5-007a-4f0b-abb2-71075da48772" providerId="ADAL" clId="{F7071621-C102-4536-9A88-E1809EE3E671}" dt="2022-09-05T08:24:55.789" v="2452" actId="478"/>
          <ac:cxnSpMkLst>
            <pc:docMk/>
            <pc:sldMk cId="1527588793" sldId="283"/>
            <ac:cxnSpMk id="9" creationId="{C072B06A-FF0F-1A94-D40C-146C4B3D5E49}"/>
          </ac:cxnSpMkLst>
        </pc:cxnChg>
        <pc:cxnChg chg="add mod">
          <ac:chgData name="LEGRAND Cyril" userId="2f8b1ff5-007a-4f0b-abb2-71075da48772" providerId="ADAL" clId="{F7071621-C102-4536-9A88-E1809EE3E671}" dt="2022-09-05T08:24:56.960" v="2453"/>
          <ac:cxnSpMkLst>
            <pc:docMk/>
            <pc:sldMk cId="1527588793" sldId="283"/>
            <ac:cxnSpMk id="10" creationId="{ECFE67B3-35E0-ABC2-E23D-38DD73A6EC25}"/>
          </ac:cxnSpMkLst>
        </pc:cxnChg>
        <pc:cxnChg chg="add mod">
          <ac:chgData name="LEGRAND Cyril" userId="2f8b1ff5-007a-4f0b-abb2-71075da48772" providerId="ADAL" clId="{F7071621-C102-4536-9A88-E1809EE3E671}" dt="2022-09-05T10:47:21.119" v="3494" actId="14100"/>
          <ac:cxnSpMkLst>
            <pc:docMk/>
            <pc:sldMk cId="1527588793" sldId="283"/>
            <ac:cxnSpMk id="13" creationId="{0EEB61EA-C0EA-E1E8-86D3-BF79C18B3C3E}"/>
          </ac:cxnSpMkLst>
        </pc:cxnChg>
        <pc:cxnChg chg="add mod">
          <ac:chgData name="LEGRAND Cyril" userId="2f8b1ff5-007a-4f0b-abb2-71075da48772" providerId="ADAL" clId="{F7071621-C102-4536-9A88-E1809EE3E671}" dt="2022-09-06T09:21:02.829" v="3946" actId="14100"/>
          <ac:cxnSpMkLst>
            <pc:docMk/>
            <pc:sldMk cId="1527588793" sldId="283"/>
            <ac:cxnSpMk id="17" creationId="{912C5F33-E055-A82E-42BF-950EE1349304}"/>
          </ac:cxnSpMkLst>
        </pc:cxnChg>
        <pc:cxnChg chg="add mod">
          <ac:chgData name="LEGRAND Cyril" userId="2f8b1ff5-007a-4f0b-abb2-71075da48772" providerId="ADAL" clId="{F7071621-C102-4536-9A88-E1809EE3E671}" dt="2022-09-06T09:15:13.530" v="3940" actId="14100"/>
          <ac:cxnSpMkLst>
            <pc:docMk/>
            <pc:sldMk cId="1527588793" sldId="283"/>
            <ac:cxnSpMk id="22" creationId="{F1DDA571-8011-747E-D90D-919E6DC75129}"/>
          </ac:cxnSpMkLst>
        </pc:cxnChg>
      </pc:sldChg>
      <pc:sldChg chg="addSp modSp add mod ord modAnim">
        <pc:chgData name="LEGRAND Cyril" userId="2f8b1ff5-007a-4f0b-abb2-71075da48772" providerId="ADAL" clId="{F7071621-C102-4536-9A88-E1809EE3E671}" dt="2022-09-06T17:57:32.594" v="5035" actId="12788"/>
        <pc:sldMkLst>
          <pc:docMk/>
          <pc:sldMk cId="2224380282" sldId="284"/>
        </pc:sldMkLst>
        <pc:spChg chg="add mod">
          <ac:chgData name="LEGRAND Cyril" userId="2f8b1ff5-007a-4f0b-abb2-71075da48772" providerId="ADAL" clId="{F7071621-C102-4536-9A88-E1809EE3E671}" dt="2022-09-06T17:57:32.594" v="5035" actId="12788"/>
          <ac:spMkLst>
            <pc:docMk/>
            <pc:sldMk cId="2224380282" sldId="284"/>
            <ac:spMk id="2" creationId="{6B81B09E-E396-9102-209C-B31233276C15}"/>
          </ac:spMkLst>
        </pc:spChg>
        <pc:spChg chg="mod">
          <ac:chgData name="LEGRAND Cyril" userId="2f8b1ff5-007a-4f0b-abb2-71075da48772" providerId="ADAL" clId="{F7071621-C102-4536-9A88-E1809EE3E671}" dt="2022-09-05T08:21:51.078" v="2433" actId="1076"/>
          <ac:spMkLst>
            <pc:docMk/>
            <pc:sldMk cId="2224380282" sldId="284"/>
            <ac:spMk id="4" creationId="{CB986D94-EDA0-4ADA-E2C8-3E06A14E9A49}"/>
          </ac:spMkLst>
        </pc:spChg>
        <pc:spChg chg="mod">
          <ac:chgData name="LEGRAND Cyril" userId="2f8b1ff5-007a-4f0b-abb2-71075da48772" providerId="ADAL" clId="{F7071621-C102-4536-9A88-E1809EE3E671}" dt="2022-09-05T08:21:51.078" v="2433" actId="1076"/>
          <ac:spMkLst>
            <pc:docMk/>
            <pc:sldMk cId="2224380282" sldId="284"/>
            <ac:spMk id="5" creationId="{EFD90188-52C5-FC77-AB20-78295F9ADF2E}"/>
          </ac:spMkLst>
        </pc:spChg>
        <pc:spChg chg="mod">
          <ac:chgData name="LEGRAND Cyril" userId="2f8b1ff5-007a-4f0b-abb2-71075da48772" providerId="ADAL" clId="{F7071621-C102-4536-9A88-E1809EE3E671}" dt="2022-09-05T08:21:51.078" v="2433" actId="1076"/>
          <ac:spMkLst>
            <pc:docMk/>
            <pc:sldMk cId="2224380282" sldId="284"/>
            <ac:spMk id="6" creationId="{3204E4E4-CE6F-4920-4288-A4A66C8877FA}"/>
          </ac:spMkLst>
        </pc:spChg>
        <pc:spChg chg="add mod">
          <ac:chgData name="LEGRAND Cyril" userId="2f8b1ff5-007a-4f0b-abb2-71075da48772" providerId="ADAL" clId="{F7071621-C102-4536-9A88-E1809EE3E671}" dt="2022-09-05T08:21:56.506" v="2437" actId="20577"/>
          <ac:spMkLst>
            <pc:docMk/>
            <pc:sldMk cId="2224380282" sldId="284"/>
            <ac:spMk id="10" creationId="{55B926B0-0AFC-E285-81F8-03392371B6E1}"/>
          </ac:spMkLst>
        </pc:spChg>
        <pc:spChg chg="add mod">
          <ac:chgData name="LEGRAND Cyril" userId="2f8b1ff5-007a-4f0b-abb2-71075da48772" providerId="ADAL" clId="{F7071621-C102-4536-9A88-E1809EE3E671}" dt="2022-09-05T10:10:03.443" v="2770" actId="1076"/>
          <ac:spMkLst>
            <pc:docMk/>
            <pc:sldMk cId="2224380282" sldId="284"/>
            <ac:spMk id="29" creationId="{C4E8EE68-F8AE-FA82-668C-683B76878D99}"/>
          </ac:spMkLst>
        </pc:spChg>
        <pc:spChg chg="add mod">
          <ac:chgData name="LEGRAND Cyril" userId="2f8b1ff5-007a-4f0b-abb2-71075da48772" providerId="ADAL" clId="{F7071621-C102-4536-9A88-E1809EE3E671}" dt="2022-09-05T10:10:00.064" v="2769" actId="1076"/>
          <ac:spMkLst>
            <pc:docMk/>
            <pc:sldMk cId="2224380282" sldId="284"/>
            <ac:spMk id="31" creationId="{04E14BD8-C1A4-9FE9-CE8D-C381229B0FDC}"/>
          </ac:spMkLst>
        </pc:spChg>
        <pc:picChg chg="mod">
          <ac:chgData name="LEGRAND Cyril" userId="2f8b1ff5-007a-4f0b-abb2-71075da48772" providerId="ADAL" clId="{F7071621-C102-4536-9A88-E1809EE3E671}" dt="2022-09-05T08:21:51.078" v="2433" actId="1076"/>
          <ac:picMkLst>
            <pc:docMk/>
            <pc:sldMk cId="2224380282" sldId="284"/>
            <ac:picMk id="3" creationId="{763733A9-AC9B-2875-7260-20B00A443895}"/>
          </ac:picMkLst>
        </pc:picChg>
        <pc:picChg chg="mod">
          <ac:chgData name="LEGRAND Cyril" userId="2f8b1ff5-007a-4f0b-abb2-71075da48772" providerId="ADAL" clId="{F7071621-C102-4536-9A88-E1809EE3E671}" dt="2022-09-05T08:21:51.078" v="2433" actId="1076"/>
          <ac:picMkLst>
            <pc:docMk/>
            <pc:sldMk cId="2224380282" sldId="284"/>
            <ac:picMk id="7" creationId="{254C4859-DC20-1A32-8E23-0D89C553CB0E}"/>
          </ac:picMkLst>
        </pc:picChg>
        <pc:picChg chg="add mod">
          <ac:chgData name="LEGRAND Cyril" userId="2f8b1ff5-007a-4f0b-abb2-71075da48772" providerId="ADAL" clId="{F7071621-C102-4536-9A88-E1809EE3E671}" dt="2022-09-05T10:02:38.598" v="2579" actId="1076"/>
          <ac:picMkLst>
            <pc:docMk/>
            <pc:sldMk cId="2224380282" sldId="284"/>
            <ac:picMk id="8" creationId="{1666D26C-8420-5152-9AFC-44C07B3762A5}"/>
          </ac:picMkLst>
        </pc:picChg>
        <pc:picChg chg="add mod">
          <ac:chgData name="LEGRAND Cyril" userId="2f8b1ff5-007a-4f0b-abb2-71075da48772" providerId="ADAL" clId="{F7071621-C102-4536-9A88-E1809EE3E671}" dt="2022-09-05T10:02:27.061" v="2577" actId="1076"/>
          <ac:picMkLst>
            <pc:docMk/>
            <pc:sldMk cId="2224380282" sldId="284"/>
            <ac:picMk id="13" creationId="{E1B82473-A829-7568-AC25-9E5B7A272011}"/>
          </ac:picMkLst>
        </pc:picChg>
        <pc:cxnChg chg="mod">
          <ac:chgData name="LEGRAND Cyril" userId="2f8b1ff5-007a-4f0b-abb2-71075da48772" providerId="ADAL" clId="{F7071621-C102-4536-9A88-E1809EE3E671}" dt="2022-09-05T08:22:01.687" v="2438" actId="14100"/>
          <ac:cxnSpMkLst>
            <pc:docMk/>
            <pc:sldMk cId="2224380282" sldId="284"/>
            <ac:cxnSpMk id="9" creationId="{C072B06A-FF0F-1A94-D40C-146C4B3D5E49}"/>
          </ac:cxnSpMkLst>
        </pc:cxnChg>
        <pc:cxnChg chg="add mod">
          <ac:chgData name="LEGRAND Cyril" userId="2f8b1ff5-007a-4f0b-abb2-71075da48772" providerId="ADAL" clId="{F7071621-C102-4536-9A88-E1809EE3E671}" dt="2022-09-05T10:03:40.774" v="2599" actId="1076"/>
          <ac:cxnSpMkLst>
            <pc:docMk/>
            <pc:sldMk cId="2224380282" sldId="284"/>
            <ac:cxnSpMk id="15" creationId="{4DD61F4B-10B2-4D3E-E57D-649264ACE756}"/>
          </ac:cxnSpMkLst>
        </pc:cxnChg>
        <pc:cxnChg chg="add mod">
          <ac:chgData name="LEGRAND Cyril" userId="2f8b1ff5-007a-4f0b-abb2-71075da48772" providerId="ADAL" clId="{F7071621-C102-4536-9A88-E1809EE3E671}" dt="2022-09-05T10:07:24.489" v="2653" actId="14100"/>
          <ac:cxnSpMkLst>
            <pc:docMk/>
            <pc:sldMk cId="2224380282" sldId="284"/>
            <ac:cxnSpMk id="25" creationId="{93C6F7EB-EE67-538F-B044-FC7655E24F71}"/>
          </ac:cxnSpMkLst>
        </pc:cxnChg>
      </pc:sldChg>
      <pc:sldChg chg="addSp modSp add mod ord">
        <pc:chgData name="LEGRAND Cyril" userId="2f8b1ff5-007a-4f0b-abb2-71075da48772" providerId="ADAL" clId="{F7071621-C102-4536-9A88-E1809EE3E671}" dt="2022-09-07T06:42:37.422" v="5212" actId="20577"/>
        <pc:sldMkLst>
          <pc:docMk/>
          <pc:sldMk cId="2192179160" sldId="285"/>
        </pc:sldMkLst>
        <pc:spChg chg="add mod">
          <ac:chgData name="LEGRAND Cyril" userId="2f8b1ff5-007a-4f0b-abb2-71075da48772" providerId="ADAL" clId="{F7071621-C102-4536-9A88-E1809EE3E671}" dt="2022-09-07T06:42:37.422" v="5212" actId="20577"/>
          <ac:spMkLst>
            <pc:docMk/>
            <pc:sldMk cId="2192179160" sldId="285"/>
            <ac:spMk id="2" creationId="{FE264D21-8F0E-CD7F-0BCC-10A171CC96FD}"/>
          </ac:spMkLst>
        </pc:spChg>
        <pc:spChg chg="add mod">
          <ac:chgData name="LEGRAND Cyril" userId="2f8b1ff5-007a-4f0b-abb2-71075da48772" providerId="ADAL" clId="{F7071621-C102-4536-9A88-E1809EE3E671}" dt="2022-09-05T08:20:11.289" v="2427" actId="20577"/>
          <ac:spMkLst>
            <pc:docMk/>
            <pc:sldMk cId="2192179160" sldId="285"/>
            <ac:spMk id="8" creationId="{6BD13754-A230-39F3-5B8D-77D33E32D407}"/>
          </ac:spMkLst>
        </pc:spChg>
      </pc:sldChg>
      <pc:sldChg chg="addSp delSp modSp add mod addAnim delAnim modAnim">
        <pc:chgData name="LEGRAND Cyril" userId="2f8b1ff5-007a-4f0b-abb2-71075da48772" providerId="ADAL" clId="{F7071621-C102-4536-9A88-E1809EE3E671}" dt="2022-09-07T07:26:20.275" v="5234" actId="20577"/>
        <pc:sldMkLst>
          <pc:docMk/>
          <pc:sldMk cId="3650106046" sldId="286"/>
        </pc:sldMkLst>
        <pc:spChg chg="add mod">
          <ac:chgData name="LEGRAND Cyril" userId="2f8b1ff5-007a-4f0b-abb2-71075da48772" providerId="ADAL" clId="{F7071621-C102-4536-9A88-E1809EE3E671}" dt="2022-09-06T14:17:47.013" v="4614" actId="20577"/>
          <ac:spMkLst>
            <pc:docMk/>
            <pc:sldMk cId="3650106046" sldId="286"/>
            <ac:spMk id="8" creationId="{DC0704C7-9B84-9CB2-3482-E148A8B80F6A}"/>
          </ac:spMkLst>
        </pc:spChg>
        <pc:spChg chg="add del mod">
          <ac:chgData name="LEGRAND Cyril" userId="2f8b1ff5-007a-4f0b-abb2-71075da48772" providerId="ADAL" clId="{F7071621-C102-4536-9A88-E1809EE3E671}" dt="2022-09-06T14:12:49.972" v="4559"/>
          <ac:spMkLst>
            <pc:docMk/>
            <pc:sldMk cId="3650106046" sldId="286"/>
            <ac:spMk id="10" creationId="{2EFDF61E-7DCB-F149-335F-4DF5BCE5C08B}"/>
          </ac:spMkLst>
        </pc:spChg>
        <pc:spChg chg="add del">
          <ac:chgData name="LEGRAND Cyril" userId="2f8b1ff5-007a-4f0b-abb2-71075da48772" providerId="ADAL" clId="{F7071621-C102-4536-9A88-E1809EE3E671}" dt="2022-09-06T14:12:19.627" v="4557" actId="22"/>
          <ac:spMkLst>
            <pc:docMk/>
            <pc:sldMk cId="3650106046" sldId="286"/>
            <ac:spMk id="12" creationId="{FAE371F2-F4CC-6725-6302-704BFE5B7CCE}"/>
          </ac:spMkLst>
        </pc:spChg>
        <pc:spChg chg="add del mod">
          <ac:chgData name="LEGRAND Cyril" userId="2f8b1ff5-007a-4f0b-abb2-71075da48772" providerId="ADAL" clId="{F7071621-C102-4536-9A88-E1809EE3E671}" dt="2022-09-07T07:26:16.648" v="5233" actId="478"/>
          <ac:spMkLst>
            <pc:docMk/>
            <pc:sldMk cId="3650106046" sldId="286"/>
            <ac:spMk id="13" creationId="{200D167B-63CC-9A6A-3F7A-23CC008064A8}"/>
          </ac:spMkLst>
        </pc:spChg>
        <pc:spChg chg="add mod">
          <ac:chgData name="LEGRAND Cyril" userId="2f8b1ff5-007a-4f0b-abb2-71075da48772" providerId="ADAL" clId="{F7071621-C102-4536-9A88-E1809EE3E671}" dt="2022-09-07T07:26:20.275" v="5234" actId="20577"/>
          <ac:spMkLst>
            <pc:docMk/>
            <pc:sldMk cId="3650106046" sldId="286"/>
            <ac:spMk id="16" creationId="{491CC1DD-C7E4-606C-DF66-8C41CE7E78F5}"/>
          </ac:spMkLst>
        </pc:spChg>
        <pc:cxnChg chg="mod">
          <ac:chgData name="LEGRAND Cyril" userId="2f8b1ff5-007a-4f0b-abb2-71075da48772" providerId="ADAL" clId="{F7071621-C102-4536-9A88-E1809EE3E671}" dt="2022-09-06T14:13:34.480" v="4582" actId="14100"/>
          <ac:cxnSpMkLst>
            <pc:docMk/>
            <pc:sldMk cId="3650106046" sldId="286"/>
            <ac:cxnSpMk id="9" creationId="{C072B06A-FF0F-1A94-D40C-146C4B3D5E49}"/>
          </ac:cxnSpMkLst>
        </pc:cxnChg>
      </pc:sldChg>
      <pc:sldChg chg="add del">
        <pc:chgData name="LEGRAND Cyril" userId="2f8b1ff5-007a-4f0b-abb2-71075da48772" providerId="ADAL" clId="{F7071621-C102-4536-9A88-E1809EE3E671}" dt="2022-09-07T07:23:02.312" v="5220" actId="47"/>
        <pc:sldMkLst>
          <pc:docMk/>
          <pc:sldMk cId="3036167051" sldId="287"/>
        </pc:sldMkLst>
      </pc:sldChg>
      <pc:sldChg chg="new del">
        <pc:chgData name="LEGRAND Cyril" userId="2f8b1ff5-007a-4f0b-abb2-71075da48772" providerId="ADAL" clId="{F7071621-C102-4536-9A88-E1809EE3E671}" dt="2022-09-05T06:37:27.890" v="2359" actId="680"/>
        <pc:sldMkLst>
          <pc:docMk/>
          <pc:sldMk cId="3832107613" sldId="287"/>
        </pc:sldMkLst>
      </pc:sldChg>
      <pc:sldChg chg="add del">
        <pc:chgData name="LEGRAND Cyril" userId="2f8b1ff5-007a-4f0b-abb2-71075da48772" providerId="ADAL" clId="{F7071621-C102-4536-9A88-E1809EE3E671}" dt="2022-09-07T07:23:03.446" v="5221" actId="47"/>
        <pc:sldMkLst>
          <pc:docMk/>
          <pc:sldMk cId="2590656213" sldId="288"/>
        </pc:sldMkLst>
      </pc:sldChg>
      <pc:sldChg chg="add del">
        <pc:chgData name="LEGRAND Cyril" userId="2f8b1ff5-007a-4f0b-abb2-71075da48772" providerId="ADAL" clId="{F7071621-C102-4536-9A88-E1809EE3E671}" dt="2022-09-07T07:23:04.970" v="5222" actId="47"/>
        <pc:sldMkLst>
          <pc:docMk/>
          <pc:sldMk cId="2446126857" sldId="289"/>
        </pc:sldMkLst>
      </pc:sldChg>
    </pc:docChg>
  </pc:docChgLst>
  <pc:docChgLst>
    <pc:chgData name="LEGRAND Cyril" userId="S::clegrand@arfp.asso.fr::2f8b1ff5-007a-4f0b-abb2-71075da48772" providerId="AD" clId="Web-{36787A19-3F42-C54E-499F-7C934DCB744F}"/>
    <pc:docChg chg="modSld">
      <pc:chgData name="LEGRAND Cyril" userId="S::clegrand@arfp.asso.fr::2f8b1ff5-007a-4f0b-abb2-71075da48772" providerId="AD" clId="Web-{36787A19-3F42-C54E-499F-7C934DCB744F}" dt="2022-09-08T10:00:22.959" v="1"/>
      <pc:docMkLst>
        <pc:docMk/>
      </pc:docMkLst>
      <pc:sldChg chg="addSp delSp modSp">
        <pc:chgData name="LEGRAND Cyril" userId="S::clegrand@arfp.asso.fr::2f8b1ff5-007a-4f0b-abb2-71075da48772" providerId="AD" clId="Web-{36787A19-3F42-C54E-499F-7C934DCB744F}" dt="2022-09-08T10:00:22.959" v="1"/>
        <pc:sldMkLst>
          <pc:docMk/>
          <pc:sldMk cId="2695126245" sldId="257"/>
        </pc:sldMkLst>
        <pc:picChg chg="add del mod">
          <ac:chgData name="LEGRAND Cyril" userId="S::clegrand@arfp.asso.fr::2f8b1ff5-007a-4f0b-abb2-71075da48772" providerId="AD" clId="Web-{36787A19-3F42-C54E-499F-7C934DCB744F}" dt="2022-09-08T10:00:22.959" v="1"/>
          <ac:picMkLst>
            <pc:docMk/>
            <pc:sldMk cId="2695126245" sldId="257"/>
            <ac:picMk id="9" creationId="{7D3B62C5-08DB-9CB7-0897-846FA69486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5B57-532F-4A15-90EE-AF6145D73722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6523-4085-4465-A196-E4F07F3D3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2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42A8-0247-4053-91CC-D78C065BB1DF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43C9-1D37-4272-B535-C945254029D7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CA10-7703-4859-AFD6-6BA12A5B6D52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A994-68CB-43AC-9E0E-08CE29918545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5A3C-7DA8-444D-8AA8-4F38971CBA30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23B5-CF92-4CF5-8D2F-FC2120BFD059}" type="datetime1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254-5A53-4361-942E-17BDADC491A1}" type="datetime1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2EC7-0A12-4EC9-86AA-782D8A79AEA9}" type="datetime1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674-336F-49C9-A710-7A564072F683}" type="datetime1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0B5E-F086-46B1-AB6C-DC452BD896BE}" type="datetime1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E321-5F22-4A1B-A548-312B41794291}" type="datetime1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3884-2BA6-4E38-BD66-9DFDE7D958CD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01AAC738-341D-F52C-3330-953BA6421FAF}"/>
              </a:ext>
            </a:extLst>
          </p:cNvPr>
          <p:cNvGrpSpPr/>
          <p:nvPr/>
        </p:nvGrpSpPr>
        <p:grpSpPr>
          <a:xfrm>
            <a:off x="4812323" y="1256557"/>
            <a:ext cx="2566831" cy="1759511"/>
            <a:chOff x="5216769" y="1256557"/>
            <a:chExt cx="2566831" cy="1759511"/>
          </a:xfrm>
        </p:grpSpPr>
        <p:pic>
          <p:nvPicPr>
            <p:cNvPr id="3" name="Image 3">
              <a:extLst>
                <a:ext uri="{FF2B5EF4-FFF2-40B4-BE49-F238E27FC236}">
                  <a16:creationId xmlns:a16="http://schemas.microsoft.com/office/drawing/2014/main" id="{0F277F91-9E59-403F-7C48-AD715BCD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6769" y="1256557"/>
              <a:ext cx="1759511" cy="1759511"/>
            </a:xfrm>
            <a:prstGeom prst="rect">
              <a:avLst/>
            </a:prstGeom>
          </p:spPr>
        </p:pic>
        <p:pic>
          <p:nvPicPr>
            <p:cNvPr id="4" name="Image 4">
              <a:extLst>
                <a:ext uri="{FF2B5EF4-FFF2-40B4-BE49-F238E27FC236}">
                  <a16:creationId xmlns:a16="http://schemas.microsoft.com/office/drawing/2014/main" id="{A4812A8A-D19C-F827-3946-2721F2405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031" y="1750499"/>
              <a:ext cx="1265569" cy="1265569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096A204-7979-919C-9439-E1A77DE65265}"/>
              </a:ext>
            </a:extLst>
          </p:cNvPr>
          <p:cNvSpPr txBox="1"/>
          <p:nvPr/>
        </p:nvSpPr>
        <p:spPr>
          <a:xfrm>
            <a:off x="3148263" y="2989231"/>
            <a:ext cx="58917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DECORATEUR</a:t>
            </a:r>
            <a:endParaRPr lang="fr-FR">
              <a:cs typeface="Calibri" panose="020F0502020204030204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54E71B-7101-CE69-DE82-D7BF06959187}"/>
              </a:ext>
            </a:extLst>
          </p:cNvPr>
          <p:cNvSpPr txBox="1"/>
          <p:nvPr/>
        </p:nvSpPr>
        <p:spPr>
          <a:xfrm>
            <a:off x="3729942" y="3709428"/>
            <a:ext cx="260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E67777"/>
                </a:solidFill>
                <a:latin typeface="Gill Sans MT"/>
              </a:rPr>
              <a:t>Patron de conception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F9C3-814F-C1E9-2CFA-32E04F46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730AE-CD1C-1479-D690-96DC86C1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2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>
            <a:cxnSpLocks/>
          </p:cNvCxnSpPr>
          <p:nvPr/>
        </p:nvCxnSpPr>
        <p:spPr>
          <a:xfrm>
            <a:off x="1926454" y="329174"/>
            <a:ext cx="7284336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666D26C-8420-5152-9AFC-44C07B376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682" y="2116310"/>
            <a:ext cx="6419654" cy="285549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5B926B0-0AFC-E285-81F8-03392371B6E1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CODE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1B82473-A829-7568-AC25-9E5B7A27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19" y="950545"/>
            <a:ext cx="2409548" cy="1527704"/>
          </a:xfrm>
          <a:prstGeom prst="rect">
            <a:avLst/>
          </a:prstGeom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4DD61F4B-10B2-4D3E-E57D-649264ACE7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78705" y="2210869"/>
            <a:ext cx="1548000" cy="674501"/>
          </a:xfrm>
          <a:prstGeom prst="curvedConnector3">
            <a:avLst>
              <a:gd name="adj1" fmla="val 45413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93C6F7EB-EE67-538F-B044-FC7655E24F71}"/>
              </a:ext>
            </a:extLst>
          </p:cNvPr>
          <p:cNvCxnSpPr>
            <a:cxnSpLocks/>
          </p:cNvCxnSpPr>
          <p:nvPr/>
        </p:nvCxnSpPr>
        <p:spPr>
          <a:xfrm rot="10800000">
            <a:off x="7458678" y="4264307"/>
            <a:ext cx="1151923" cy="538512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E8EE68-F8AE-FA82-668C-683B76878D99}"/>
              </a:ext>
            </a:extLst>
          </p:cNvPr>
          <p:cNvSpPr txBox="1"/>
          <p:nvPr/>
        </p:nvSpPr>
        <p:spPr>
          <a:xfrm>
            <a:off x="9004731" y="2041592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BFBFBF"/>
                </a:solidFill>
                <a:latin typeface="Gill Sans MT" panose="020B0502020104020203" pitchFamily="34" charset="0"/>
              </a:rPr>
              <a:t>Interface ou classe abstraite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4E14BD8-C1A4-9FE9-CE8D-C381229B0FDC}"/>
              </a:ext>
            </a:extLst>
          </p:cNvPr>
          <p:cNvSpPr txBox="1"/>
          <p:nvPr/>
        </p:nvSpPr>
        <p:spPr>
          <a:xfrm>
            <a:off x="8727251" y="4387321"/>
            <a:ext cx="293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BFBFBF"/>
                </a:solidFill>
                <a:latin typeface="Gill Sans MT" panose="020B0502020104020203" pitchFamily="34" charset="0"/>
              </a:rPr>
              <a:t>Méthode ou accesseur abstrait qui sera implémentée dans les sous classes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81B09E-E396-9102-209C-B31233276C15}"/>
              </a:ext>
            </a:extLst>
          </p:cNvPr>
          <p:cNvSpPr txBox="1"/>
          <p:nvPr/>
        </p:nvSpPr>
        <p:spPr>
          <a:xfrm>
            <a:off x="5165297" y="821687"/>
            <a:ext cx="18614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2400" b="1" dirty="0">
                <a:solidFill>
                  <a:srgbClr val="E67777"/>
                </a:solidFill>
                <a:latin typeface="Gill Sans MT" panose="020B0502020104020203" pitchFamily="34" charset="0"/>
              </a:rPr>
              <a:t>Composant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D03BE-F39E-E690-ADDB-FE3C91BA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3DF6E-6E16-5711-BD8B-E82DEB67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pic>
        <p:nvPicPr>
          <p:cNvPr id="8" name="Image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AD92E6DA-9009-C778-1DC8-5BAB40E15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52" y="1711141"/>
            <a:ext cx="5705617" cy="36658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FCE045C-5127-6924-0539-1B76CB0ACC7F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CODE</a:t>
            </a:r>
            <a:endParaRPr lang="fr-FR" dirty="0">
              <a:cs typeface="Calibri" panose="020F0502020204030204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69130C3-C4A7-7058-1636-65EECE98526E}"/>
              </a:ext>
            </a:extLst>
          </p:cNvPr>
          <p:cNvCxnSpPr>
            <a:cxnSpLocks/>
          </p:cNvCxnSpPr>
          <p:nvPr/>
        </p:nvCxnSpPr>
        <p:spPr>
          <a:xfrm>
            <a:off x="1926454" y="329174"/>
            <a:ext cx="7284336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CBC9A9D-D39A-D70A-8033-F86FA4296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416" y="1253825"/>
            <a:ext cx="2167293" cy="1887642"/>
          </a:xfrm>
          <a:prstGeom prst="rect">
            <a:avLst/>
          </a:prstGeom>
        </p:spPr>
      </p:pic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08A930A9-5C86-6259-5F93-6DC3606D30F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08144" y="1897713"/>
            <a:ext cx="966706" cy="534769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BDCF74A-713B-279D-195E-E0A7EEF7663A}"/>
              </a:ext>
            </a:extLst>
          </p:cNvPr>
          <p:cNvSpPr txBox="1"/>
          <p:nvPr/>
        </p:nvSpPr>
        <p:spPr>
          <a:xfrm>
            <a:off x="143037" y="1636103"/>
            <a:ext cx="2965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BFBFBF"/>
                </a:solidFill>
                <a:latin typeface="Gill Sans MT" panose="020B0502020104020203" pitchFamily="34" charset="0"/>
              </a:rPr>
              <a:t>CreamBase</a:t>
            </a:r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 est un composant concret</a:t>
            </a:r>
          </a:p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qui étend  l’interface </a:t>
            </a:r>
            <a:r>
              <a:rPr lang="fr-FR" sz="1400" dirty="0" err="1">
                <a:solidFill>
                  <a:srgbClr val="BFBFBF"/>
                </a:solidFill>
                <a:latin typeface="Gill Sans MT" panose="020B0502020104020203" pitchFamily="34" charset="0"/>
              </a:rPr>
              <a:t>IPizza</a:t>
            </a:r>
            <a:endParaRPr lang="fr-FR" sz="1400" dirty="0">
              <a:solidFill>
                <a:srgbClr val="BFBFBF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0F8AB7C-908B-86D0-A4C3-A5F89B054035}"/>
              </a:ext>
            </a:extLst>
          </p:cNvPr>
          <p:cNvCxnSpPr>
            <a:cxnSpLocks/>
          </p:cNvCxnSpPr>
          <p:nvPr/>
        </p:nvCxnSpPr>
        <p:spPr>
          <a:xfrm flipV="1">
            <a:off x="3108144" y="4003829"/>
            <a:ext cx="1375079" cy="319596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D1C0181-B79F-F585-4159-0CBD2EA95299}"/>
              </a:ext>
            </a:extLst>
          </p:cNvPr>
          <p:cNvSpPr txBox="1"/>
          <p:nvPr/>
        </p:nvSpPr>
        <p:spPr>
          <a:xfrm>
            <a:off x="588505" y="4134865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Le constructeur de </a:t>
            </a:r>
            <a:r>
              <a:rPr lang="fr-FR" sz="1400" dirty="0" err="1">
                <a:solidFill>
                  <a:srgbClr val="BFBFBF"/>
                </a:solidFill>
                <a:latin typeface="Gill Sans MT" panose="020B0502020104020203" pitchFamily="34" charset="0"/>
              </a:rPr>
              <a:t>CreamBase</a:t>
            </a:r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implémente  le prix et la description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AFB9D4-8D3D-C180-87B4-666505B447EF}"/>
              </a:ext>
            </a:extLst>
          </p:cNvPr>
          <p:cNvSpPr txBox="1"/>
          <p:nvPr/>
        </p:nvSpPr>
        <p:spPr>
          <a:xfrm>
            <a:off x="4574462" y="821687"/>
            <a:ext cx="30430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2400" b="1" dirty="0">
                <a:solidFill>
                  <a:srgbClr val="E67777"/>
                </a:solidFill>
                <a:latin typeface="Gill Sans MT" panose="020B0502020104020203" pitchFamily="34" charset="0"/>
              </a:rPr>
              <a:t>Composant concret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42DD1E4-E890-7E27-C92E-7C112FFB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69FA4-B8A2-25C8-0AFA-4C1C4AEF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A48D47-6CA8-6E27-56CC-0995552F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5" y="2392842"/>
            <a:ext cx="6300657" cy="276428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6316DC5-3A59-41CD-FABE-4F187B14B82F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CODE</a:t>
            </a:r>
            <a:endParaRPr lang="fr-FR" dirty="0">
              <a:cs typeface="Calibri" panose="020F0502020204030204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63C88D4-179A-154A-4AB1-FF6A49ECE985}"/>
              </a:ext>
            </a:extLst>
          </p:cNvPr>
          <p:cNvCxnSpPr>
            <a:cxnSpLocks/>
          </p:cNvCxnSpPr>
          <p:nvPr/>
        </p:nvCxnSpPr>
        <p:spPr>
          <a:xfrm>
            <a:off x="1909177" y="329170"/>
            <a:ext cx="7284336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A4C09E8-A037-E477-193B-66C9ACF5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59" y="1756590"/>
            <a:ext cx="2369138" cy="1536739"/>
          </a:xfrm>
          <a:prstGeom prst="rect">
            <a:avLst/>
          </a:prstGeom>
        </p:spPr>
      </p:pic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3413573F-AB6E-604B-E9E8-DD350AAB25D5}"/>
              </a:ext>
            </a:extLst>
          </p:cNvPr>
          <p:cNvCxnSpPr>
            <a:cxnSpLocks/>
          </p:cNvCxnSpPr>
          <p:nvPr/>
        </p:nvCxnSpPr>
        <p:spPr>
          <a:xfrm rot="5400000">
            <a:off x="8310490" y="2166872"/>
            <a:ext cx="841673" cy="524055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9C485-C263-6064-2AA7-9CA67E3A159B}"/>
              </a:ext>
            </a:extLst>
          </p:cNvPr>
          <p:cNvSpPr txBox="1"/>
          <p:nvPr/>
        </p:nvSpPr>
        <p:spPr>
          <a:xfrm>
            <a:off x="5965498" y="1491411"/>
            <a:ext cx="2965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Cette classe est abstraite et doit être interchangeable avec l’interface, nous l’étendons 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5D5D90E7-8B00-DCE8-371A-D88DF2823CC6}"/>
              </a:ext>
            </a:extLst>
          </p:cNvPr>
          <p:cNvCxnSpPr>
            <a:cxnSpLocks/>
          </p:cNvCxnSpPr>
          <p:nvPr/>
        </p:nvCxnSpPr>
        <p:spPr>
          <a:xfrm flipV="1">
            <a:off x="3968318" y="4598634"/>
            <a:ext cx="994299" cy="860331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35B3B524-95CC-2867-4238-B24F95464E84}"/>
              </a:ext>
            </a:extLst>
          </p:cNvPr>
          <p:cNvSpPr txBox="1"/>
          <p:nvPr/>
        </p:nvSpPr>
        <p:spPr>
          <a:xfrm>
            <a:off x="1236427" y="5264316"/>
            <a:ext cx="2965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Nous allons faire en sorte que les décorateurs concrets réimplémentent le prix et la description  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D615E0C0-173A-C596-56A2-B8FDCE6E3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21748" y="4147323"/>
            <a:ext cx="1317730" cy="360992"/>
          </a:xfrm>
          <a:prstGeom prst="curvedConnector3">
            <a:avLst>
              <a:gd name="adj1" fmla="val -45667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66B4C3C-C03A-6665-1334-9822BF88D388}"/>
              </a:ext>
            </a:extLst>
          </p:cNvPr>
          <p:cNvSpPr txBox="1"/>
          <p:nvPr/>
        </p:nvSpPr>
        <p:spPr>
          <a:xfrm>
            <a:off x="5787988" y="4796672"/>
            <a:ext cx="3077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Une variable d’instance pour contenir l’élément enveloppé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39CD64-65F1-2463-7717-93934CDD2E31}"/>
              </a:ext>
            </a:extLst>
          </p:cNvPr>
          <p:cNvSpPr txBox="1"/>
          <p:nvPr/>
        </p:nvSpPr>
        <p:spPr>
          <a:xfrm>
            <a:off x="4588216" y="821687"/>
            <a:ext cx="30155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2400" b="1" dirty="0">
                <a:solidFill>
                  <a:srgbClr val="E67777"/>
                </a:solidFill>
                <a:latin typeface="Gill Sans MT" panose="020B0502020104020203" pitchFamily="34" charset="0"/>
              </a:rPr>
              <a:t>Décorateur de base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9D7C2-675C-7F8C-F131-C4F6272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B0225D-B823-1393-211B-CD355F6E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53C8A0-935D-97DA-DB29-9EDBCD386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91" y="1946375"/>
            <a:ext cx="7937274" cy="285507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D286B93-C034-6F79-05EF-E771367DF9A8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CODE</a:t>
            </a:r>
            <a:endParaRPr lang="fr-FR" dirty="0">
              <a:cs typeface="Calibri" panose="020F0502020204030204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FE67B3-35E0-ABC2-E23D-38DD73A6EC25}"/>
              </a:ext>
            </a:extLst>
          </p:cNvPr>
          <p:cNvCxnSpPr>
            <a:cxnSpLocks/>
          </p:cNvCxnSpPr>
          <p:nvPr/>
        </p:nvCxnSpPr>
        <p:spPr>
          <a:xfrm>
            <a:off x="1926454" y="329174"/>
            <a:ext cx="7284336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4F04284-15B1-DA33-8252-FD385F11C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977" y="1112821"/>
            <a:ext cx="2686425" cy="1667108"/>
          </a:xfrm>
          <a:prstGeom prst="rect">
            <a:avLst/>
          </a:prstGeom>
        </p:spPr>
      </p:pic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0EEB61EA-C0EA-E1E8-86D3-BF79C18B3C3E}"/>
              </a:ext>
            </a:extLst>
          </p:cNvPr>
          <p:cNvCxnSpPr>
            <a:cxnSpLocks/>
          </p:cNvCxnSpPr>
          <p:nvPr/>
        </p:nvCxnSpPr>
        <p:spPr>
          <a:xfrm>
            <a:off x="2894120" y="2627790"/>
            <a:ext cx="1283572" cy="526873"/>
          </a:xfrm>
          <a:prstGeom prst="curvedConnector3">
            <a:avLst>
              <a:gd name="adj1" fmla="val 67983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AC0CEF-F739-53A3-2450-AB1E16DBE523}"/>
              </a:ext>
            </a:extLst>
          </p:cNvPr>
          <p:cNvSpPr txBox="1"/>
          <p:nvPr/>
        </p:nvSpPr>
        <p:spPr>
          <a:xfrm>
            <a:off x="110289" y="2354957"/>
            <a:ext cx="2965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Ici, Olive prend en paramètre la variable du décorateur concret pour  savoir quel est l’élément à décorer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1DDA571-8011-747E-D90D-919E6DC75129}"/>
              </a:ext>
            </a:extLst>
          </p:cNvPr>
          <p:cNvCxnSpPr>
            <a:cxnSpLocks/>
          </p:cNvCxnSpPr>
          <p:nvPr/>
        </p:nvCxnSpPr>
        <p:spPr>
          <a:xfrm flipV="1">
            <a:off x="2798618" y="3483013"/>
            <a:ext cx="1379074" cy="451678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7F895A1-1E4F-7B7E-1702-2A4D9A8C1A4E}"/>
              </a:ext>
            </a:extLst>
          </p:cNvPr>
          <p:cNvSpPr txBox="1"/>
          <p:nvPr/>
        </p:nvSpPr>
        <p:spPr>
          <a:xfrm>
            <a:off x="264072" y="3764380"/>
            <a:ext cx="2965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Le moyen pour affecter à cette variable d’instance l’objet que nous enveloppons</a:t>
            </a:r>
          </a:p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 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12C5F33-E055-A82E-42BF-950EE13493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99336" y="4328209"/>
            <a:ext cx="1235730" cy="1062180"/>
          </a:xfrm>
          <a:prstGeom prst="curvedConnector3">
            <a:avLst>
              <a:gd name="adj1" fmla="val 50000"/>
            </a:avLst>
          </a:prstGeom>
          <a:ln>
            <a:solidFill>
              <a:srgbClr val="E67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0E23B13-88DF-9328-2FAE-09D3B3DD7FEF}"/>
              </a:ext>
            </a:extLst>
          </p:cNvPr>
          <p:cNvSpPr txBox="1"/>
          <p:nvPr/>
        </p:nvSpPr>
        <p:spPr>
          <a:xfrm>
            <a:off x="8294977" y="5000110"/>
            <a:ext cx="2965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On reprend la description de l’objet que nous enveloppons (déléguer) à laquelle on ajoute la description de l’objet courant  </a:t>
            </a:r>
          </a:p>
          <a:p>
            <a:r>
              <a:rPr lang="fr-FR" sz="1400" dirty="0">
                <a:solidFill>
                  <a:srgbClr val="BFBFBF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36CA5-1AC8-960B-5F05-7CC573C0F3AE}"/>
              </a:ext>
            </a:extLst>
          </p:cNvPr>
          <p:cNvSpPr txBox="1"/>
          <p:nvPr/>
        </p:nvSpPr>
        <p:spPr>
          <a:xfrm>
            <a:off x="4579271" y="821687"/>
            <a:ext cx="30334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2400" b="1" dirty="0">
                <a:solidFill>
                  <a:srgbClr val="E67777"/>
                </a:solidFill>
                <a:latin typeface="Gill Sans MT" panose="020B0502020104020203" pitchFamily="34" charset="0"/>
              </a:rPr>
              <a:t>Décorateur concret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DB6A2-4F08-1811-D560-35B867BD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29650A-BE5E-D176-3986-C216ADFC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A0CBA5-55E4-F592-1F40-F5197391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2" y="3831362"/>
            <a:ext cx="3400871" cy="57537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texte, carte de visite, capture d’écran&#10;&#10;Description générée automatiquement">
            <a:extLst>
              <a:ext uri="{FF2B5EF4-FFF2-40B4-BE49-F238E27FC236}">
                <a16:creationId xmlns:a16="http://schemas.microsoft.com/office/drawing/2014/main" id="{2DAB2BF0-B411-8BDD-9978-596117C25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33" y="757278"/>
            <a:ext cx="6865867" cy="48538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92D32F7-0787-94A3-71D7-BD7BC75B5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" y="2590800"/>
            <a:ext cx="2416418" cy="2416418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E6AE880B-7E12-56A8-E174-84FA97C3101A}"/>
              </a:ext>
            </a:extLst>
          </p:cNvPr>
          <p:cNvSpPr/>
          <p:nvPr/>
        </p:nvSpPr>
        <p:spPr>
          <a:xfrm>
            <a:off x="2250482" y="1515921"/>
            <a:ext cx="2098780" cy="1412754"/>
          </a:xfrm>
          <a:prstGeom prst="wedgeRectCallout">
            <a:avLst>
              <a:gd name="adj1" fmla="val -63313"/>
              <a:gd name="adj2" fmla="val 3365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J’aimerai une pizza </a:t>
            </a:r>
          </a:p>
          <a:p>
            <a:pPr algn="ctr"/>
            <a:r>
              <a:rPr lang="fr-FR" dirty="0"/>
              <a:t>Base crème …</a:t>
            </a:r>
          </a:p>
          <a:p>
            <a:pPr algn="ctr"/>
            <a:r>
              <a:rPr lang="fr-FR" dirty="0"/>
              <a:t>Anchois …</a:t>
            </a:r>
          </a:p>
          <a:p>
            <a:pPr algn="ctr"/>
            <a:r>
              <a:rPr lang="fr-FR" dirty="0"/>
              <a:t>Chorizo </a:t>
            </a:r>
          </a:p>
          <a:p>
            <a:pPr algn="ctr"/>
            <a:r>
              <a:rPr lang="fr-FR" dirty="0"/>
              <a:t>S’il vous plaît 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C2AAE934-750C-8E47-8018-747043F7DEE8}"/>
              </a:ext>
            </a:extLst>
          </p:cNvPr>
          <p:cNvSpPr/>
          <p:nvPr/>
        </p:nvSpPr>
        <p:spPr>
          <a:xfrm>
            <a:off x="5040103" y="2590800"/>
            <a:ext cx="426021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5ACFFA-7495-8F91-28FE-FCF553BA3DFF}"/>
              </a:ext>
            </a:extLst>
          </p:cNvPr>
          <p:cNvSpPr/>
          <p:nvPr/>
        </p:nvSpPr>
        <p:spPr>
          <a:xfrm>
            <a:off x="6512867" y="2596641"/>
            <a:ext cx="426021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2A55B24-E48F-D99A-1DA5-AD26E8EC6F4C}"/>
              </a:ext>
            </a:extLst>
          </p:cNvPr>
          <p:cNvSpPr/>
          <p:nvPr/>
        </p:nvSpPr>
        <p:spPr>
          <a:xfrm>
            <a:off x="7876890" y="2590800"/>
            <a:ext cx="426021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5234F98-11B5-561D-CB70-8FF20CB4BFC3}"/>
              </a:ext>
            </a:extLst>
          </p:cNvPr>
          <p:cNvSpPr/>
          <p:nvPr/>
        </p:nvSpPr>
        <p:spPr>
          <a:xfrm flipH="1">
            <a:off x="4991029" y="3372416"/>
            <a:ext cx="426020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E20024B-0C38-FF69-BBF8-3D94A0E5BD53}"/>
              </a:ext>
            </a:extLst>
          </p:cNvPr>
          <p:cNvSpPr/>
          <p:nvPr/>
        </p:nvSpPr>
        <p:spPr>
          <a:xfrm flipH="1">
            <a:off x="6512867" y="3361478"/>
            <a:ext cx="426020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DCAE65C-7706-5908-43B4-6BA82ABA21FE}"/>
              </a:ext>
            </a:extLst>
          </p:cNvPr>
          <p:cNvSpPr/>
          <p:nvPr/>
        </p:nvSpPr>
        <p:spPr>
          <a:xfrm flipH="1">
            <a:off x="7876890" y="3361478"/>
            <a:ext cx="426020" cy="3740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FF6D9D-6583-A939-4101-15DD4AFE3085}"/>
              </a:ext>
            </a:extLst>
          </p:cNvPr>
          <p:cNvSpPr txBox="1"/>
          <p:nvPr/>
        </p:nvSpPr>
        <p:spPr>
          <a:xfrm>
            <a:off x="8346260" y="3361478"/>
            <a:ext cx="12941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9.00</a:t>
            </a:r>
          </a:p>
          <a:p>
            <a:r>
              <a:rPr lang="fr-FR" sz="1100" dirty="0">
                <a:solidFill>
                  <a:schemeClr val="bg1"/>
                </a:solidFill>
              </a:rPr>
              <a:t>Pizza base crème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E68F19A-BF8B-FB85-981C-8586322E0BC9}"/>
              </a:ext>
            </a:extLst>
          </p:cNvPr>
          <p:cNvSpPr txBox="1"/>
          <p:nvPr/>
        </p:nvSpPr>
        <p:spPr>
          <a:xfrm>
            <a:off x="7119366" y="3377015"/>
            <a:ext cx="73683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0.70</a:t>
            </a:r>
          </a:p>
          <a:p>
            <a:r>
              <a:rPr lang="fr-FR" sz="1100" dirty="0">
                <a:solidFill>
                  <a:schemeClr val="bg1"/>
                </a:solidFill>
              </a:rPr>
              <a:t>Anchois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EC47364-0F67-492C-9BB7-1E67FE680823}"/>
              </a:ext>
            </a:extLst>
          </p:cNvPr>
          <p:cNvSpPr txBox="1"/>
          <p:nvPr/>
        </p:nvSpPr>
        <p:spPr>
          <a:xfrm>
            <a:off x="5540243" y="3397655"/>
            <a:ext cx="7714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1.00</a:t>
            </a:r>
          </a:p>
          <a:p>
            <a:r>
              <a:rPr lang="fr-FR" sz="1100">
                <a:solidFill>
                  <a:schemeClr val="bg1"/>
                </a:solidFill>
              </a:rPr>
              <a:t>Chorizo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6A0D06E-1E59-6248-2835-45B4569427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822" y="5074203"/>
            <a:ext cx="4907119" cy="15509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34CD10-B91A-C710-BC6F-48B6754EC590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EXEMPLE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75FBD-2B48-E554-3C5F-8AB37F5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C9AB4-35A7-5C19-729E-20F8505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>
            <a:cxnSpLocks/>
          </p:cNvCxnSpPr>
          <p:nvPr/>
        </p:nvCxnSpPr>
        <p:spPr>
          <a:xfrm>
            <a:off x="6462944" y="329174"/>
            <a:ext cx="2747846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C0704C7-9B84-9CB2-3482-E148A8B80F6A}"/>
              </a:ext>
            </a:extLst>
          </p:cNvPr>
          <p:cNvSpPr txBox="1"/>
          <p:nvPr/>
        </p:nvSpPr>
        <p:spPr>
          <a:xfrm>
            <a:off x="110289" y="10027"/>
            <a:ext cx="70539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AVANTAGES     </a:t>
            </a: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INCONVENIENTS</a:t>
            </a:r>
            <a:endParaRPr lang="fr-FR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0D167B-63CC-9A6A-3F7A-23CC008064A8}"/>
              </a:ext>
            </a:extLst>
          </p:cNvPr>
          <p:cNvSpPr txBox="1"/>
          <p:nvPr/>
        </p:nvSpPr>
        <p:spPr>
          <a:xfrm>
            <a:off x="1670333" y="1166843"/>
            <a:ext cx="88513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Vous pouvez étendre le comportement d’un objet sans avoir recours </a:t>
            </a: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à la création d’une nouvelle sous-classe.</a:t>
            </a:r>
          </a:p>
          <a:p>
            <a:pPr algn="l"/>
            <a:endParaRPr lang="fr-FR" sz="2400" b="0" i="0" u="none" strike="noStrike" baseline="0" dirty="0">
              <a:solidFill>
                <a:srgbClr val="E67777"/>
              </a:solidFill>
              <a:latin typeface="Gill Sans MT" panose="020B0502020104020203" pitchFamily="34" charset="0"/>
            </a:endParaRP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Vous pouvez ajouter ou retirer dynamiquement des responsabilités</a:t>
            </a: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à un objet au moment de l’exécution.</a:t>
            </a:r>
          </a:p>
          <a:p>
            <a:pPr algn="l"/>
            <a:endParaRPr lang="fr-FR" sz="2400" b="0" i="0" u="none" strike="noStrike" baseline="0" dirty="0">
              <a:solidFill>
                <a:srgbClr val="E67777"/>
              </a:solidFill>
              <a:latin typeface="Gill Sans MT" panose="020B0502020104020203" pitchFamily="34" charset="0"/>
            </a:endParaRP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Vous pouvez combiner plusieurs comportements en emballant</a:t>
            </a: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un objet dans plusieurs décorateurs.</a:t>
            </a:r>
          </a:p>
          <a:p>
            <a:pPr algn="l"/>
            <a:endParaRPr lang="fr-FR" sz="2400" b="0" i="0" u="none" strike="noStrike" baseline="0" dirty="0">
              <a:solidFill>
                <a:srgbClr val="E67777"/>
              </a:solidFill>
              <a:latin typeface="Gill Sans MT" panose="020B0502020104020203" pitchFamily="34" charset="0"/>
            </a:endParaRPr>
          </a:p>
          <a:p>
            <a:pPr algn="l"/>
            <a:r>
              <a:rPr lang="fr-FR" sz="2400" b="0" i="1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Principe de responsabilité unique</a:t>
            </a:r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. Vous pouvez découper une</a:t>
            </a: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classe monolithique qui implémente plusieurs comportements</a:t>
            </a:r>
          </a:p>
          <a:p>
            <a:pPr algn="l"/>
            <a:r>
              <a:rPr lang="fr-FR" sz="2400" b="0" i="0" u="none" strike="noStrike" baseline="0" dirty="0">
                <a:solidFill>
                  <a:srgbClr val="E67777"/>
                </a:solidFill>
                <a:latin typeface="Gill Sans MT" panose="020B0502020104020203" pitchFamily="34" charset="0"/>
              </a:rPr>
              <a:t>différents en plusieurs petits morceaux.</a:t>
            </a:r>
            <a:endParaRPr lang="fr-FR" sz="2400" dirty="0">
              <a:solidFill>
                <a:srgbClr val="E67777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1CC1DD-C7E4-606C-DF66-8C41CE7E78F5}"/>
              </a:ext>
            </a:extLst>
          </p:cNvPr>
          <p:cNvSpPr txBox="1"/>
          <p:nvPr/>
        </p:nvSpPr>
        <p:spPr>
          <a:xfrm>
            <a:off x="2020077" y="2274838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Retirer un emballeur spécifique de la pile n’est pas chose aisée.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14AFB4B-F4A1-39DD-E090-3169AEE6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AEBB09-E49D-3299-2099-6F81FF1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BD13754-A230-39F3-5B8D-77D33E32D407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SOMMAIRE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264D21-8F0E-CD7F-0BCC-10A171CC96FD}"/>
              </a:ext>
            </a:extLst>
          </p:cNvPr>
          <p:cNvSpPr txBox="1"/>
          <p:nvPr/>
        </p:nvSpPr>
        <p:spPr>
          <a:xfrm>
            <a:off x="2359240" y="2090172"/>
            <a:ext cx="77283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BFBFBF"/>
                </a:solidFill>
                <a:latin typeface="Gill Sans MT" panose="020B0502020104020203" pitchFamily="34" charset="0"/>
              </a:rPr>
              <a:t>   DEFINITION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E67777"/>
                </a:solidFill>
                <a:latin typeface="Gill Sans MT" panose="020B0502020104020203" pitchFamily="34" charset="0"/>
              </a:rPr>
              <a:t>   CAS CONCRET : PIZZERIA (le cas ‘MIAM-MIAM’)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BFBFBF"/>
                </a:solidFill>
                <a:latin typeface="Gill Sans MT" panose="020B0502020104020203" pitchFamily="34" charset="0"/>
              </a:rPr>
              <a:t>   RECHERCHE DE SOLUTION (abstraction et principe)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E67777"/>
                </a:solidFill>
                <a:latin typeface="Gill Sans MT" panose="020B0502020104020203" pitchFamily="34" charset="0"/>
              </a:rPr>
              <a:t>   DIAGRAMME DECORATEUR (solution)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BFBFBF"/>
                </a:solidFill>
                <a:latin typeface="Gill Sans MT" panose="020B0502020104020203" pitchFamily="34" charset="0"/>
              </a:rPr>
              <a:t>   APPLICATION CONSOLE (code et exemple)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rgbClr val="E67777"/>
                </a:solidFill>
                <a:latin typeface="Gill Sans MT" panose="020B0502020104020203" pitchFamily="34" charset="0"/>
              </a:rPr>
              <a:t>   AVANTAGES ET INCONVENIENTS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  EXERCICE DU GRENIER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4A58BF-67BA-92C1-DC0B-9523EA99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EC059-8FCC-1F3D-BF45-7D28FDF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1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rgbClr val="BFBFBF"/>
                </a:solidFill>
                <a:latin typeface="Gill Sans MT"/>
                <a:cs typeface="Calibri"/>
              </a:rPr>
              <a:t>Décorateur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7">
            <a:extLst>
              <a:ext uri="{FF2B5EF4-FFF2-40B4-BE49-F238E27FC236}">
                <a16:creationId xmlns:a16="http://schemas.microsoft.com/office/drawing/2014/main" id="{D3FFD5A8-985C-5B2D-16A0-0E331313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7" y="2752986"/>
            <a:ext cx="2532648" cy="2532648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9ABD07B7-95F5-F655-6D5B-A5E7A2DB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4" y="3144011"/>
            <a:ext cx="2061411" cy="2061411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8026D405-9BA5-07C2-5F39-FA64BA3EE348}"/>
              </a:ext>
            </a:extLst>
          </p:cNvPr>
          <p:cNvSpPr/>
          <p:nvPr/>
        </p:nvSpPr>
        <p:spPr>
          <a:xfrm flipH="1">
            <a:off x="3519236" y="1572366"/>
            <a:ext cx="2476501" cy="882315"/>
          </a:xfrm>
          <a:prstGeom prst="wedgeRectCallout">
            <a:avLst>
              <a:gd name="adj1" fmla="val -27790"/>
              <a:gd name="adj2" fmla="val 107559"/>
            </a:avLst>
          </a:prstGeom>
          <a:noFill/>
          <a:ln>
            <a:solidFill>
              <a:srgbClr val="E6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bg1"/>
              </a:solidFill>
              <a:latin typeface="Gill Sans MT"/>
              <a:cs typeface="Calibri"/>
            </a:endParaRPr>
          </a:p>
          <a:p>
            <a:pPr algn="ctr"/>
            <a:r>
              <a:rPr lang="fr-FR" sz="1800" dirty="0">
                <a:solidFill>
                  <a:schemeClr val="bg1"/>
                </a:solidFill>
                <a:latin typeface="Gill Sans MT"/>
                <a:cs typeface="Calibri"/>
              </a:rPr>
              <a:t>C'est quoi un pattern décorateur ?</a:t>
            </a:r>
            <a:endParaRPr lang="fr-FR" dirty="0">
              <a:solidFill>
                <a:schemeClr val="bg1"/>
              </a:solidFill>
              <a:latin typeface="Gill Sans MT"/>
            </a:endParaRPr>
          </a:p>
          <a:p>
            <a:pPr algn="ctr"/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4BCA51F-6938-CE1F-5CD2-74EFCFE6480C}"/>
              </a:ext>
            </a:extLst>
          </p:cNvPr>
          <p:cNvGrpSpPr/>
          <p:nvPr/>
        </p:nvGrpSpPr>
        <p:grpSpPr>
          <a:xfrm>
            <a:off x="6142121" y="1572366"/>
            <a:ext cx="2510587" cy="882315"/>
            <a:chOff x="5825290" y="1568596"/>
            <a:chExt cx="2510587" cy="882315"/>
          </a:xfrm>
        </p:grpSpPr>
        <p:sp>
          <p:nvSpPr>
            <p:cNvPr id="11" name="Bulle narrative : rectangle 10">
              <a:extLst>
                <a:ext uri="{FF2B5EF4-FFF2-40B4-BE49-F238E27FC236}">
                  <a16:creationId xmlns:a16="http://schemas.microsoft.com/office/drawing/2014/main" id="{3AF43175-01BB-AB48-CABD-638473345338}"/>
                </a:ext>
              </a:extLst>
            </p:cNvPr>
            <p:cNvSpPr/>
            <p:nvPr/>
          </p:nvSpPr>
          <p:spPr>
            <a:xfrm>
              <a:off x="5829301" y="1568596"/>
              <a:ext cx="2506576" cy="882315"/>
            </a:xfrm>
            <a:prstGeom prst="wedgeRectCallout">
              <a:avLst>
                <a:gd name="adj1" fmla="val -14489"/>
                <a:gd name="adj2" fmla="val 8202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C66A14-A4D2-F551-B565-5B4A12AECD9A}"/>
                </a:ext>
              </a:extLst>
            </p:cNvPr>
            <p:cNvSpPr txBox="1"/>
            <p:nvPr/>
          </p:nvSpPr>
          <p:spPr>
            <a:xfrm>
              <a:off x="5825290" y="1694447"/>
              <a:ext cx="250707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Gill Sans MT"/>
                  <a:cs typeface="Calibri"/>
                </a:rPr>
                <a:t>imagine-toi des poupées russes ...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049480E-4077-749D-02EE-EA08DB9E7942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DEFINITION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1CA455-3BFC-1B5A-134B-52C414CEA3DE}"/>
              </a:ext>
            </a:extLst>
          </p:cNvPr>
          <p:cNvSpPr txBox="1"/>
          <p:nvPr/>
        </p:nvSpPr>
        <p:spPr>
          <a:xfrm>
            <a:off x="3602529" y="843379"/>
            <a:ext cx="498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0" u="none" strike="noStrike" baseline="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Alias : Emballeur, Empaqueteur, Wrapper, Decorator</a:t>
            </a:r>
            <a:endParaRPr lang="fr-FR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F415E-353E-A3C3-35C7-79FE801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0DC70-8BD9-1740-8545-934FA368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53248" y="81761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 err="1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Decorator</a:t>
            </a:r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Design Pattern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>
            <a:cxnSpLocks/>
          </p:cNvCxnSpPr>
          <p:nvPr/>
        </p:nvCxnSpPr>
        <p:spPr>
          <a:xfrm>
            <a:off x="4412202" y="299096"/>
            <a:ext cx="4918905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7">
            <a:extLst>
              <a:ext uri="{FF2B5EF4-FFF2-40B4-BE49-F238E27FC236}">
                <a16:creationId xmlns:a16="http://schemas.microsoft.com/office/drawing/2014/main" id="{B29DC67F-7F1D-24DF-5048-13B0F641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84" y="4062663"/>
            <a:ext cx="1149016" cy="1149016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B4016859-B961-9501-1473-5D21927BE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190" y="4343399"/>
            <a:ext cx="868280" cy="868280"/>
          </a:xfrm>
          <a:prstGeom prst="rect">
            <a:avLst/>
          </a:prstGeom>
        </p:spPr>
      </p:pic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475404-E00E-D38B-8808-AE8185C4E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795" y="1546058"/>
            <a:ext cx="3605463" cy="360546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1D2EFA-2E78-AA98-45DD-CBF05C06C0D4}"/>
              </a:ext>
            </a:extLst>
          </p:cNvPr>
          <p:cNvGrpSpPr/>
          <p:nvPr/>
        </p:nvGrpSpPr>
        <p:grpSpPr>
          <a:xfrm>
            <a:off x="5739184" y="2502495"/>
            <a:ext cx="1968876" cy="1560168"/>
            <a:chOff x="5739184" y="2502495"/>
            <a:chExt cx="1968876" cy="1560168"/>
          </a:xfrm>
        </p:grpSpPr>
        <p:sp>
          <p:nvSpPr>
            <p:cNvPr id="2" name="Bulle narrative : rectangle 1">
              <a:extLst>
                <a:ext uri="{FF2B5EF4-FFF2-40B4-BE49-F238E27FC236}">
                  <a16:creationId xmlns:a16="http://schemas.microsoft.com/office/drawing/2014/main" id="{E20AAEA1-71F4-A515-1A55-63769541DC6F}"/>
                </a:ext>
              </a:extLst>
            </p:cNvPr>
            <p:cNvSpPr/>
            <p:nvPr/>
          </p:nvSpPr>
          <p:spPr>
            <a:xfrm flipH="1">
              <a:off x="5739184" y="2502495"/>
              <a:ext cx="1968876" cy="1329146"/>
            </a:xfrm>
            <a:prstGeom prst="wedgeRectCallout">
              <a:avLst>
                <a:gd name="adj1" fmla="val 810"/>
                <a:gd name="adj2" fmla="val 8065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2268AB9-EA03-61AA-2434-4C8B6294FB02}"/>
                </a:ext>
              </a:extLst>
            </p:cNvPr>
            <p:cNvSpPr txBox="1"/>
            <p:nvPr/>
          </p:nvSpPr>
          <p:spPr>
            <a:xfrm>
              <a:off x="5739184" y="2607318"/>
              <a:ext cx="1968876" cy="145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J’aimerai une pizza où je pourrai choisir la composition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7CC76EB-34FA-4A20-1F3F-12D3F731723A}"/>
              </a:ext>
            </a:extLst>
          </p:cNvPr>
          <p:cNvGrpSpPr/>
          <p:nvPr/>
        </p:nvGrpSpPr>
        <p:grpSpPr>
          <a:xfrm>
            <a:off x="7870060" y="2508488"/>
            <a:ext cx="2026464" cy="1096243"/>
            <a:chOff x="7626162" y="2633783"/>
            <a:chExt cx="2026464" cy="1096243"/>
          </a:xfrm>
        </p:grpSpPr>
        <p:sp>
          <p:nvSpPr>
            <p:cNvPr id="10" name="Bulle narrative : rectangle 9">
              <a:extLst>
                <a:ext uri="{FF2B5EF4-FFF2-40B4-BE49-F238E27FC236}">
                  <a16:creationId xmlns:a16="http://schemas.microsoft.com/office/drawing/2014/main" id="{1BE89AFE-F395-1BF2-3884-5FA5AB0B5454}"/>
                </a:ext>
              </a:extLst>
            </p:cNvPr>
            <p:cNvSpPr/>
            <p:nvPr/>
          </p:nvSpPr>
          <p:spPr>
            <a:xfrm flipH="1">
              <a:off x="7626162" y="2633783"/>
              <a:ext cx="1968876" cy="1096243"/>
            </a:xfrm>
            <a:prstGeom prst="wedgeRectCallout">
              <a:avLst>
                <a:gd name="adj1" fmla="val 33275"/>
                <a:gd name="adj2" fmla="val 7383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ACC515-F9B6-8A48-4AEE-E706DFB156C2}"/>
                </a:ext>
              </a:extLst>
            </p:cNvPr>
            <p:cNvSpPr txBox="1"/>
            <p:nvPr/>
          </p:nvSpPr>
          <p:spPr>
            <a:xfrm>
              <a:off x="7683750" y="2744975"/>
              <a:ext cx="1968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Tu en as rêvé ?… </a:t>
              </a:r>
              <a:r>
                <a:rPr lang="fr-FR" dirty="0">
                  <a:solidFill>
                    <a:srgbClr val="E67777"/>
                  </a:solidFill>
                </a:rPr>
                <a:t>Miam-Miam</a:t>
              </a:r>
              <a:r>
                <a:rPr lang="fr-FR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l’a fait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6A9E4B34-127A-FCD9-C961-BC5DFC1EFDA9}"/>
              </a:ext>
            </a:extLst>
          </p:cNvPr>
          <p:cNvSpPr txBox="1"/>
          <p:nvPr/>
        </p:nvSpPr>
        <p:spPr>
          <a:xfrm>
            <a:off x="110288" y="10027"/>
            <a:ext cx="47280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LE CAS ‘MIAM – MIAM’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B5DAC-1603-C991-6AD1-1A102319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4AF55-B331-EC2C-2D09-3E98FDF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EFF91956-ABA0-36A6-A360-ADFF6AD80CB9}"/>
              </a:ext>
            </a:extLst>
          </p:cNvPr>
          <p:cNvGrpSpPr/>
          <p:nvPr/>
        </p:nvGrpSpPr>
        <p:grpSpPr>
          <a:xfrm>
            <a:off x="2947146" y="2977481"/>
            <a:ext cx="2039076" cy="1098258"/>
            <a:chOff x="502018" y="1260193"/>
            <a:chExt cx="2596281" cy="1566185"/>
          </a:xfrm>
        </p:grpSpPr>
        <p:sp>
          <p:nvSpPr>
            <p:cNvPr id="15" name="Phylactère : pensées 14">
              <a:extLst>
                <a:ext uri="{FF2B5EF4-FFF2-40B4-BE49-F238E27FC236}">
                  <a16:creationId xmlns:a16="http://schemas.microsoft.com/office/drawing/2014/main" id="{9C077DF8-52AB-134D-A4F6-BF63B10BDAF4}"/>
                </a:ext>
              </a:extLst>
            </p:cNvPr>
            <p:cNvSpPr/>
            <p:nvPr/>
          </p:nvSpPr>
          <p:spPr>
            <a:xfrm>
              <a:off x="502018" y="1260193"/>
              <a:ext cx="2596281" cy="1566185"/>
            </a:xfrm>
            <a:prstGeom prst="cloudCallout">
              <a:avLst>
                <a:gd name="adj1" fmla="val -21638"/>
                <a:gd name="adj2" fmla="val 909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22E5384A-5E0A-527B-BE56-631DD1E0A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176" y="1505079"/>
              <a:ext cx="1416509" cy="1076408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D3C0DB96-53D0-0883-7365-18BBA918E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33" y="4315040"/>
            <a:ext cx="1927334" cy="17208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>
            <a:cxnSpLocks/>
          </p:cNvCxnSpPr>
          <p:nvPr/>
        </p:nvCxnSpPr>
        <p:spPr>
          <a:xfrm>
            <a:off x="3198648" y="329174"/>
            <a:ext cx="6012142" cy="0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F8D32D5-0580-A83B-06CC-C8D0A2D5915A}"/>
              </a:ext>
            </a:extLst>
          </p:cNvPr>
          <p:cNvSpPr txBox="1"/>
          <p:nvPr/>
        </p:nvSpPr>
        <p:spPr>
          <a:xfrm>
            <a:off x="110289" y="10027"/>
            <a:ext cx="31922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ABSTRACTION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79A2097-25B7-23CC-9938-ED3B89D05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195" y="531577"/>
            <a:ext cx="5576625" cy="57435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965C4B3D-7727-4F55-BAE7-6912683CF705}"/>
              </a:ext>
            </a:extLst>
          </p:cNvPr>
          <p:cNvGrpSpPr/>
          <p:nvPr/>
        </p:nvGrpSpPr>
        <p:grpSpPr>
          <a:xfrm>
            <a:off x="6240231" y="1699209"/>
            <a:ext cx="3989851" cy="1345832"/>
            <a:chOff x="6240231" y="1699209"/>
            <a:chExt cx="3989851" cy="1345832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73796756-6E3B-AAFE-7A53-722F25FDA492}"/>
                </a:ext>
              </a:extLst>
            </p:cNvPr>
            <p:cNvSpPr/>
            <p:nvPr/>
          </p:nvSpPr>
          <p:spPr>
            <a:xfrm>
              <a:off x="6240231" y="1699209"/>
              <a:ext cx="1101603" cy="1345832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2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6EC184A-C163-F84A-481B-5AE42402B0F7}"/>
                </a:ext>
              </a:extLst>
            </p:cNvPr>
            <p:cNvSpPr/>
            <p:nvPr/>
          </p:nvSpPr>
          <p:spPr>
            <a:xfrm>
              <a:off x="9128479" y="1699209"/>
              <a:ext cx="1101603" cy="1345832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2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FCFCED-A081-D6A2-79E6-DC545F639618}"/>
              </a:ext>
            </a:extLst>
          </p:cNvPr>
          <p:cNvGrpSpPr/>
          <p:nvPr/>
        </p:nvGrpSpPr>
        <p:grpSpPr>
          <a:xfrm>
            <a:off x="4796365" y="3264360"/>
            <a:ext cx="4161110" cy="1396416"/>
            <a:chOff x="4796365" y="3264360"/>
            <a:chExt cx="4161110" cy="1396416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718010D3-5391-F94C-9C38-738B62F1E2FF}"/>
                </a:ext>
              </a:extLst>
            </p:cNvPr>
            <p:cNvSpPr/>
            <p:nvPr/>
          </p:nvSpPr>
          <p:spPr>
            <a:xfrm>
              <a:off x="4796365" y="3281221"/>
              <a:ext cx="1270277" cy="1379555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3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E589320F-9707-F8DA-60F3-20633695F7DA}"/>
                </a:ext>
              </a:extLst>
            </p:cNvPr>
            <p:cNvSpPr/>
            <p:nvPr/>
          </p:nvSpPr>
          <p:spPr>
            <a:xfrm>
              <a:off x="6240230" y="3281221"/>
              <a:ext cx="1270277" cy="1379555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3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F86B135F-4871-28C0-F434-DBBFD272BBDC}"/>
                </a:ext>
              </a:extLst>
            </p:cNvPr>
            <p:cNvSpPr/>
            <p:nvPr/>
          </p:nvSpPr>
          <p:spPr>
            <a:xfrm>
              <a:off x="7632419" y="3264360"/>
              <a:ext cx="1325056" cy="1379555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 MT" panose="020B0502020104020203" pitchFamily="34" charset="0"/>
                </a:rPr>
                <a:t>3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1E82720-B7B0-3230-EF77-3789EAEAC950}"/>
              </a:ext>
            </a:extLst>
          </p:cNvPr>
          <p:cNvSpPr/>
          <p:nvPr/>
        </p:nvSpPr>
        <p:spPr>
          <a:xfrm>
            <a:off x="4770943" y="4741959"/>
            <a:ext cx="1496691" cy="1479883"/>
          </a:xfrm>
          <a:prstGeom prst="roundRect">
            <a:avLst>
              <a:gd name="adj" fmla="val 7800"/>
            </a:avLst>
          </a:prstGeom>
          <a:solidFill>
            <a:srgbClr val="E67777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Gill Sans" panose="020B0502020104020203" pitchFamily="34" charset="0"/>
              </a:rPr>
              <a:t>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1F397D-74C6-E91B-8D45-83EEFED19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18" y="3307981"/>
            <a:ext cx="2727883" cy="272788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47DD25-58A9-8243-BBFC-FA47B8EFB374}"/>
              </a:ext>
            </a:extLst>
          </p:cNvPr>
          <p:cNvSpPr txBox="1"/>
          <p:nvPr/>
        </p:nvSpPr>
        <p:spPr>
          <a:xfrm>
            <a:off x="413989" y="1246698"/>
            <a:ext cx="3681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BFBFBF"/>
                </a:solidFill>
              </a:rPr>
              <a:t>L’héritage est statique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BFBFBF"/>
                </a:solidFill>
              </a:rPr>
              <a:t>Implémentation des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BFBFBF"/>
                </a:solidFill>
              </a:rPr>
              <a:t>Multiplicité des sous-classes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EA063-9036-8B9A-3877-8FE7CBBE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83BC62-403E-056A-F5D6-334FA71E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302493" y="302415"/>
            <a:ext cx="5908297" cy="26759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7ED6276-4791-B545-6C72-9B81ECC08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908" y="1024387"/>
            <a:ext cx="3636816" cy="46528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C0EDDA9-655F-2BA5-AA45-4F543AEFACB4}"/>
              </a:ext>
            </a:extLst>
          </p:cNvPr>
          <p:cNvSpPr txBox="1"/>
          <p:nvPr/>
        </p:nvSpPr>
        <p:spPr>
          <a:xfrm>
            <a:off x="8496299" y="1024387"/>
            <a:ext cx="26003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E67777"/>
                </a:solidFill>
                <a:latin typeface="Gill Sans" panose="020B0502020104020203" pitchFamily="34" charset="0"/>
              </a:rPr>
              <a:t>&lt;/&gt; COST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double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totalPrice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= 0.00</a:t>
            </a:r>
          </a:p>
          <a:p>
            <a:r>
              <a:rPr lang="fr-FR" dirty="0">
                <a:solidFill>
                  <a:srgbClr val="E67777"/>
                </a:solidFill>
                <a:latin typeface="Gill Sans" panose="020B0502020104020203" pitchFamily="34" charset="0"/>
              </a:rPr>
              <a:t>if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anchovy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==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true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)</a:t>
            </a:r>
          </a:p>
          <a:p>
            <a:r>
              <a:rPr lang="fr-FR" dirty="0">
                <a:solidFill>
                  <a:srgbClr val="E67777"/>
                </a:solidFill>
                <a:latin typeface="Gill Sans" panose="020B0502020104020203" pitchFamily="34" charset="0"/>
              </a:rPr>
              <a:t>return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totalprice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+= 0.50</a:t>
            </a:r>
          </a:p>
          <a:p>
            <a:r>
              <a:rPr lang="fr-FR" dirty="0">
                <a:solidFill>
                  <a:srgbClr val="E67777"/>
                </a:solidFill>
                <a:latin typeface="Gill Sans" panose="020B0502020104020203" pitchFamily="34" charset="0"/>
              </a:rPr>
              <a:t>if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mozz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==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true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)</a:t>
            </a:r>
          </a:p>
          <a:p>
            <a:r>
              <a:rPr lang="fr-FR" dirty="0">
                <a:solidFill>
                  <a:srgbClr val="E67777"/>
                </a:solidFill>
                <a:latin typeface="Gill Sans" panose="020B0502020104020203" pitchFamily="34" charset="0"/>
              </a:rPr>
              <a:t>return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totalprice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+= 1.50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317B40-0FFF-002D-4991-B32F41AB266B}"/>
              </a:ext>
            </a:extLst>
          </p:cNvPr>
          <p:cNvSpPr txBox="1"/>
          <p:nvPr/>
        </p:nvSpPr>
        <p:spPr>
          <a:xfrm>
            <a:off x="110289" y="10027"/>
            <a:ext cx="31922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ABSTRACTION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645AD6F-2344-87FB-E633-49A256B8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4" y="3307221"/>
            <a:ext cx="2370033" cy="2370033"/>
          </a:xfrm>
          <a:prstGeom prst="rect">
            <a:avLst/>
          </a:prstGeom>
        </p:spPr>
      </p:pic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788E5976-9C94-D7EE-B501-81D06A5AC6D8}"/>
              </a:ext>
            </a:extLst>
          </p:cNvPr>
          <p:cNvSpPr/>
          <p:nvPr/>
        </p:nvSpPr>
        <p:spPr>
          <a:xfrm>
            <a:off x="2025333" y="2476917"/>
            <a:ext cx="1747677" cy="681071"/>
          </a:xfrm>
          <a:prstGeom prst="wedgeRectCallout">
            <a:avLst>
              <a:gd name="adj1" fmla="val -29571"/>
              <a:gd name="adj2" fmla="val 85685"/>
            </a:avLst>
          </a:prstGeom>
          <a:noFill/>
          <a:ln>
            <a:solidFill>
              <a:srgbClr val="E6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ill Sans MT" panose="020B0502020104020203" pitchFamily="34" charset="0"/>
              </a:rPr>
              <a:t>EUREKA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CBF1ED-4ABB-9887-CE20-9DAB9CBA8697}"/>
              </a:ext>
            </a:extLst>
          </p:cNvPr>
          <p:cNvSpPr txBox="1"/>
          <p:nvPr/>
        </p:nvSpPr>
        <p:spPr>
          <a:xfrm>
            <a:off x="2017090" y="1344571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BFBFBF"/>
                </a:solidFill>
              </a:rPr>
              <a:t>POO</a:t>
            </a:r>
          </a:p>
        </p:txBody>
      </p:sp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A113E154-5239-0FD6-3A33-46203BA4B684}"/>
              </a:ext>
            </a:extLst>
          </p:cNvPr>
          <p:cNvSpPr/>
          <p:nvPr/>
        </p:nvSpPr>
        <p:spPr>
          <a:xfrm>
            <a:off x="1077161" y="1210537"/>
            <a:ext cx="914400" cy="914400"/>
          </a:xfrm>
          <a:prstGeom prst="mathMultiply">
            <a:avLst/>
          </a:prstGeom>
          <a:solidFill>
            <a:srgbClr val="E6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D926AB8-63C0-B36A-BB64-CF86AB59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1448D71-A6D8-F953-1362-5B29A1A4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C090050-E4B9-0545-EBC3-B443C7AAFDD7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PRINCIPE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7BFBEC-A479-3DFB-536D-1155E13C738A}"/>
              </a:ext>
            </a:extLst>
          </p:cNvPr>
          <p:cNvSpPr txBox="1"/>
          <p:nvPr/>
        </p:nvSpPr>
        <p:spPr>
          <a:xfrm>
            <a:off x="99902" y="450394"/>
            <a:ext cx="308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E67777"/>
                </a:solidFill>
                <a:latin typeface="Gill Sans" panose="020B0502020104020203" pitchFamily="34" charset="0"/>
              </a:rPr>
              <a:t>S</a:t>
            </a:r>
            <a:r>
              <a:rPr lang="fr-FR" sz="2800" b="1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 </a:t>
            </a:r>
            <a:r>
              <a:rPr lang="fr-FR" sz="2800" b="1" dirty="0">
                <a:solidFill>
                  <a:srgbClr val="E67777"/>
                </a:solidFill>
                <a:latin typeface="Gill Sans" panose="020B0502020104020203" pitchFamily="34" charset="0"/>
              </a:rPr>
              <a:t>O </a:t>
            </a:r>
            <a:r>
              <a:rPr lang="fr-FR" sz="2800" b="1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L I 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BACBBF-6EC6-AA15-1FC2-AB6CFE6D8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4" y="216462"/>
            <a:ext cx="2692388" cy="26923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12B657-4A00-D40E-7058-BED0D93A0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32" y="3267428"/>
            <a:ext cx="2317964" cy="2317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97BD016-2BAB-F899-B5D4-E181DF59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96" y="2297552"/>
            <a:ext cx="3287840" cy="3287840"/>
          </a:xfrm>
          <a:prstGeom prst="rect">
            <a:avLst/>
          </a:prstGeom>
        </p:spPr>
      </p:pic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74E644A9-9A4F-7AC5-F07C-D6FAB4CD6EA6}"/>
              </a:ext>
            </a:extLst>
          </p:cNvPr>
          <p:cNvSpPr/>
          <p:nvPr/>
        </p:nvSpPr>
        <p:spPr>
          <a:xfrm flipH="1">
            <a:off x="6734289" y="831450"/>
            <a:ext cx="2476501" cy="882315"/>
          </a:xfrm>
          <a:prstGeom prst="wedgeRectCallout">
            <a:avLst>
              <a:gd name="adj1" fmla="val 8767"/>
              <a:gd name="adj2" fmla="val 114480"/>
            </a:avLst>
          </a:prstGeom>
          <a:noFill/>
          <a:ln>
            <a:solidFill>
              <a:srgbClr val="E6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Pensons POO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622AB95F-3434-BC26-C9BA-06CD7B972188}"/>
              </a:ext>
            </a:extLst>
          </p:cNvPr>
          <p:cNvSpPr/>
          <p:nvPr/>
        </p:nvSpPr>
        <p:spPr>
          <a:xfrm>
            <a:off x="3663595" y="1723516"/>
            <a:ext cx="2955636" cy="1267969"/>
          </a:xfrm>
          <a:prstGeom prst="wedgeRectCallout">
            <a:avLst>
              <a:gd name="adj1" fmla="val -1424"/>
              <a:gd name="adj2" fmla="val 7605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i="0" u="none" strike="noStrike" baseline="0" dirty="0">
                <a:latin typeface="Gill Sans MT" panose="020B0502020104020203" pitchFamily="34" charset="0"/>
              </a:rPr>
              <a:t>Ouvert à l’extension et fermé</a:t>
            </a:r>
          </a:p>
          <a:p>
            <a:pPr algn="ctr"/>
            <a:r>
              <a:rPr lang="fr-FR" sz="1800" i="0" u="none" strike="noStrike" baseline="0" dirty="0">
                <a:latin typeface="Gill Sans MT" panose="020B0502020104020203" pitchFamily="34" charset="0"/>
              </a:rPr>
              <a:t>à la modification ??</a:t>
            </a:r>
            <a:endParaRPr lang="fr-FR" sz="1800" dirty="0">
              <a:latin typeface="Gill Sans MT" panose="020B0502020104020203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9BCF596-737F-5B2E-630A-5985B316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2FFD96-42C6-F821-7DEF-57E9C350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7">
            <a:extLst>
              <a:ext uri="{FF2B5EF4-FFF2-40B4-BE49-F238E27FC236}">
                <a16:creationId xmlns:a16="http://schemas.microsoft.com/office/drawing/2014/main" id="{2CBE01F5-4ED0-E27B-7A2D-4B52D8F1B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838" y="662083"/>
            <a:ext cx="5271628" cy="53770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08C103-2135-0285-CC72-31BBEB82A45C}"/>
              </a:ext>
            </a:extLst>
          </p:cNvPr>
          <p:cNvSpPr txBox="1"/>
          <p:nvPr/>
        </p:nvSpPr>
        <p:spPr>
          <a:xfrm>
            <a:off x="966003" y="727122"/>
            <a:ext cx="454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Composant :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ill Sans" panose="020B0502020104020203" pitchFamily="34" charset="0"/>
              </a:rPr>
              <a:t>interface commune aux objets décorés et aux décorateurs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BE80B4-6553-65AE-CB4F-348B35718879}"/>
              </a:ext>
            </a:extLst>
          </p:cNvPr>
          <p:cNvSpPr/>
          <p:nvPr/>
        </p:nvSpPr>
        <p:spPr>
          <a:xfrm>
            <a:off x="345569" y="691637"/>
            <a:ext cx="497150" cy="49715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Gill Sans" panose="020B0502020104020203" pitchFamily="34" charset="0"/>
              </a:rPr>
              <a:t>1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EDCE0DD-1DA0-5389-4C1A-18324068B46B}"/>
              </a:ext>
            </a:extLst>
          </p:cNvPr>
          <p:cNvGrpSpPr/>
          <p:nvPr/>
        </p:nvGrpSpPr>
        <p:grpSpPr>
          <a:xfrm>
            <a:off x="345569" y="1725431"/>
            <a:ext cx="5163340" cy="977895"/>
            <a:chOff x="345569" y="1725431"/>
            <a:chExt cx="5163340" cy="97789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EC15252-FD89-1325-A3F6-600A9B9DA9A7}"/>
                </a:ext>
              </a:extLst>
            </p:cNvPr>
            <p:cNvSpPr/>
            <p:nvPr/>
          </p:nvSpPr>
          <p:spPr>
            <a:xfrm>
              <a:off x="345569" y="1725431"/>
              <a:ext cx="497150" cy="497150"/>
            </a:xfrm>
            <a:prstGeom prst="ellipse">
              <a:avLst/>
            </a:prstGeom>
            <a:solidFill>
              <a:srgbClr val="E6777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Gill Sans" panose="020B0502020104020203" pitchFamily="34" charset="0"/>
                </a:rPr>
                <a:t>2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2F96C27-9846-EEA0-BC56-5E09D9517887}"/>
                </a:ext>
              </a:extLst>
            </p:cNvPr>
            <p:cNvSpPr txBox="1"/>
            <p:nvPr/>
          </p:nvSpPr>
          <p:spPr>
            <a:xfrm>
              <a:off x="966003" y="1779996"/>
              <a:ext cx="45429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E67777"/>
                  </a:solidFill>
                  <a:latin typeface="Gill Sans" panose="020B0502020104020203" pitchFamily="34" charset="0"/>
                </a:rPr>
                <a:t>Composant  concret : </a:t>
              </a:r>
            </a:p>
            <a:p>
              <a:r>
                <a:rPr lang="fr-FR" dirty="0">
                  <a:solidFill>
                    <a:srgbClr val="E67777"/>
                  </a:solidFill>
                  <a:latin typeface="Gill Sans" panose="020B0502020104020203" pitchFamily="34" charset="0"/>
                </a:rPr>
                <a:t>classe contenant des objets qui vont être emballés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7AE533-7E8D-9502-239E-3503C4B39E45}"/>
              </a:ext>
            </a:extLst>
          </p:cNvPr>
          <p:cNvGrpSpPr/>
          <p:nvPr/>
        </p:nvGrpSpPr>
        <p:grpSpPr>
          <a:xfrm>
            <a:off x="320942" y="2751825"/>
            <a:ext cx="5195208" cy="1006061"/>
            <a:chOff x="320942" y="2751825"/>
            <a:chExt cx="5195208" cy="100606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AC61B26-7489-D55C-D3C6-BAD55BB8BC4E}"/>
                </a:ext>
              </a:extLst>
            </p:cNvPr>
            <p:cNvSpPr/>
            <p:nvPr/>
          </p:nvSpPr>
          <p:spPr>
            <a:xfrm>
              <a:off x="320942" y="2751825"/>
              <a:ext cx="497150" cy="4971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Gill Sans" panose="020B0502020104020203" pitchFamily="34" charset="0"/>
                </a:rPr>
                <a:t>3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5797C71-F806-FC6C-2947-20FCCC51EE57}"/>
                </a:ext>
              </a:extLst>
            </p:cNvPr>
            <p:cNvSpPr txBox="1"/>
            <p:nvPr/>
          </p:nvSpPr>
          <p:spPr>
            <a:xfrm>
              <a:off x="973244" y="2834556"/>
              <a:ext cx="45429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bg1">
                      <a:lumMod val="75000"/>
                    </a:schemeClr>
                  </a:solidFill>
                  <a:latin typeface="Gill Sans" panose="020B0502020104020203" pitchFamily="34" charset="0"/>
                </a:rPr>
                <a:t>Décorateur de base : </a:t>
              </a:r>
            </a:p>
            <a:p>
              <a:r>
                <a:rPr lang="fr-FR">
                  <a:solidFill>
                    <a:schemeClr val="bg1">
                      <a:lumMod val="75000"/>
                    </a:schemeClr>
                  </a:solidFill>
                  <a:latin typeface="Gill Sans" panose="020B0502020104020203" pitchFamily="34" charset="0"/>
                </a:rPr>
                <a:t>Le décorateur de base délègue toutes les opérations à l’objet emballé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7A68D0-4239-7DA5-C22F-A9C1387C81AB}"/>
              </a:ext>
            </a:extLst>
          </p:cNvPr>
          <p:cNvGrpSpPr/>
          <p:nvPr/>
        </p:nvGrpSpPr>
        <p:grpSpPr>
          <a:xfrm>
            <a:off x="320942" y="3815082"/>
            <a:ext cx="5195208" cy="995678"/>
            <a:chOff x="320942" y="3815082"/>
            <a:chExt cx="5195208" cy="99567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2E241C9-F6B7-AB1A-A44E-C6077A9F6FFF}"/>
                </a:ext>
              </a:extLst>
            </p:cNvPr>
            <p:cNvSpPr/>
            <p:nvPr/>
          </p:nvSpPr>
          <p:spPr>
            <a:xfrm>
              <a:off x="320942" y="3815082"/>
              <a:ext cx="497150" cy="497150"/>
            </a:xfrm>
            <a:prstGeom prst="ellipse">
              <a:avLst/>
            </a:prstGeom>
            <a:solidFill>
              <a:srgbClr val="E6777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Gill Sans" panose="020B0502020104020203" pitchFamily="34" charset="0"/>
                </a:rPr>
                <a:t>4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D0B8FB9-4DE3-4A9E-B99C-33AAEF99D7EC}"/>
                </a:ext>
              </a:extLst>
            </p:cNvPr>
            <p:cNvSpPr txBox="1"/>
            <p:nvPr/>
          </p:nvSpPr>
          <p:spPr>
            <a:xfrm>
              <a:off x="973244" y="3887430"/>
              <a:ext cx="45429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E67777"/>
                  </a:solidFill>
                  <a:latin typeface="Gill Sans" panose="020B0502020104020203" pitchFamily="34" charset="0"/>
                </a:rPr>
                <a:t>Décorateurs concrets : </a:t>
              </a:r>
            </a:p>
            <a:p>
              <a:r>
                <a:rPr lang="fr-FR">
                  <a:solidFill>
                    <a:srgbClr val="E67777"/>
                  </a:solidFill>
                  <a:latin typeface="Gill Sans" panose="020B0502020104020203" pitchFamily="34" charset="0"/>
                </a:rPr>
                <a:t>Ils peuvent définir des comportements supplémentaires  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458B4AF-DC2E-922E-822A-174F9A06E593}"/>
              </a:ext>
            </a:extLst>
          </p:cNvPr>
          <p:cNvGrpSpPr/>
          <p:nvPr/>
        </p:nvGrpSpPr>
        <p:grpSpPr>
          <a:xfrm>
            <a:off x="320942" y="4878339"/>
            <a:ext cx="5153459" cy="985295"/>
            <a:chOff x="320942" y="4878339"/>
            <a:chExt cx="5153459" cy="985295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E905D66-822B-A4CE-E9E2-E32A09CA2338}"/>
                </a:ext>
              </a:extLst>
            </p:cNvPr>
            <p:cNvSpPr/>
            <p:nvPr/>
          </p:nvSpPr>
          <p:spPr>
            <a:xfrm>
              <a:off x="320942" y="4878339"/>
              <a:ext cx="497150" cy="4971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>
                  <a:latin typeface="Gill Sans" panose="020B0502020104020203" pitchFamily="34" charset="0"/>
                </a:rPr>
                <a:t>5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FD43FAC-AB1B-86C9-6C6B-2387928D5315}"/>
                </a:ext>
              </a:extLst>
            </p:cNvPr>
            <p:cNvSpPr txBox="1"/>
            <p:nvPr/>
          </p:nvSpPr>
          <p:spPr>
            <a:xfrm>
              <a:off x="931495" y="4940304"/>
              <a:ext cx="45429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  <a:latin typeface="Gill Sans" panose="020B0502020104020203" pitchFamily="34" charset="0"/>
                </a:rPr>
                <a:t>Client : </a:t>
              </a:r>
            </a:p>
            <a:p>
              <a:r>
                <a:rPr lang="fr-FR" dirty="0">
                  <a:solidFill>
                    <a:schemeClr val="bg1">
                      <a:lumMod val="75000"/>
                    </a:schemeClr>
                  </a:solidFill>
                  <a:latin typeface="Gill Sans" panose="020B0502020104020203" pitchFamily="34" charset="0"/>
                </a:rPr>
                <a:t>Il peut emballer les composants dans plusieurs couches de décorateurs</a:t>
              </a:r>
            </a:p>
          </p:txBody>
        </p:sp>
      </p:grpSp>
      <p:sp>
        <p:nvSpPr>
          <p:cNvPr id="13" name="ZoneTexte 11">
            <a:extLst>
              <a:ext uri="{FF2B5EF4-FFF2-40B4-BE49-F238E27FC236}">
                <a16:creationId xmlns:a16="http://schemas.microsoft.com/office/drawing/2014/main" id="{9BC82888-6ADE-5931-BE99-1B5591455F00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solidFill>
                  <a:srgbClr val="E67777"/>
                </a:solidFill>
                <a:latin typeface="Gill Sans MT"/>
                <a:cs typeface="Calibri"/>
              </a:rPr>
              <a:t>SOLUTION</a:t>
            </a:r>
            <a:endParaRPr lang="fr-FR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65208-90AB-9100-874A-CA4CB339060F}"/>
              </a:ext>
            </a:extLst>
          </p:cNvPr>
          <p:cNvSpPr/>
          <p:nvPr/>
        </p:nvSpPr>
        <p:spPr>
          <a:xfrm>
            <a:off x="7155402" y="3248975"/>
            <a:ext cx="2388093" cy="328726"/>
          </a:xfrm>
          <a:prstGeom prst="rect">
            <a:avLst/>
          </a:prstGeom>
          <a:solidFill>
            <a:srgbClr val="E67777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E700B-592D-7126-FB38-CD2388DD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B7192-A37A-FD4E-6C1A-D906057A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986D94-EDA0-4ADA-E2C8-3E06A14E9A49}"/>
              </a:ext>
            </a:extLst>
          </p:cNvPr>
          <p:cNvSpPr txBox="1"/>
          <p:nvPr/>
        </p:nvSpPr>
        <p:spPr>
          <a:xfrm>
            <a:off x="8993353" y="111840"/>
            <a:ext cx="26716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6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 </a:t>
            </a:r>
            <a:r>
              <a:rPr lang="fr-FR" sz="1200">
                <a:solidFill>
                  <a:srgbClr val="E67777"/>
                </a:solidFill>
                <a:latin typeface="Gill Sans MT"/>
                <a:cs typeface="Calibri"/>
              </a:rPr>
              <a:t> Patron de conception </a:t>
            </a:r>
            <a:r>
              <a:rPr lang="fr-FR" sz="1200">
                <a:solidFill>
                  <a:schemeClr val="bg1">
                    <a:lumMod val="75000"/>
                  </a:schemeClr>
                </a:solidFill>
                <a:latin typeface="Gill Sans MT"/>
                <a:cs typeface="Calibri"/>
              </a:rPr>
              <a:t>Décorateur </a:t>
            </a:r>
            <a:endParaRPr lang="fr-FR" sz="12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63733A9-AC9B-2875-7260-20B00A4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37" y="128056"/>
            <a:ext cx="660248" cy="603708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254C4859-DC20-1A32-8E23-0D89C553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709" y="418724"/>
            <a:ext cx="340647" cy="31304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72B06A-FF0F-1A94-D40C-146C4B3D5E49}"/>
              </a:ext>
            </a:extLst>
          </p:cNvPr>
          <p:cNvCxnSpPr/>
          <p:nvPr/>
        </p:nvCxnSpPr>
        <p:spPr>
          <a:xfrm>
            <a:off x="2646024" y="299097"/>
            <a:ext cx="6564766" cy="30077"/>
          </a:xfrm>
          <a:prstGeom prst="straightConnector1">
            <a:avLst/>
          </a:prstGeom>
          <a:ln>
            <a:solidFill>
              <a:srgbClr val="E6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AC5D169-5553-66E2-BA79-D41A40C22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1695" y="1004663"/>
            <a:ext cx="8748101" cy="37332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1F7185-360D-60A1-5CEB-F43A78CD592C}"/>
              </a:ext>
            </a:extLst>
          </p:cNvPr>
          <p:cNvSpPr txBox="1"/>
          <p:nvPr/>
        </p:nvSpPr>
        <p:spPr>
          <a:xfrm>
            <a:off x="4913732" y="1804279"/>
            <a:ext cx="47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0..1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EA9E172-A1E8-E52E-218C-9B6FCE031F1D}"/>
              </a:ext>
            </a:extLst>
          </p:cNvPr>
          <p:cNvSpPr txBox="1"/>
          <p:nvPr/>
        </p:nvSpPr>
        <p:spPr>
          <a:xfrm>
            <a:off x="110289" y="10027"/>
            <a:ext cx="24569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E67777"/>
                </a:solidFill>
                <a:latin typeface="Gill Sans MT"/>
                <a:cs typeface="Calibri"/>
              </a:rPr>
              <a:t>SOLUTION</a:t>
            </a:r>
            <a:endParaRPr lang="fr-FR" dirty="0">
              <a:cs typeface="Calibri" panose="020F0502020204030204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5FDCD2E-ABFE-C04E-3E07-B5A95E7DF0EF}"/>
              </a:ext>
            </a:extLst>
          </p:cNvPr>
          <p:cNvGrpSpPr/>
          <p:nvPr/>
        </p:nvGrpSpPr>
        <p:grpSpPr>
          <a:xfrm>
            <a:off x="1388321" y="3000429"/>
            <a:ext cx="3282935" cy="1657096"/>
            <a:chOff x="3254080" y="3321303"/>
            <a:chExt cx="3282935" cy="1657096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DD940103-E37E-0443-6239-CE1C41867739}"/>
                </a:ext>
              </a:extLst>
            </p:cNvPr>
            <p:cNvSpPr/>
            <p:nvPr/>
          </p:nvSpPr>
          <p:spPr>
            <a:xfrm>
              <a:off x="3254080" y="3321303"/>
              <a:ext cx="1560353" cy="1657096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2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574ECDE-30A3-E6CE-9D62-9FF9EF2C9E2F}"/>
                </a:ext>
              </a:extLst>
            </p:cNvPr>
            <p:cNvSpPr/>
            <p:nvPr/>
          </p:nvSpPr>
          <p:spPr>
            <a:xfrm>
              <a:off x="4976662" y="3321303"/>
              <a:ext cx="1560353" cy="1343061"/>
            </a:xfrm>
            <a:prstGeom prst="roundRect">
              <a:avLst>
                <a:gd name="adj" fmla="val 7800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2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B9F0EA2-13F7-3CB0-B42A-694FBAF96026}"/>
              </a:ext>
            </a:extLst>
          </p:cNvPr>
          <p:cNvSpPr/>
          <p:nvPr/>
        </p:nvSpPr>
        <p:spPr>
          <a:xfrm>
            <a:off x="5384787" y="1280680"/>
            <a:ext cx="1560353" cy="999033"/>
          </a:xfrm>
          <a:prstGeom prst="roundRect">
            <a:avLst>
              <a:gd name="adj" fmla="val 7800"/>
            </a:avLst>
          </a:prstGeom>
          <a:solidFill>
            <a:srgbClr val="E67777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Gill Sans" panose="020B0502020104020203" pitchFamily="34" charset="0"/>
              </a:rPr>
              <a:t>3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1BF1F3D-EC54-2205-1AB8-896C839E31A3}"/>
              </a:ext>
            </a:extLst>
          </p:cNvPr>
          <p:cNvGrpSpPr/>
          <p:nvPr/>
        </p:nvGrpSpPr>
        <p:grpSpPr>
          <a:xfrm>
            <a:off x="4833485" y="1263165"/>
            <a:ext cx="5176875" cy="3394359"/>
            <a:chOff x="6699244" y="1584039"/>
            <a:chExt cx="5176875" cy="3394359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18AA2A6-AF1C-0891-437C-778C50C1454B}"/>
                </a:ext>
              </a:extLst>
            </p:cNvPr>
            <p:cNvSpPr/>
            <p:nvPr/>
          </p:nvSpPr>
          <p:spPr>
            <a:xfrm>
              <a:off x="6699244" y="2739897"/>
              <a:ext cx="2671259" cy="2238501"/>
            </a:xfrm>
            <a:prstGeom prst="roundRect">
              <a:avLst>
                <a:gd name="adj" fmla="val 3499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ill Sans" panose="020B0502020104020203" pitchFamily="34" charset="0"/>
                </a:rPr>
                <a:t>4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AAEBA16E-C1A5-2861-DE4F-DDEDCE41E277}"/>
                </a:ext>
              </a:extLst>
            </p:cNvPr>
            <p:cNvSpPr/>
            <p:nvPr/>
          </p:nvSpPr>
          <p:spPr>
            <a:xfrm>
              <a:off x="9532732" y="1584039"/>
              <a:ext cx="2343387" cy="1444387"/>
            </a:xfrm>
            <a:prstGeom prst="roundRect">
              <a:avLst>
                <a:gd name="adj" fmla="val 3499"/>
              </a:avLst>
            </a:prstGeom>
            <a:solidFill>
              <a:srgbClr val="E67777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atin typeface="Gill Sans" panose="020B0502020104020203" pitchFamily="34" charset="0"/>
                </a:rPr>
                <a:t>4</a:t>
              </a:r>
              <a:endParaRPr lang="fr-FR" dirty="0">
                <a:latin typeface="Gill Sans" panose="020B0502020104020203" pitchFamily="34" charset="0"/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A5D8F8C4-3860-7816-5005-1A5FBCBF6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08" y="2871073"/>
            <a:ext cx="3301395" cy="33674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7B4E2C-853E-8C32-E834-EC187E9E9FD8}"/>
              </a:ext>
            </a:extLst>
          </p:cNvPr>
          <p:cNvSpPr txBox="1"/>
          <p:nvPr/>
        </p:nvSpPr>
        <p:spPr>
          <a:xfrm>
            <a:off x="1200374" y="4992545"/>
            <a:ext cx="5381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BFBFBF"/>
                </a:solidFill>
                <a:latin typeface="Gill Sans MT" panose="020B0502020104020203" pitchFamily="34" charset="0"/>
              </a:rPr>
              <a:t>Du générique vers Miam-Miam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26F21C-14BE-2761-132E-EF05B802F5F2}"/>
              </a:ext>
            </a:extLst>
          </p:cNvPr>
          <p:cNvSpPr txBox="1"/>
          <p:nvPr/>
        </p:nvSpPr>
        <p:spPr>
          <a:xfrm>
            <a:off x="2948674" y="1780196"/>
            <a:ext cx="47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Gill Sans MT" panose="020B0502020104020203" pitchFamily="34" charset="0"/>
              </a:rPr>
              <a:t>0..*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FA20209D-9D6F-3FA2-F471-455148D5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présenté par Cyril Legrand le 7 Septembre 2022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58B921E4-20CF-FAF9-4F1A-12D5108A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676</Words>
  <Application>Microsoft Office PowerPoint</Application>
  <PresentationFormat>Grand écran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LEGRAND Cyril</cp:lastModifiedBy>
  <cp:revision>3</cp:revision>
  <dcterms:created xsi:type="dcterms:W3CDTF">2022-09-02T07:13:49Z</dcterms:created>
  <dcterms:modified xsi:type="dcterms:W3CDTF">2022-09-08T10:00:23Z</dcterms:modified>
</cp:coreProperties>
</file>