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1"/>
  </p:notesMasterIdLst>
  <p:sldIdLst>
    <p:sldId id="256" r:id="rId5"/>
    <p:sldId id="260" r:id="rId6"/>
    <p:sldId id="258" r:id="rId7"/>
    <p:sldId id="259" r:id="rId8"/>
    <p:sldId id="261" r:id="rId9"/>
    <p:sldId id="266" r:id="rId10"/>
    <p:sldId id="263" r:id="rId11"/>
    <p:sldId id="267" r:id="rId12"/>
    <p:sldId id="264" r:id="rId13"/>
    <p:sldId id="268" r:id="rId14"/>
    <p:sldId id="269" r:id="rId15"/>
    <p:sldId id="265" r:id="rId16"/>
    <p:sldId id="297" r:id="rId17"/>
    <p:sldId id="270" r:id="rId18"/>
    <p:sldId id="271" r:id="rId19"/>
    <p:sldId id="281" r:id="rId20"/>
    <p:sldId id="276" r:id="rId21"/>
    <p:sldId id="275" r:id="rId22"/>
    <p:sldId id="278" r:id="rId23"/>
    <p:sldId id="279" r:id="rId24"/>
    <p:sldId id="277" r:id="rId25"/>
    <p:sldId id="280" r:id="rId26"/>
    <p:sldId id="273" r:id="rId27"/>
    <p:sldId id="274" r:id="rId28"/>
    <p:sldId id="282" r:id="rId29"/>
    <p:sldId id="283" r:id="rId30"/>
    <p:sldId id="288" r:id="rId31"/>
    <p:sldId id="285" r:id="rId32"/>
    <p:sldId id="289" r:id="rId33"/>
    <p:sldId id="287" r:id="rId34"/>
    <p:sldId id="290" r:id="rId35"/>
    <p:sldId id="293" r:id="rId36"/>
    <p:sldId id="294" r:id="rId37"/>
    <p:sldId id="295" r:id="rId38"/>
    <p:sldId id="296" r:id="rId39"/>
    <p:sldId id="298" r:id="rId4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1158"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B0F86B-A1C3-4E5B-AC85-5D9BC080201E}" type="doc">
      <dgm:prSet loTypeId="urn:microsoft.com/office/officeart/2005/8/layout/process2" loCatId="process" qsTypeId="urn:microsoft.com/office/officeart/2005/8/quickstyle/simple1" qsCatId="simple" csTypeId="urn:microsoft.com/office/officeart/2005/8/colors/accent1_2" csCatId="accent1" phldr="1"/>
      <dgm:spPr/>
    </dgm:pt>
    <dgm:pt modelId="{CDAC1987-D443-4FFA-A77C-B3529BA26580}">
      <dgm:prSet phldrT="[Texte]"/>
      <dgm:spPr/>
      <dgm:t>
        <a:bodyPr/>
        <a:lstStyle/>
        <a:p>
          <a:r>
            <a:rPr lang="fr-FR" dirty="0" smtClean="0"/>
            <a:t>Spécifications initiales</a:t>
          </a:r>
          <a:endParaRPr lang="fr-FR" dirty="0"/>
        </a:p>
      </dgm:t>
    </dgm:pt>
    <dgm:pt modelId="{AE7C61B7-BB5B-45CC-800A-0DC0CA173BFB}" type="parTrans" cxnId="{D083C08A-FAAB-45EB-A9E1-FD3F452BA2A6}">
      <dgm:prSet/>
      <dgm:spPr/>
      <dgm:t>
        <a:bodyPr/>
        <a:lstStyle/>
        <a:p>
          <a:endParaRPr lang="fr-FR"/>
        </a:p>
      </dgm:t>
    </dgm:pt>
    <dgm:pt modelId="{B8F180B3-52DF-4D07-9F78-36DB99084948}" type="sibTrans" cxnId="{D083C08A-FAAB-45EB-A9E1-FD3F452BA2A6}">
      <dgm:prSet/>
      <dgm:spPr/>
      <dgm:t>
        <a:bodyPr/>
        <a:lstStyle/>
        <a:p>
          <a:endParaRPr lang="fr-FR"/>
        </a:p>
      </dgm:t>
    </dgm:pt>
    <dgm:pt modelId="{CC8D2D62-966D-470C-8994-0DC36DDED164}">
      <dgm:prSet phldrT="[Texte]"/>
      <dgm:spPr/>
      <dgm:t>
        <a:bodyPr/>
        <a:lstStyle/>
        <a:p>
          <a:r>
            <a:rPr lang="fr-FR" dirty="0" smtClean="0"/>
            <a:t>Analyse</a:t>
          </a:r>
          <a:endParaRPr lang="fr-FR" dirty="0"/>
        </a:p>
      </dgm:t>
    </dgm:pt>
    <dgm:pt modelId="{8750E133-1E50-4EED-9A78-916CC7C99475}" type="parTrans" cxnId="{A91528FF-45B1-4F91-BA7F-A898B3F1DE18}">
      <dgm:prSet/>
      <dgm:spPr/>
      <dgm:t>
        <a:bodyPr/>
        <a:lstStyle/>
        <a:p>
          <a:endParaRPr lang="fr-FR"/>
        </a:p>
      </dgm:t>
    </dgm:pt>
    <dgm:pt modelId="{6D877D5E-FCAD-4858-94D3-F1A60E581A30}" type="sibTrans" cxnId="{A91528FF-45B1-4F91-BA7F-A898B3F1DE18}">
      <dgm:prSet/>
      <dgm:spPr/>
      <dgm:t>
        <a:bodyPr/>
        <a:lstStyle/>
        <a:p>
          <a:endParaRPr lang="fr-FR"/>
        </a:p>
      </dgm:t>
    </dgm:pt>
    <dgm:pt modelId="{CC99433D-CD2E-453F-9DEC-3F53B4BCD062}">
      <dgm:prSet phldrT="[Texte]"/>
      <dgm:spPr/>
      <dgm:t>
        <a:bodyPr/>
        <a:lstStyle/>
        <a:p>
          <a:r>
            <a:rPr lang="fr-FR" dirty="0" smtClean="0"/>
            <a:t>Conception</a:t>
          </a:r>
          <a:endParaRPr lang="fr-FR" dirty="0"/>
        </a:p>
      </dgm:t>
    </dgm:pt>
    <dgm:pt modelId="{6A590E5E-1F3C-4890-8578-7A4F4D870476}" type="parTrans" cxnId="{9473B6EC-B475-48E1-8B2A-F8C8B675B29B}">
      <dgm:prSet/>
      <dgm:spPr/>
      <dgm:t>
        <a:bodyPr/>
        <a:lstStyle/>
        <a:p>
          <a:endParaRPr lang="fr-FR"/>
        </a:p>
      </dgm:t>
    </dgm:pt>
    <dgm:pt modelId="{14A90AF0-7517-43A1-BBEB-55A79F9FDA0D}" type="sibTrans" cxnId="{9473B6EC-B475-48E1-8B2A-F8C8B675B29B}">
      <dgm:prSet/>
      <dgm:spPr/>
      <dgm:t>
        <a:bodyPr/>
        <a:lstStyle/>
        <a:p>
          <a:endParaRPr lang="fr-FR"/>
        </a:p>
      </dgm:t>
    </dgm:pt>
    <dgm:pt modelId="{F308861D-3BEC-4215-8921-8807BEF7BF4D}">
      <dgm:prSet phldrT="[Texte]"/>
      <dgm:spPr/>
      <dgm:t>
        <a:bodyPr/>
        <a:lstStyle/>
        <a:p>
          <a:r>
            <a:rPr lang="fr-FR" dirty="0" smtClean="0"/>
            <a:t>Implémentation</a:t>
          </a:r>
          <a:endParaRPr lang="fr-FR" dirty="0"/>
        </a:p>
      </dgm:t>
    </dgm:pt>
    <dgm:pt modelId="{697F993C-F448-4EC5-B042-8BE74AE9235F}" type="parTrans" cxnId="{F4F1D31D-B36E-48BD-90A8-3446251D7E19}">
      <dgm:prSet/>
      <dgm:spPr/>
      <dgm:t>
        <a:bodyPr/>
        <a:lstStyle/>
        <a:p>
          <a:endParaRPr lang="fr-FR"/>
        </a:p>
      </dgm:t>
    </dgm:pt>
    <dgm:pt modelId="{74A4990B-96CB-46DB-BF14-C51626EAAE28}" type="sibTrans" cxnId="{F4F1D31D-B36E-48BD-90A8-3446251D7E19}">
      <dgm:prSet/>
      <dgm:spPr/>
      <dgm:t>
        <a:bodyPr/>
        <a:lstStyle/>
        <a:p>
          <a:endParaRPr lang="fr-FR"/>
        </a:p>
      </dgm:t>
    </dgm:pt>
    <dgm:pt modelId="{30BA465D-EE48-449E-A7A8-39C179F3067B}">
      <dgm:prSet phldrT="[Texte]"/>
      <dgm:spPr/>
      <dgm:t>
        <a:bodyPr/>
        <a:lstStyle/>
        <a:p>
          <a:r>
            <a:rPr lang="fr-FR" dirty="0" smtClean="0"/>
            <a:t>Test</a:t>
          </a:r>
          <a:endParaRPr lang="fr-FR" dirty="0"/>
        </a:p>
      </dgm:t>
    </dgm:pt>
    <dgm:pt modelId="{EA482241-2DFD-41E5-A126-6A9C10135276}" type="parTrans" cxnId="{C1603830-C3BD-446A-A1D3-47DA16F76039}">
      <dgm:prSet/>
      <dgm:spPr/>
      <dgm:t>
        <a:bodyPr/>
        <a:lstStyle/>
        <a:p>
          <a:endParaRPr lang="fr-FR"/>
        </a:p>
      </dgm:t>
    </dgm:pt>
    <dgm:pt modelId="{9729D481-8865-445D-A3FA-2F21F1A097B4}" type="sibTrans" cxnId="{C1603830-C3BD-446A-A1D3-47DA16F76039}">
      <dgm:prSet/>
      <dgm:spPr/>
      <dgm:t>
        <a:bodyPr/>
        <a:lstStyle/>
        <a:p>
          <a:endParaRPr lang="fr-FR"/>
        </a:p>
      </dgm:t>
    </dgm:pt>
    <dgm:pt modelId="{B90BB71B-71C1-4DDF-88BD-7EDACD674A27}" type="pres">
      <dgm:prSet presAssocID="{FFB0F86B-A1C3-4E5B-AC85-5D9BC080201E}" presName="linearFlow" presStyleCnt="0">
        <dgm:presLayoutVars>
          <dgm:resizeHandles val="exact"/>
        </dgm:presLayoutVars>
      </dgm:prSet>
      <dgm:spPr/>
    </dgm:pt>
    <dgm:pt modelId="{80EB0C70-0C71-4090-A7EC-428C6EC16D05}" type="pres">
      <dgm:prSet presAssocID="{CDAC1987-D443-4FFA-A77C-B3529BA26580}" presName="node" presStyleLbl="node1" presStyleIdx="0" presStyleCnt="5">
        <dgm:presLayoutVars>
          <dgm:bulletEnabled val="1"/>
        </dgm:presLayoutVars>
      </dgm:prSet>
      <dgm:spPr/>
      <dgm:t>
        <a:bodyPr/>
        <a:lstStyle/>
        <a:p>
          <a:endParaRPr lang="fr-FR"/>
        </a:p>
      </dgm:t>
    </dgm:pt>
    <dgm:pt modelId="{00051D91-6FEC-4224-A55F-F0A1A6465D15}" type="pres">
      <dgm:prSet presAssocID="{B8F180B3-52DF-4D07-9F78-36DB99084948}" presName="sibTrans" presStyleLbl="sibTrans2D1" presStyleIdx="0" presStyleCnt="4"/>
      <dgm:spPr/>
      <dgm:t>
        <a:bodyPr/>
        <a:lstStyle/>
        <a:p>
          <a:endParaRPr lang="fr-FR"/>
        </a:p>
      </dgm:t>
    </dgm:pt>
    <dgm:pt modelId="{CCB24C0B-2B4C-469C-9A8C-0C56F6AB1729}" type="pres">
      <dgm:prSet presAssocID="{B8F180B3-52DF-4D07-9F78-36DB99084948}" presName="connectorText" presStyleLbl="sibTrans2D1" presStyleIdx="0" presStyleCnt="4"/>
      <dgm:spPr/>
      <dgm:t>
        <a:bodyPr/>
        <a:lstStyle/>
        <a:p>
          <a:endParaRPr lang="fr-FR"/>
        </a:p>
      </dgm:t>
    </dgm:pt>
    <dgm:pt modelId="{76757997-0955-449C-9EBA-6B75818A40FC}" type="pres">
      <dgm:prSet presAssocID="{CC8D2D62-966D-470C-8994-0DC36DDED164}" presName="node" presStyleLbl="node1" presStyleIdx="1" presStyleCnt="5">
        <dgm:presLayoutVars>
          <dgm:bulletEnabled val="1"/>
        </dgm:presLayoutVars>
      </dgm:prSet>
      <dgm:spPr/>
      <dgm:t>
        <a:bodyPr/>
        <a:lstStyle/>
        <a:p>
          <a:endParaRPr lang="fr-FR"/>
        </a:p>
      </dgm:t>
    </dgm:pt>
    <dgm:pt modelId="{49939465-B559-438C-9CBF-DC37343041B0}" type="pres">
      <dgm:prSet presAssocID="{6D877D5E-FCAD-4858-94D3-F1A60E581A30}" presName="sibTrans" presStyleLbl="sibTrans2D1" presStyleIdx="1" presStyleCnt="4"/>
      <dgm:spPr/>
      <dgm:t>
        <a:bodyPr/>
        <a:lstStyle/>
        <a:p>
          <a:endParaRPr lang="fr-FR"/>
        </a:p>
      </dgm:t>
    </dgm:pt>
    <dgm:pt modelId="{3B4E5B0D-C284-4665-BA23-6F310AD32012}" type="pres">
      <dgm:prSet presAssocID="{6D877D5E-FCAD-4858-94D3-F1A60E581A30}" presName="connectorText" presStyleLbl="sibTrans2D1" presStyleIdx="1" presStyleCnt="4"/>
      <dgm:spPr/>
      <dgm:t>
        <a:bodyPr/>
        <a:lstStyle/>
        <a:p>
          <a:endParaRPr lang="fr-FR"/>
        </a:p>
      </dgm:t>
    </dgm:pt>
    <dgm:pt modelId="{D4D01B24-208A-4978-8B73-7B203D4CF214}" type="pres">
      <dgm:prSet presAssocID="{CC99433D-CD2E-453F-9DEC-3F53B4BCD062}" presName="node" presStyleLbl="node1" presStyleIdx="2" presStyleCnt="5">
        <dgm:presLayoutVars>
          <dgm:bulletEnabled val="1"/>
        </dgm:presLayoutVars>
      </dgm:prSet>
      <dgm:spPr/>
      <dgm:t>
        <a:bodyPr/>
        <a:lstStyle/>
        <a:p>
          <a:endParaRPr lang="fr-FR"/>
        </a:p>
      </dgm:t>
    </dgm:pt>
    <dgm:pt modelId="{5761568F-F18E-45FF-9939-010ACAE5EDC6}" type="pres">
      <dgm:prSet presAssocID="{14A90AF0-7517-43A1-BBEB-55A79F9FDA0D}" presName="sibTrans" presStyleLbl="sibTrans2D1" presStyleIdx="2" presStyleCnt="4"/>
      <dgm:spPr/>
      <dgm:t>
        <a:bodyPr/>
        <a:lstStyle/>
        <a:p>
          <a:endParaRPr lang="fr-FR"/>
        </a:p>
      </dgm:t>
    </dgm:pt>
    <dgm:pt modelId="{2C13B971-8764-4EF7-A773-02A991F763CE}" type="pres">
      <dgm:prSet presAssocID="{14A90AF0-7517-43A1-BBEB-55A79F9FDA0D}" presName="connectorText" presStyleLbl="sibTrans2D1" presStyleIdx="2" presStyleCnt="4"/>
      <dgm:spPr/>
      <dgm:t>
        <a:bodyPr/>
        <a:lstStyle/>
        <a:p>
          <a:endParaRPr lang="fr-FR"/>
        </a:p>
      </dgm:t>
    </dgm:pt>
    <dgm:pt modelId="{C7671E57-1400-43F4-891A-A0BFF0AC9E4A}" type="pres">
      <dgm:prSet presAssocID="{F308861D-3BEC-4215-8921-8807BEF7BF4D}" presName="node" presStyleLbl="node1" presStyleIdx="3" presStyleCnt="5">
        <dgm:presLayoutVars>
          <dgm:bulletEnabled val="1"/>
        </dgm:presLayoutVars>
      </dgm:prSet>
      <dgm:spPr/>
      <dgm:t>
        <a:bodyPr/>
        <a:lstStyle/>
        <a:p>
          <a:endParaRPr lang="fr-FR"/>
        </a:p>
      </dgm:t>
    </dgm:pt>
    <dgm:pt modelId="{87A1213A-9690-484F-AB52-7D7347588E8D}" type="pres">
      <dgm:prSet presAssocID="{74A4990B-96CB-46DB-BF14-C51626EAAE28}" presName="sibTrans" presStyleLbl="sibTrans2D1" presStyleIdx="3" presStyleCnt="4"/>
      <dgm:spPr/>
      <dgm:t>
        <a:bodyPr/>
        <a:lstStyle/>
        <a:p>
          <a:endParaRPr lang="fr-FR"/>
        </a:p>
      </dgm:t>
    </dgm:pt>
    <dgm:pt modelId="{B948A55C-763E-460F-BCF5-AFCD980AAE71}" type="pres">
      <dgm:prSet presAssocID="{74A4990B-96CB-46DB-BF14-C51626EAAE28}" presName="connectorText" presStyleLbl="sibTrans2D1" presStyleIdx="3" presStyleCnt="4"/>
      <dgm:spPr/>
      <dgm:t>
        <a:bodyPr/>
        <a:lstStyle/>
        <a:p>
          <a:endParaRPr lang="fr-FR"/>
        </a:p>
      </dgm:t>
    </dgm:pt>
    <dgm:pt modelId="{F44F7D5C-0678-4073-857C-C7B308C025B8}" type="pres">
      <dgm:prSet presAssocID="{30BA465D-EE48-449E-A7A8-39C179F3067B}" presName="node" presStyleLbl="node1" presStyleIdx="4" presStyleCnt="5">
        <dgm:presLayoutVars>
          <dgm:bulletEnabled val="1"/>
        </dgm:presLayoutVars>
      </dgm:prSet>
      <dgm:spPr/>
      <dgm:t>
        <a:bodyPr/>
        <a:lstStyle/>
        <a:p>
          <a:endParaRPr lang="fr-FR"/>
        </a:p>
      </dgm:t>
    </dgm:pt>
  </dgm:ptLst>
  <dgm:cxnLst>
    <dgm:cxn modelId="{A6851139-E01E-4B76-B9E6-FE2AA4304716}" type="presOf" srcId="{B8F180B3-52DF-4D07-9F78-36DB99084948}" destId="{00051D91-6FEC-4224-A55F-F0A1A6465D15}" srcOrd="0" destOrd="0" presId="urn:microsoft.com/office/officeart/2005/8/layout/process2"/>
    <dgm:cxn modelId="{5DB8AFE7-289A-46E1-B266-77E92E361781}" type="presOf" srcId="{74A4990B-96CB-46DB-BF14-C51626EAAE28}" destId="{87A1213A-9690-484F-AB52-7D7347588E8D}" srcOrd="0" destOrd="0" presId="urn:microsoft.com/office/officeart/2005/8/layout/process2"/>
    <dgm:cxn modelId="{9473B6EC-B475-48E1-8B2A-F8C8B675B29B}" srcId="{FFB0F86B-A1C3-4E5B-AC85-5D9BC080201E}" destId="{CC99433D-CD2E-453F-9DEC-3F53B4BCD062}" srcOrd="2" destOrd="0" parTransId="{6A590E5E-1F3C-4890-8578-7A4F4D870476}" sibTransId="{14A90AF0-7517-43A1-BBEB-55A79F9FDA0D}"/>
    <dgm:cxn modelId="{86DF469E-B2D1-4C25-8D1C-20221A53C0AC}" type="presOf" srcId="{B8F180B3-52DF-4D07-9F78-36DB99084948}" destId="{CCB24C0B-2B4C-469C-9A8C-0C56F6AB1729}" srcOrd="1" destOrd="0" presId="urn:microsoft.com/office/officeart/2005/8/layout/process2"/>
    <dgm:cxn modelId="{8D069EB8-833C-4756-A6C6-44D8A205F790}" type="presOf" srcId="{30BA465D-EE48-449E-A7A8-39C179F3067B}" destId="{F44F7D5C-0678-4073-857C-C7B308C025B8}" srcOrd="0" destOrd="0" presId="urn:microsoft.com/office/officeart/2005/8/layout/process2"/>
    <dgm:cxn modelId="{3BCAA7E2-0057-49E9-83B6-D7FD24199BB2}" type="presOf" srcId="{6D877D5E-FCAD-4858-94D3-F1A60E581A30}" destId="{3B4E5B0D-C284-4665-BA23-6F310AD32012}" srcOrd="1" destOrd="0" presId="urn:microsoft.com/office/officeart/2005/8/layout/process2"/>
    <dgm:cxn modelId="{ED6B258C-B3B0-43A6-A284-86C5FA12D368}" type="presOf" srcId="{CDAC1987-D443-4FFA-A77C-B3529BA26580}" destId="{80EB0C70-0C71-4090-A7EC-428C6EC16D05}" srcOrd="0" destOrd="0" presId="urn:microsoft.com/office/officeart/2005/8/layout/process2"/>
    <dgm:cxn modelId="{4CDDD3D4-99C0-419E-BFFC-33CDD655C668}" type="presOf" srcId="{FFB0F86B-A1C3-4E5B-AC85-5D9BC080201E}" destId="{B90BB71B-71C1-4DDF-88BD-7EDACD674A27}" srcOrd="0" destOrd="0" presId="urn:microsoft.com/office/officeart/2005/8/layout/process2"/>
    <dgm:cxn modelId="{C1603830-C3BD-446A-A1D3-47DA16F76039}" srcId="{FFB0F86B-A1C3-4E5B-AC85-5D9BC080201E}" destId="{30BA465D-EE48-449E-A7A8-39C179F3067B}" srcOrd="4" destOrd="0" parTransId="{EA482241-2DFD-41E5-A126-6A9C10135276}" sibTransId="{9729D481-8865-445D-A3FA-2F21F1A097B4}"/>
    <dgm:cxn modelId="{A91528FF-45B1-4F91-BA7F-A898B3F1DE18}" srcId="{FFB0F86B-A1C3-4E5B-AC85-5D9BC080201E}" destId="{CC8D2D62-966D-470C-8994-0DC36DDED164}" srcOrd="1" destOrd="0" parTransId="{8750E133-1E50-4EED-9A78-916CC7C99475}" sibTransId="{6D877D5E-FCAD-4858-94D3-F1A60E581A30}"/>
    <dgm:cxn modelId="{5887DD9F-7220-4FF9-A633-A9A80033A65C}" type="presOf" srcId="{14A90AF0-7517-43A1-BBEB-55A79F9FDA0D}" destId="{5761568F-F18E-45FF-9939-010ACAE5EDC6}" srcOrd="0" destOrd="0" presId="urn:microsoft.com/office/officeart/2005/8/layout/process2"/>
    <dgm:cxn modelId="{78262204-44B2-40E6-93C7-85E1E8149E12}" type="presOf" srcId="{CC8D2D62-966D-470C-8994-0DC36DDED164}" destId="{76757997-0955-449C-9EBA-6B75818A40FC}" srcOrd="0" destOrd="0" presId="urn:microsoft.com/office/officeart/2005/8/layout/process2"/>
    <dgm:cxn modelId="{219692CA-A4B5-4184-B269-BD0FB87DDD4C}" type="presOf" srcId="{F308861D-3BEC-4215-8921-8807BEF7BF4D}" destId="{C7671E57-1400-43F4-891A-A0BFF0AC9E4A}" srcOrd="0" destOrd="0" presId="urn:microsoft.com/office/officeart/2005/8/layout/process2"/>
    <dgm:cxn modelId="{D083C08A-FAAB-45EB-A9E1-FD3F452BA2A6}" srcId="{FFB0F86B-A1C3-4E5B-AC85-5D9BC080201E}" destId="{CDAC1987-D443-4FFA-A77C-B3529BA26580}" srcOrd="0" destOrd="0" parTransId="{AE7C61B7-BB5B-45CC-800A-0DC0CA173BFB}" sibTransId="{B8F180B3-52DF-4D07-9F78-36DB99084948}"/>
    <dgm:cxn modelId="{28F5F044-B535-44CC-A277-CB42FF622BA3}" type="presOf" srcId="{CC99433D-CD2E-453F-9DEC-3F53B4BCD062}" destId="{D4D01B24-208A-4978-8B73-7B203D4CF214}" srcOrd="0" destOrd="0" presId="urn:microsoft.com/office/officeart/2005/8/layout/process2"/>
    <dgm:cxn modelId="{10A62F41-0719-4B35-9CB6-59589738550D}" type="presOf" srcId="{74A4990B-96CB-46DB-BF14-C51626EAAE28}" destId="{B948A55C-763E-460F-BCF5-AFCD980AAE71}" srcOrd="1" destOrd="0" presId="urn:microsoft.com/office/officeart/2005/8/layout/process2"/>
    <dgm:cxn modelId="{D5A21FFA-BFCD-4663-996A-48A1F976D9AA}" type="presOf" srcId="{6D877D5E-FCAD-4858-94D3-F1A60E581A30}" destId="{49939465-B559-438C-9CBF-DC37343041B0}" srcOrd="0" destOrd="0" presId="urn:microsoft.com/office/officeart/2005/8/layout/process2"/>
    <dgm:cxn modelId="{16BB1DD4-E18B-41EB-9AD1-2E3CD13976E5}" type="presOf" srcId="{14A90AF0-7517-43A1-BBEB-55A79F9FDA0D}" destId="{2C13B971-8764-4EF7-A773-02A991F763CE}" srcOrd="1" destOrd="0" presId="urn:microsoft.com/office/officeart/2005/8/layout/process2"/>
    <dgm:cxn modelId="{F4F1D31D-B36E-48BD-90A8-3446251D7E19}" srcId="{FFB0F86B-A1C3-4E5B-AC85-5D9BC080201E}" destId="{F308861D-3BEC-4215-8921-8807BEF7BF4D}" srcOrd="3" destOrd="0" parTransId="{697F993C-F448-4EC5-B042-8BE74AE9235F}" sibTransId="{74A4990B-96CB-46DB-BF14-C51626EAAE28}"/>
    <dgm:cxn modelId="{6278F9F5-46FE-40F8-ABC0-57AF4BBEDF1B}" type="presParOf" srcId="{B90BB71B-71C1-4DDF-88BD-7EDACD674A27}" destId="{80EB0C70-0C71-4090-A7EC-428C6EC16D05}" srcOrd="0" destOrd="0" presId="urn:microsoft.com/office/officeart/2005/8/layout/process2"/>
    <dgm:cxn modelId="{99D0B7FB-D579-407E-AB12-CB9F94939BDA}" type="presParOf" srcId="{B90BB71B-71C1-4DDF-88BD-7EDACD674A27}" destId="{00051D91-6FEC-4224-A55F-F0A1A6465D15}" srcOrd="1" destOrd="0" presId="urn:microsoft.com/office/officeart/2005/8/layout/process2"/>
    <dgm:cxn modelId="{7271FDEC-B01E-479F-BB07-EDD3FB9A93D3}" type="presParOf" srcId="{00051D91-6FEC-4224-A55F-F0A1A6465D15}" destId="{CCB24C0B-2B4C-469C-9A8C-0C56F6AB1729}" srcOrd="0" destOrd="0" presId="urn:microsoft.com/office/officeart/2005/8/layout/process2"/>
    <dgm:cxn modelId="{7673BC7A-BC2F-42F7-B426-D0C132F265BE}" type="presParOf" srcId="{B90BB71B-71C1-4DDF-88BD-7EDACD674A27}" destId="{76757997-0955-449C-9EBA-6B75818A40FC}" srcOrd="2" destOrd="0" presId="urn:microsoft.com/office/officeart/2005/8/layout/process2"/>
    <dgm:cxn modelId="{E41F3C90-02B6-418D-B72B-B848F9540B8E}" type="presParOf" srcId="{B90BB71B-71C1-4DDF-88BD-7EDACD674A27}" destId="{49939465-B559-438C-9CBF-DC37343041B0}" srcOrd="3" destOrd="0" presId="urn:microsoft.com/office/officeart/2005/8/layout/process2"/>
    <dgm:cxn modelId="{A51DCD21-C6F1-41D3-BD4B-61E9F603B019}" type="presParOf" srcId="{49939465-B559-438C-9CBF-DC37343041B0}" destId="{3B4E5B0D-C284-4665-BA23-6F310AD32012}" srcOrd="0" destOrd="0" presId="urn:microsoft.com/office/officeart/2005/8/layout/process2"/>
    <dgm:cxn modelId="{01E2DBCE-C81F-436D-8E5B-F769EB748DED}" type="presParOf" srcId="{B90BB71B-71C1-4DDF-88BD-7EDACD674A27}" destId="{D4D01B24-208A-4978-8B73-7B203D4CF214}" srcOrd="4" destOrd="0" presId="urn:microsoft.com/office/officeart/2005/8/layout/process2"/>
    <dgm:cxn modelId="{0897A3B5-4FA3-4586-9804-4320A2DE690D}" type="presParOf" srcId="{B90BB71B-71C1-4DDF-88BD-7EDACD674A27}" destId="{5761568F-F18E-45FF-9939-010ACAE5EDC6}" srcOrd="5" destOrd="0" presId="urn:microsoft.com/office/officeart/2005/8/layout/process2"/>
    <dgm:cxn modelId="{20AC6750-E42F-42B3-98EF-198497E891D9}" type="presParOf" srcId="{5761568F-F18E-45FF-9939-010ACAE5EDC6}" destId="{2C13B971-8764-4EF7-A773-02A991F763CE}" srcOrd="0" destOrd="0" presId="urn:microsoft.com/office/officeart/2005/8/layout/process2"/>
    <dgm:cxn modelId="{CA7FE7EE-7A7F-4398-B22B-7AF84E7ADF60}" type="presParOf" srcId="{B90BB71B-71C1-4DDF-88BD-7EDACD674A27}" destId="{C7671E57-1400-43F4-891A-A0BFF0AC9E4A}" srcOrd="6" destOrd="0" presId="urn:microsoft.com/office/officeart/2005/8/layout/process2"/>
    <dgm:cxn modelId="{A9263994-D6D6-4B30-8D25-B77CC73E7364}" type="presParOf" srcId="{B90BB71B-71C1-4DDF-88BD-7EDACD674A27}" destId="{87A1213A-9690-484F-AB52-7D7347588E8D}" srcOrd="7" destOrd="0" presId="urn:microsoft.com/office/officeart/2005/8/layout/process2"/>
    <dgm:cxn modelId="{CD93601F-E453-469D-BE66-A4473E316F9D}" type="presParOf" srcId="{87A1213A-9690-484F-AB52-7D7347588E8D}" destId="{B948A55C-763E-460F-BCF5-AFCD980AAE71}" srcOrd="0" destOrd="0" presId="urn:microsoft.com/office/officeart/2005/8/layout/process2"/>
    <dgm:cxn modelId="{6CC5525C-C775-45C5-8A97-C4FC58BD078C}" type="presParOf" srcId="{B90BB71B-71C1-4DDF-88BD-7EDACD674A27}" destId="{F44F7D5C-0678-4073-857C-C7B308C025B8}"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F583B5-7E69-4488-9413-684C43FD8FA5}" type="doc">
      <dgm:prSet loTypeId="urn:microsoft.com/office/officeart/2005/8/layout/hList2" loCatId="list" qsTypeId="urn:microsoft.com/office/officeart/2005/8/quickstyle/simple1" qsCatId="simple" csTypeId="urn:microsoft.com/office/officeart/2005/8/colors/colorful1" csCatId="colorful" phldr="1"/>
      <dgm:spPr/>
      <dgm:t>
        <a:bodyPr/>
        <a:lstStyle/>
        <a:p>
          <a:endParaRPr lang="fr-FR"/>
        </a:p>
      </dgm:t>
    </dgm:pt>
    <dgm:pt modelId="{07F5D567-7019-4F0F-BD07-9E2C16400977}">
      <dgm:prSet phldrT="[Texte]"/>
      <dgm:spPr/>
      <dgm:t>
        <a:bodyPr/>
        <a:lstStyle/>
        <a:p>
          <a:r>
            <a:rPr lang="fr-FR" dirty="0" smtClean="0"/>
            <a:t>Cahier des charges</a:t>
          </a:r>
          <a:endParaRPr lang="fr-FR" dirty="0"/>
        </a:p>
      </dgm:t>
    </dgm:pt>
    <dgm:pt modelId="{23924470-32EB-4FD8-B6DC-9DE0BB403414}" type="parTrans" cxnId="{33D66E7D-DB67-427D-91B5-1C87417AAC76}">
      <dgm:prSet/>
      <dgm:spPr/>
      <dgm:t>
        <a:bodyPr/>
        <a:lstStyle/>
        <a:p>
          <a:endParaRPr lang="fr-FR"/>
        </a:p>
      </dgm:t>
    </dgm:pt>
    <dgm:pt modelId="{35859B79-61A0-4979-8001-C4AD8364D823}" type="sibTrans" cxnId="{33D66E7D-DB67-427D-91B5-1C87417AAC76}">
      <dgm:prSet/>
      <dgm:spPr/>
      <dgm:t>
        <a:bodyPr/>
        <a:lstStyle/>
        <a:p>
          <a:endParaRPr lang="fr-FR"/>
        </a:p>
      </dgm:t>
    </dgm:pt>
    <dgm:pt modelId="{C1915926-E6B1-4AB2-A85B-FFC88BF75E1E}">
      <dgm:prSet phldrT="[Texte]"/>
      <dgm:spPr/>
      <dgm:t>
        <a:bodyPr/>
        <a:lstStyle/>
        <a:p>
          <a:r>
            <a:rPr lang="fr-FR" dirty="0" smtClean="0"/>
            <a:t>Périmètre du système</a:t>
          </a:r>
          <a:endParaRPr lang="fr-FR" dirty="0"/>
        </a:p>
      </dgm:t>
    </dgm:pt>
    <dgm:pt modelId="{CC1B2F40-DC51-4E56-8B96-555546A2A67D}" type="parTrans" cxnId="{3E4A3B35-C603-45C2-8C63-6E0186A50C02}">
      <dgm:prSet/>
      <dgm:spPr/>
      <dgm:t>
        <a:bodyPr/>
        <a:lstStyle/>
        <a:p>
          <a:endParaRPr lang="fr-FR"/>
        </a:p>
      </dgm:t>
    </dgm:pt>
    <dgm:pt modelId="{5887DE08-70F2-44C2-9B0A-5F084A9B0D8F}" type="sibTrans" cxnId="{3E4A3B35-C603-45C2-8C63-6E0186A50C02}">
      <dgm:prSet/>
      <dgm:spPr/>
      <dgm:t>
        <a:bodyPr/>
        <a:lstStyle/>
        <a:p>
          <a:endParaRPr lang="fr-FR"/>
        </a:p>
      </dgm:t>
    </dgm:pt>
    <dgm:pt modelId="{40A53BE7-A41A-4F49-AA0F-CADB33B32D0D}">
      <dgm:prSet phldrT="[Texte]"/>
      <dgm:spPr/>
      <dgm:t>
        <a:bodyPr/>
        <a:lstStyle/>
        <a:p>
          <a:r>
            <a:rPr lang="fr-FR" dirty="0" err="1" smtClean="0"/>
            <a:t>Analyse:Quoi</a:t>
          </a:r>
          <a:r>
            <a:rPr lang="fr-FR" dirty="0" smtClean="0"/>
            <a:t>?</a:t>
          </a:r>
          <a:endParaRPr lang="fr-FR" dirty="0"/>
        </a:p>
      </dgm:t>
    </dgm:pt>
    <dgm:pt modelId="{9DD73725-5ABC-48A7-BADF-09C2AB8B15C1}" type="parTrans" cxnId="{B97B88D8-3174-40DD-B7A9-7E01374E2A94}">
      <dgm:prSet/>
      <dgm:spPr/>
      <dgm:t>
        <a:bodyPr/>
        <a:lstStyle/>
        <a:p>
          <a:endParaRPr lang="fr-FR"/>
        </a:p>
      </dgm:t>
    </dgm:pt>
    <dgm:pt modelId="{1849FC5A-BF4C-4825-8645-832C7F0721E5}" type="sibTrans" cxnId="{B97B88D8-3174-40DD-B7A9-7E01374E2A94}">
      <dgm:prSet/>
      <dgm:spPr/>
      <dgm:t>
        <a:bodyPr/>
        <a:lstStyle/>
        <a:p>
          <a:endParaRPr lang="fr-FR"/>
        </a:p>
      </dgm:t>
    </dgm:pt>
    <dgm:pt modelId="{8149A5E5-C037-41FA-A2DF-0B60DDDA3BEB}">
      <dgm:prSet phldrT="[Texte]"/>
      <dgm:spPr/>
      <dgm:t>
        <a:bodyPr/>
        <a:lstStyle/>
        <a:p>
          <a:r>
            <a:rPr lang="fr-FR" dirty="0" err="1" smtClean="0"/>
            <a:t>Conception:Comment</a:t>
          </a:r>
          <a:r>
            <a:rPr lang="fr-FR" dirty="0" smtClean="0"/>
            <a:t>?</a:t>
          </a:r>
          <a:endParaRPr lang="fr-FR" dirty="0"/>
        </a:p>
      </dgm:t>
    </dgm:pt>
    <dgm:pt modelId="{1EC066B3-A712-440E-ACAA-63DECC7C2EE4}" type="parTrans" cxnId="{AEED142F-C063-472C-BEED-2FA5CED900C5}">
      <dgm:prSet/>
      <dgm:spPr/>
      <dgm:t>
        <a:bodyPr/>
        <a:lstStyle/>
        <a:p>
          <a:endParaRPr lang="fr-FR"/>
        </a:p>
      </dgm:t>
    </dgm:pt>
    <dgm:pt modelId="{9DC22391-DF96-4F15-BC00-2784785CC91C}" type="sibTrans" cxnId="{AEED142F-C063-472C-BEED-2FA5CED900C5}">
      <dgm:prSet/>
      <dgm:spPr/>
      <dgm:t>
        <a:bodyPr/>
        <a:lstStyle/>
        <a:p>
          <a:endParaRPr lang="fr-FR"/>
        </a:p>
      </dgm:t>
    </dgm:pt>
    <dgm:pt modelId="{1D1D3B07-7403-4E14-AF20-70CAE726254D}">
      <dgm:prSet phldrT="[Texte]"/>
      <dgm:spPr/>
      <dgm:t>
        <a:bodyPr/>
        <a:lstStyle/>
        <a:p>
          <a:r>
            <a:rPr lang="fr-FR" dirty="0" smtClean="0"/>
            <a:t>Approche générale</a:t>
          </a:r>
          <a:endParaRPr lang="fr-FR" dirty="0"/>
        </a:p>
      </dgm:t>
    </dgm:pt>
    <dgm:pt modelId="{671B85D8-C12A-43B7-9504-094772077C9E}" type="parTrans" cxnId="{CE0D7F24-8163-46A7-A346-1E889738D599}">
      <dgm:prSet/>
      <dgm:spPr/>
      <dgm:t>
        <a:bodyPr/>
        <a:lstStyle/>
        <a:p>
          <a:endParaRPr lang="fr-FR"/>
        </a:p>
      </dgm:t>
    </dgm:pt>
    <dgm:pt modelId="{1C3021CE-4845-48B8-AC54-92E69B74DE0A}" type="sibTrans" cxnId="{CE0D7F24-8163-46A7-A346-1E889738D599}">
      <dgm:prSet/>
      <dgm:spPr/>
      <dgm:t>
        <a:bodyPr/>
        <a:lstStyle/>
        <a:p>
          <a:endParaRPr lang="fr-FR"/>
        </a:p>
      </dgm:t>
    </dgm:pt>
    <dgm:pt modelId="{148400EA-92C6-4E63-B485-6E1BF172CB6F}">
      <dgm:prSet phldrT="[Texte]"/>
      <dgm:spPr/>
      <dgm:t>
        <a:bodyPr/>
        <a:lstStyle/>
        <a:p>
          <a:r>
            <a:rPr lang="fr-FR" dirty="0" smtClean="0"/>
            <a:t>Implémentation</a:t>
          </a:r>
          <a:endParaRPr lang="fr-FR" dirty="0"/>
        </a:p>
      </dgm:t>
    </dgm:pt>
    <dgm:pt modelId="{C5030FF2-4412-407F-929C-DC54E6868910}" type="parTrans" cxnId="{D92DD012-3AA5-416B-BA33-502D26944357}">
      <dgm:prSet/>
      <dgm:spPr/>
      <dgm:t>
        <a:bodyPr/>
        <a:lstStyle/>
        <a:p>
          <a:endParaRPr lang="fr-FR"/>
        </a:p>
      </dgm:t>
    </dgm:pt>
    <dgm:pt modelId="{36FBC0F3-07BA-47EF-87DD-48D291BF4A73}" type="sibTrans" cxnId="{D92DD012-3AA5-416B-BA33-502D26944357}">
      <dgm:prSet/>
      <dgm:spPr/>
      <dgm:t>
        <a:bodyPr/>
        <a:lstStyle/>
        <a:p>
          <a:endParaRPr lang="fr-FR"/>
        </a:p>
      </dgm:t>
    </dgm:pt>
    <dgm:pt modelId="{BC083E3B-362F-4FE1-97BE-6473E0AA929E}">
      <dgm:prSet phldrT="[Texte]"/>
      <dgm:spPr/>
      <dgm:t>
        <a:bodyPr/>
        <a:lstStyle/>
        <a:p>
          <a:r>
            <a:rPr lang="fr-FR" dirty="0" smtClean="0"/>
            <a:t>Plates-formes</a:t>
          </a:r>
          <a:endParaRPr lang="fr-FR" dirty="0"/>
        </a:p>
      </dgm:t>
    </dgm:pt>
    <dgm:pt modelId="{1B2C7141-D216-4EFD-A5F8-7467374B189C}" type="parTrans" cxnId="{9A5FF380-7423-410E-B62D-F48CE2DA6E50}">
      <dgm:prSet/>
      <dgm:spPr/>
      <dgm:t>
        <a:bodyPr/>
        <a:lstStyle/>
        <a:p>
          <a:endParaRPr lang="fr-FR"/>
        </a:p>
      </dgm:t>
    </dgm:pt>
    <dgm:pt modelId="{61E3B706-2043-4676-A020-9DAF746BDA9C}" type="sibTrans" cxnId="{9A5FF380-7423-410E-B62D-F48CE2DA6E50}">
      <dgm:prSet/>
      <dgm:spPr/>
      <dgm:t>
        <a:bodyPr/>
        <a:lstStyle/>
        <a:p>
          <a:endParaRPr lang="fr-FR"/>
        </a:p>
      </dgm:t>
    </dgm:pt>
    <dgm:pt modelId="{5F043286-C186-4357-B6DE-CBA68F46919A}">
      <dgm:prSet/>
      <dgm:spPr/>
      <dgm:t>
        <a:bodyPr/>
        <a:lstStyle/>
        <a:p>
          <a:r>
            <a:rPr lang="fr-FR" dirty="0" smtClean="0"/>
            <a:t>Définition de ce qui est exigé</a:t>
          </a:r>
          <a:endParaRPr lang="fr-FR" dirty="0"/>
        </a:p>
      </dgm:t>
    </dgm:pt>
    <dgm:pt modelId="{5FDB2801-C48E-47EB-AD44-0BFBFA9490EA}" type="parTrans" cxnId="{DE5A2FD0-0DD2-426C-AB3E-B031ACA9C9D9}">
      <dgm:prSet/>
      <dgm:spPr/>
      <dgm:t>
        <a:bodyPr/>
        <a:lstStyle/>
        <a:p>
          <a:endParaRPr lang="fr-FR"/>
        </a:p>
      </dgm:t>
    </dgm:pt>
    <dgm:pt modelId="{FD7F33E0-3032-4B9F-A4BC-2FDBECEFDD31}" type="sibTrans" cxnId="{DE5A2FD0-0DD2-426C-AB3E-B031ACA9C9D9}">
      <dgm:prSet/>
      <dgm:spPr/>
      <dgm:t>
        <a:bodyPr/>
        <a:lstStyle/>
        <a:p>
          <a:endParaRPr lang="fr-FR"/>
        </a:p>
      </dgm:t>
    </dgm:pt>
    <dgm:pt modelId="{24B27280-7CDC-4151-8CCC-D20C50036A3F}">
      <dgm:prSet/>
      <dgm:spPr/>
      <dgm:t>
        <a:bodyPr/>
        <a:lstStyle/>
        <a:p>
          <a:r>
            <a:rPr lang="fr-FR" dirty="0" smtClean="0"/>
            <a:t> Contexte de l’application</a:t>
          </a:r>
          <a:endParaRPr lang="fr-FR" dirty="0"/>
        </a:p>
      </dgm:t>
    </dgm:pt>
    <dgm:pt modelId="{8106B6A4-B990-4F4D-A4EE-EFE092CACB92}" type="parTrans" cxnId="{68474F15-46A4-4132-8047-738D0BC9B886}">
      <dgm:prSet/>
      <dgm:spPr/>
      <dgm:t>
        <a:bodyPr/>
        <a:lstStyle/>
        <a:p>
          <a:endParaRPr lang="fr-FR"/>
        </a:p>
      </dgm:t>
    </dgm:pt>
    <dgm:pt modelId="{48C8AF92-AB0B-4EC9-94C2-C842F1A3295D}" type="sibTrans" cxnId="{68474F15-46A4-4132-8047-738D0BC9B886}">
      <dgm:prSet/>
      <dgm:spPr/>
      <dgm:t>
        <a:bodyPr/>
        <a:lstStyle/>
        <a:p>
          <a:endParaRPr lang="fr-FR"/>
        </a:p>
      </dgm:t>
    </dgm:pt>
    <dgm:pt modelId="{EE66D74C-97BB-424D-B6D1-C915D7BE177A}">
      <dgm:prSet/>
      <dgm:spPr/>
      <dgm:t>
        <a:bodyPr/>
        <a:lstStyle/>
        <a:p>
          <a:r>
            <a:rPr lang="fr-FR" dirty="0" smtClean="0"/>
            <a:t>Hypothèses</a:t>
          </a:r>
          <a:endParaRPr lang="fr-FR" dirty="0"/>
        </a:p>
      </dgm:t>
    </dgm:pt>
    <dgm:pt modelId="{A9EB6DEF-9FBF-4B3B-9098-E1B021F6D1A3}" type="parTrans" cxnId="{64D52AE6-C740-4DDE-8D17-865617324993}">
      <dgm:prSet/>
      <dgm:spPr/>
      <dgm:t>
        <a:bodyPr/>
        <a:lstStyle/>
        <a:p>
          <a:endParaRPr lang="fr-FR"/>
        </a:p>
      </dgm:t>
    </dgm:pt>
    <dgm:pt modelId="{81A98B79-F55C-41CB-A713-D71B94674D5C}" type="sibTrans" cxnId="{64D52AE6-C740-4DDE-8D17-865617324993}">
      <dgm:prSet/>
      <dgm:spPr/>
      <dgm:t>
        <a:bodyPr/>
        <a:lstStyle/>
        <a:p>
          <a:endParaRPr lang="fr-FR"/>
        </a:p>
      </dgm:t>
    </dgm:pt>
    <dgm:pt modelId="{D0B49697-9AA1-4FEE-9D07-CE6079BDB504}">
      <dgm:prSet/>
      <dgm:spPr/>
      <dgm:t>
        <a:bodyPr/>
        <a:lstStyle/>
        <a:p>
          <a:r>
            <a:rPr lang="fr-FR" dirty="0" smtClean="0"/>
            <a:t>Besoins de performances</a:t>
          </a:r>
          <a:endParaRPr lang="fr-FR" dirty="0"/>
        </a:p>
      </dgm:t>
    </dgm:pt>
    <dgm:pt modelId="{3F5365A3-FCBB-48E6-B9B1-2F8CCEB512DD}" type="parTrans" cxnId="{4163D5E8-1F66-4968-B62E-570140C29D2C}">
      <dgm:prSet/>
      <dgm:spPr/>
      <dgm:t>
        <a:bodyPr/>
        <a:lstStyle/>
        <a:p>
          <a:endParaRPr lang="fr-FR"/>
        </a:p>
      </dgm:t>
    </dgm:pt>
    <dgm:pt modelId="{37CA5151-8585-45B7-8E75-D35FDF381B10}" type="sibTrans" cxnId="{4163D5E8-1F66-4968-B62E-570140C29D2C}">
      <dgm:prSet/>
      <dgm:spPr/>
      <dgm:t>
        <a:bodyPr/>
        <a:lstStyle/>
        <a:p>
          <a:endParaRPr lang="fr-FR"/>
        </a:p>
      </dgm:t>
    </dgm:pt>
    <dgm:pt modelId="{DE1F3326-2F78-4FAB-AF75-CE1338952339}">
      <dgm:prSet/>
      <dgm:spPr/>
      <dgm:t>
        <a:bodyPr/>
        <a:lstStyle/>
        <a:p>
          <a:r>
            <a:rPr lang="fr-FR" dirty="0" smtClean="0"/>
            <a:t>Algorithmes</a:t>
          </a:r>
          <a:endParaRPr lang="fr-FR" dirty="0"/>
        </a:p>
      </dgm:t>
    </dgm:pt>
    <dgm:pt modelId="{C273F7D3-A61B-42E9-95EB-059DDDADF61B}" type="parTrans" cxnId="{8809FB30-3374-4EBD-B34C-C39CD7B53CCB}">
      <dgm:prSet/>
      <dgm:spPr/>
      <dgm:t>
        <a:bodyPr/>
        <a:lstStyle/>
        <a:p>
          <a:endParaRPr lang="fr-FR"/>
        </a:p>
      </dgm:t>
    </dgm:pt>
    <dgm:pt modelId="{53B10F44-7976-400F-B7FB-7C46C6A4BF7A}" type="sibTrans" cxnId="{8809FB30-3374-4EBD-B34C-C39CD7B53CCB}">
      <dgm:prSet/>
      <dgm:spPr/>
      <dgm:t>
        <a:bodyPr/>
        <a:lstStyle/>
        <a:p>
          <a:endParaRPr lang="fr-FR"/>
        </a:p>
      </dgm:t>
    </dgm:pt>
    <dgm:pt modelId="{08D7D6AE-7959-461C-8B0B-C88BC2BD80FA}">
      <dgm:prSet/>
      <dgm:spPr/>
      <dgm:t>
        <a:bodyPr/>
        <a:lstStyle/>
        <a:p>
          <a:r>
            <a:rPr lang="fr-FR" dirty="0" smtClean="0"/>
            <a:t>Structures </a:t>
          </a:r>
          <a:r>
            <a:rPr lang="fr-FR" dirty="0"/>
            <a:t>de données</a:t>
          </a:r>
        </a:p>
      </dgm:t>
    </dgm:pt>
    <dgm:pt modelId="{1243DDF0-4B21-4BC3-AE22-19DD84FD97FC}" type="parTrans" cxnId="{ADF95AB5-B361-4CAF-AD82-A7DAEEE6F128}">
      <dgm:prSet/>
      <dgm:spPr/>
      <dgm:t>
        <a:bodyPr/>
        <a:lstStyle/>
        <a:p>
          <a:endParaRPr lang="fr-FR"/>
        </a:p>
      </dgm:t>
    </dgm:pt>
    <dgm:pt modelId="{9BDB1F9E-90D2-493E-B63F-D8D1B3A50B41}" type="sibTrans" cxnId="{ADF95AB5-B361-4CAF-AD82-A7DAEEE6F128}">
      <dgm:prSet/>
      <dgm:spPr/>
      <dgm:t>
        <a:bodyPr/>
        <a:lstStyle/>
        <a:p>
          <a:endParaRPr lang="fr-FR"/>
        </a:p>
      </dgm:t>
    </dgm:pt>
    <dgm:pt modelId="{B3C4B398-1CBC-4AFF-8B86-0889D35C3BF0}">
      <dgm:prSet/>
      <dgm:spPr/>
      <dgm:t>
        <a:bodyPr/>
        <a:lstStyle/>
        <a:p>
          <a:r>
            <a:rPr lang="fr-FR" dirty="0" smtClean="0"/>
            <a:t>Architecture</a:t>
          </a:r>
          <a:endParaRPr lang="fr-FR" dirty="0"/>
        </a:p>
      </dgm:t>
    </dgm:pt>
    <dgm:pt modelId="{54F888D5-0644-4BA7-8797-73CA6295649B}" type="parTrans" cxnId="{676BE664-56B4-4177-86C9-CBE2693E5C89}">
      <dgm:prSet/>
      <dgm:spPr/>
      <dgm:t>
        <a:bodyPr/>
        <a:lstStyle/>
        <a:p>
          <a:endParaRPr lang="fr-FR"/>
        </a:p>
      </dgm:t>
    </dgm:pt>
    <dgm:pt modelId="{7A71E2E1-F20C-4729-865B-C52915B3701F}" type="sibTrans" cxnId="{676BE664-56B4-4177-86C9-CBE2693E5C89}">
      <dgm:prSet/>
      <dgm:spPr/>
      <dgm:t>
        <a:bodyPr/>
        <a:lstStyle/>
        <a:p>
          <a:endParaRPr lang="fr-FR"/>
        </a:p>
      </dgm:t>
    </dgm:pt>
    <dgm:pt modelId="{0F3BAF2A-A366-4C14-834C-9EE1AE6BC8AE}">
      <dgm:prSet/>
      <dgm:spPr/>
      <dgm:t>
        <a:bodyPr/>
        <a:lstStyle/>
        <a:p>
          <a:r>
            <a:rPr lang="fr-FR" dirty="0" smtClean="0"/>
            <a:t>Optimisation</a:t>
          </a:r>
          <a:endParaRPr lang="fr-FR" dirty="0"/>
        </a:p>
      </dgm:t>
    </dgm:pt>
    <dgm:pt modelId="{313C6CA6-9674-4EB3-99BA-4626B6CFA976}" type="parTrans" cxnId="{3C239C1A-F0F5-4435-A534-8F95C9BDD464}">
      <dgm:prSet/>
      <dgm:spPr/>
      <dgm:t>
        <a:bodyPr/>
        <a:lstStyle/>
        <a:p>
          <a:endParaRPr lang="fr-FR"/>
        </a:p>
      </dgm:t>
    </dgm:pt>
    <dgm:pt modelId="{3608C460-BC7E-4DF3-986F-581F1B517A0A}" type="sibTrans" cxnId="{3C239C1A-F0F5-4435-A534-8F95C9BDD464}">
      <dgm:prSet/>
      <dgm:spPr/>
      <dgm:t>
        <a:bodyPr/>
        <a:lstStyle/>
        <a:p>
          <a:endParaRPr lang="fr-FR"/>
        </a:p>
      </dgm:t>
    </dgm:pt>
    <dgm:pt modelId="{7A4923E7-78C4-422F-9C44-4300D93483F5}">
      <dgm:prSet/>
      <dgm:spPr/>
      <dgm:t>
        <a:bodyPr/>
        <a:lstStyle/>
        <a:p>
          <a:r>
            <a:rPr lang="fr-FR" dirty="0" smtClean="0"/>
            <a:t>Planification </a:t>
          </a:r>
          <a:r>
            <a:rPr lang="fr-FR" dirty="0"/>
            <a:t>des ressources</a:t>
          </a:r>
        </a:p>
      </dgm:t>
    </dgm:pt>
    <dgm:pt modelId="{01A97D13-40A5-4361-8ABB-ADBCFB202CA2}" type="parTrans" cxnId="{9499E0CA-5DBE-411B-B43F-0249BECD565C}">
      <dgm:prSet/>
      <dgm:spPr/>
      <dgm:t>
        <a:bodyPr/>
        <a:lstStyle/>
        <a:p>
          <a:endParaRPr lang="fr-FR"/>
        </a:p>
      </dgm:t>
    </dgm:pt>
    <dgm:pt modelId="{8368BEA7-79DD-4492-9B89-6594438AF7FF}" type="sibTrans" cxnId="{9499E0CA-5DBE-411B-B43F-0249BECD565C}">
      <dgm:prSet/>
      <dgm:spPr/>
      <dgm:t>
        <a:bodyPr/>
        <a:lstStyle/>
        <a:p>
          <a:endParaRPr lang="fr-FR"/>
        </a:p>
      </dgm:t>
    </dgm:pt>
    <dgm:pt modelId="{334EB2CE-182B-44F7-B72E-F48C68349751}">
      <dgm:prSet/>
      <dgm:spPr/>
      <dgm:t>
        <a:bodyPr/>
        <a:lstStyle/>
        <a:p>
          <a:r>
            <a:rPr lang="fr-FR" dirty="0" smtClean="0"/>
            <a:t>Spécifications </a:t>
          </a:r>
          <a:r>
            <a:rPr lang="fr-FR" dirty="0"/>
            <a:t>matérielles</a:t>
          </a:r>
        </a:p>
      </dgm:t>
    </dgm:pt>
    <dgm:pt modelId="{FB70ADE2-A2F4-4F4C-B14F-2FF8362F5139}" type="parTrans" cxnId="{DE22EBFA-4B0C-4697-8070-CD4EAE79E42A}">
      <dgm:prSet/>
      <dgm:spPr/>
      <dgm:t>
        <a:bodyPr/>
        <a:lstStyle/>
        <a:p>
          <a:endParaRPr lang="fr-FR"/>
        </a:p>
      </dgm:t>
    </dgm:pt>
    <dgm:pt modelId="{09A64B07-D203-47D4-81FB-718C25310957}" type="sibTrans" cxnId="{DE22EBFA-4B0C-4697-8070-CD4EAE79E42A}">
      <dgm:prSet/>
      <dgm:spPr/>
      <dgm:t>
        <a:bodyPr/>
        <a:lstStyle/>
        <a:p>
          <a:endParaRPr lang="fr-FR"/>
        </a:p>
      </dgm:t>
    </dgm:pt>
    <dgm:pt modelId="{D176C596-BFBB-4C18-A258-F16742903A1F}">
      <dgm:prSet/>
      <dgm:spPr/>
      <dgm:t>
        <a:bodyPr/>
        <a:lstStyle/>
        <a:p>
          <a:r>
            <a:rPr lang="fr-FR" dirty="0" smtClean="0"/>
            <a:t>Bibliothèques </a:t>
          </a:r>
          <a:r>
            <a:rPr lang="fr-FR" dirty="0"/>
            <a:t>logicielles</a:t>
          </a:r>
        </a:p>
      </dgm:t>
    </dgm:pt>
    <dgm:pt modelId="{564E4991-151E-47AC-A546-D89732D487C2}" type="parTrans" cxnId="{BD080E4E-5C4D-44DE-9DF4-038D4A9ABFEF}">
      <dgm:prSet/>
      <dgm:spPr/>
      <dgm:t>
        <a:bodyPr/>
        <a:lstStyle/>
        <a:p>
          <a:endParaRPr lang="fr-FR"/>
        </a:p>
      </dgm:t>
    </dgm:pt>
    <dgm:pt modelId="{64D1B566-9859-4210-B679-7BAD192C03A6}" type="sibTrans" cxnId="{BD080E4E-5C4D-44DE-9DF4-038D4A9ABFEF}">
      <dgm:prSet/>
      <dgm:spPr/>
      <dgm:t>
        <a:bodyPr/>
        <a:lstStyle/>
        <a:p>
          <a:endParaRPr lang="fr-FR"/>
        </a:p>
      </dgm:t>
    </dgm:pt>
    <dgm:pt modelId="{20F81A28-684E-4959-88E5-076242396987}">
      <dgm:prSet/>
      <dgm:spPr/>
      <dgm:t>
        <a:bodyPr/>
        <a:lstStyle/>
        <a:p>
          <a:r>
            <a:rPr lang="fr-FR" dirty="0" smtClean="0"/>
            <a:t>Standards </a:t>
          </a:r>
          <a:r>
            <a:rPr lang="fr-FR" dirty="0"/>
            <a:t>d’interface</a:t>
          </a:r>
        </a:p>
      </dgm:t>
    </dgm:pt>
    <dgm:pt modelId="{309FD53F-2422-4ECC-9988-A41A21569F30}" type="parTrans" cxnId="{D2F7C32D-A7B9-40AA-8FD8-AD5EE1294C2B}">
      <dgm:prSet/>
      <dgm:spPr/>
      <dgm:t>
        <a:bodyPr/>
        <a:lstStyle/>
        <a:p>
          <a:endParaRPr lang="fr-FR"/>
        </a:p>
      </dgm:t>
    </dgm:pt>
    <dgm:pt modelId="{D6C6FDB3-C624-48F0-9845-AF932FF65D46}" type="sibTrans" cxnId="{D2F7C32D-A7B9-40AA-8FD8-AD5EE1294C2B}">
      <dgm:prSet/>
      <dgm:spPr/>
      <dgm:t>
        <a:bodyPr/>
        <a:lstStyle/>
        <a:p>
          <a:endParaRPr lang="fr-FR"/>
        </a:p>
      </dgm:t>
    </dgm:pt>
    <dgm:pt modelId="{0546689A-A7E4-442B-B222-7C8C51444C6E}">
      <dgm:prSet/>
      <dgm:spPr/>
      <dgm:t>
        <a:bodyPr/>
        <a:lstStyle/>
        <a:p>
          <a:r>
            <a:rPr lang="fr-FR" b="0" dirty="0" smtClean="0"/>
            <a:t>Préciser ce qui doit être réalisé et non comment l’implémentation doit le réaliser </a:t>
          </a:r>
          <a:endParaRPr lang="fr-FR" b="0" dirty="0"/>
        </a:p>
      </dgm:t>
    </dgm:pt>
    <dgm:pt modelId="{0A78A0F0-8BFA-4F6F-8A90-F40A05F143FC}" type="parTrans" cxnId="{26A7F39A-FF29-4777-8556-B6C50EC4F0AE}">
      <dgm:prSet/>
      <dgm:spPr/>
      <dgm:t>
        <a:bodyPr/>
        <a:lstStyle/>
        <a:p>
          <a:endParaRPr lang="fr-FR"/>
        </a:p>
      </dgm:t>
    </dgm:pt>
    <dgm:pt modelId="{BAB4D754-5F59-449B-B60D-48317CCD4351}" type="sibTrans" cxnId="{26A7F39A-FF29-4777-8556-B6C50EC4F0AE}">
      <dgm:prSet/>
      <dgm:spPr/>
      <dgm:t>
        <a:bodyPr/>
        <a:lstStyle/>
        <a:p>
          <a:endParaRPr lang="fr-FR"/>
        </a:p>
      </dgm:t>
    </dgm:pt>
    <dgm:pt modelId="{57A35FEA-1AE3-4F6D-9702-B80B0B3B9DE6}">
      <dgm:prSet/>
      <dgm:spPr/>
      <dgm:t>
        <a:bodyPr/>
        <a:lstStyle/>
        <a:p>
          <a:endParaRPr lang="fr-FR" dirty="0"/>
        </a:p>
      </dgm:t>
    </dgm:pt>
    <dgm:pt modelId="{2831557A-405F-42E0-9DBC-351B78125A36}" type="parTrans" cxnId="{A398CA16-F4D8-4A23-A2C3-729FB590AC72}">
      <dgm:prSet/>
      <dgm:spPr/>
      <dgm:t>
        <a:bodyPr/>
        <a:lstStyle/>
        <a:p>
          <a:endParaRPr lang="fr-FR"/>
        </a:p>
      </dgm:t>
    </dgm:pt>
    <dgm:pt modelId="{F3402BBB-B6F9-423F-A18A-E69CBB662863}" type="sibTrans" cxnId="{A398CA16-F4D8-4A23-A2C3-729FB590AC72}">
      <dgm:prSet/>
      <dgm:spPr/>
      <dgm:t>
        <a:bodyPr/>
        <a:lstStyle/>
        <a:p>
          <a:endParaRPr lang="fr-FR"/>
        </a:p>
      </dgm:t>
    </dgm:pt>
    <dgm:pt modelId="{16531B81-0775-49C4-AE95-47F29214A701}">
      <dgm:prSet/>
      <dgm:spPr/>
      <dgm:t>
        <a:bodyPr/>
        <a:lstStyle/>
        <a:p>
          <a:r>
            <a:rPr lang="fr-FR" dirty="0" smtClean="0"/>
            <a:t>Spécifications</a:t>
          </a:r>
          <a:endParaRPr lang="fr-FR" dirty="0"/>
        </a:p>
      </dgm:t>
    </dgm:pt>
    <dgm:pt modelId="{C700F278-98E9-4459-BE04-E398C5278AF5}" type="parTrans" cxnId="{222A4718-F583-4844-B866-C564A383C257}">
      <dgm:prSet/>
      <dgm:spPr/>
    </dgm:pt>
    <dgm:pt modelId="{A871A00C-6E77-492D-8D9C-52B069777E19}" type="sibTrans" cxnId="{222A4718-F583-4844-B866-C564A383C257}">
      <dgm:prSet/>
      <dgm:spPr/>
    </dgm:pt>
    <dgm:pt modelId="{65D79182-E191-4413-B538-372CBFB2B640}">
      <dgm:prSet/>
      <dgm:spPr/>
      <dgm:t>
        <a:bodyPr/>
        <a:lstStyle/>
        <a:p>
          <a:r>
            <a:rPr lang="fr-FR" dirty="0" smtClean="0"/>
            <a:t>Analyse du domaine</a:t>
          </a:r>
          <a:endParaRPr lang="fr-FR" dirty="0"/>
        </a:p>
      </dgm:t>
    </dgm:pt>
    <dgm:pt modelId="{9DD2A9D6-A43E-4FA6-8BED-B0DDF2B19F0C}" type="parTrans" cxnId="{FE5EEB13-D726-4482-B695-8C44E3AA4B1E}">
      <dgm:prSet/>
      <dgm:spPr/>
    </dgm:pt>
    <dgm:pt modelId="{118B68F8-0A8B-4264-A893-65C9B985132B}" type="sibTrans" cxnId="{FE5EEB13-D726-4482-B695-8C44E3AA4B1E}">
      <dgm:prSet/>
      <dgm:spPr/>
    </dgm:pt>
    <dgm:pt modelId="{0D6E0A9E-4B14-4811-A56B-8311C8EFC437}">
      <dgm:prSet/>
      <dgm:spPr/>
      <dgm:t>
        <a:bodyPr/>
        <a:lstStyle/>
        <a:p>
          <a:r>
            <a:rPr lang="fr-FR" dirty="0" smtClean="0"/>
            <a:t>Analyse du système</a:t>
          </a:r>
          <a:endParaRPr lang="fr-FR" dirty="0"/>
        </a:p>
      </dgm:t>
    </dgm:pt>
    <dgm:pt modelId="{BD4653BC-509F-4A7B-8074-A2D99583CDE3}" type="parTrans" cxnId="{59097A28-08D5-4CDB-84D6-A72EF790C65C}">
      <dgm:prSet/>
      <dgm:spPr/>
    </dgm:pt>
    <dgm:pt modelId="{CAC454A0-5D09-4CDE-B199-645E0C5E760A}" type="sibTrans" cxnId="{59097A28-08D5-4CDB-84D6-A72EF790C65C}">
      <dgm:prSet/>
      <dgm:spPr/>
    </dgm:pt>
    <dgm:pt modelId="{E4D7EC78-D0EF-4D62-A191-C2D17584FE88}" type="pres">
      <dgm:prSet presAssocID="{AFF583B5-7E69-4488-9413-684C43FD8FA5}" presName="linearFlow" presStyleCnt="0">
        <dgm:presLayoutVars>
          <dgm:dir/>
          <dgm:animLvl val="lvl"/>
          <dgm:resizeHandles/>
        </dgm:presLayoutVars>
      </dgm:prSet>
      <dgm:spPr/>
      <dgm:t>
        <a:bodyPr/>
        <a:lstStyle/>
        <a:p>
          <a:endParaRPr lang="fr-FR"/>
        </a:p>
      </dgm:t>
    </dgm:pt>
    <dgm:pt modelId="{2DE6D2B7-F27D-4DEA-8895-316EA3786A34}" type="pres">
      <dgm:prSet presAssocID="{07F5D567-7019-4F0F-BD07-9E2C16400977}" presName="compositeNode" presStyleCnt="0">
        <dgm:presLayoutVars>
          <dgm:bulletEnabled val="1"/>
        </dgm:presLayoutVars>
      </dgm:prSet>
      <dgm:spPr/>
    </dgm:pt>
    <dgm:pt modelId="{D028DDE6-8152-4527-A691-5D80B5EF2611}" type="pres">
      <dgm:prSet presAssocID="{07F5D567-7019-4F0F-BD07-9E2C16400977}" presName="image" presStyleLbl="fgImgPlace1" presStyleIdx="0" presStyleCnt="4"/>
      <dgm:spPr/>
    </dgm:pt>
    <dgm:pt modelId="{521E11F2-7626-4CC3-811B-5760AAAE9FB7}" type="pres">
      <dgm:prSet presAssocID="{07F5D567-7019-4F0F-BD07-9E2C16400977}" presName="childNode" presStyleLbl="node1" presStyleIdx="0" presStyleCnt="4">
        <dgm:presLayoutVars>
          <dgm:bulletEnabled val="1"/>
        </dgm:presLayoutVars>
      </dgm:prSet>
      <dgm:spPr/>
      <dgm:t>
        <a:bodyPr/>
        <a:lstStyle/>
        <a:p>
          <a:endParaRPr lang="fr-FR"/>
        </a:p>
      </dgm:t>
    </dgm:pt>
    <dgm:pt modelId="{44C32BFC-77BF-4213-8F57-FF95A0C154CB}" type="pres">
      <dgm:prSet presAssocID="{07F5D567-7019-4F0F-BD07-9E2C16400977}" presName="parentNode" presStyleLbl="revTx" presStyleIdx="0" presStyleCnt="4">
        <dgm:presLayoutVars>
          <dgm:chMax val="0"/>
          <dgm:bulletEnabled val="1"/>
        </dgm:presLayoutVars>
      </dgm:prSet>
      <dgm:spPr/>
      <dgm:t>
        <a:bodyPr/>
        <a:lstStyle/>
        <a:p>
          <a:endParaRPr lang="fr-FR"/>
        </a:p>
      </dgm:t>
    </dgm:pt>
    <dgm:pt modelId="{D178ABBB-62D1-4248-A0E4-D88752112F30}" type="pres">
      <dgm:prSet presAssocID="{35859B79-61A0-4979-8001-C4AD8364D823}" presName="sibTrans" presStyleCnt="0"/>
      <dgm:spPr/>
    </dgm:pt>
    <dgm:pt modelId="{CCC209D8-E09A-43F4-A96C-E8D5C46C1376}" type="pres">
      <dgm:prSet presAssocID="{40A53BE7-A41A-4F49-AA0F-CADB33B32D0D}" presName="compositeNode" presStyleCnt="0">
        <dgm:presLayoutVars>
          <dgm:bulletEnabled val="1"/>
        </dgm:presLayoutVars>
      </dgm:prSet>
      <dgm:spPr/>
    </dgm:pt>
    <dgm:pt modelId="{932315E0-1587-47D5-9344-1E9508D5D179}" type="pres">
      <dgm:prSet presAssocID="{40A53BE7-A41A-4F49-AA0F-CADB33B32D0D}" presName="image" presStyleLbl="fgImgPlace1" presStyleIdx="1" presStyleCnt="4"/>
      <dgm:spPr/>
    </dgm:pt>
    <dgm:pt modelId="{06240E1E-AA32-4F7B-8A44-33DA443A6DD8}" type="pres">
      <dgm:prSet presAssocID="{40A53BE7-A41A-4F49-AA0F-CADB33B32D0D}" presName="childNode" presStyleLbl="node1" presStyleIdx="1" presStyleCnt="4">
        <dgm:presLayoutVars>
          <dgm:bulletEnabled val="1"/>
        </dgm:presLayoutVars>
      </dgm:prSet>
      <dgm:spPr/>
      <dgm:t>
        <a:bodyPr/>
        <a:lstStyle/>
        <a:p>
          <a:endParaRPr lang="fr-FR"/>
        </a:p>
      </dgm:t>
    </dgm:pt>
    <dgm:pt modelId="{8656BCD0-FA06-4B8B-9569-87A485AB42E3}" type="pres">
      <dgm:prSet presAssocID="{40A53BE7-A41A-4F49-AA0F-CADB33B32D0D}" presName="parentNode" presStyleLbl="revTx" presStyleIdx="1" presStyleCnt="4">
        <dgm:presLayoutVars>
          <dgm:chMax val="0"/>
          <dgm:bulletEnabled val="1"/>
        </dgm:presLayoutVars>
      </dgm:prSet>
      <dgm:spPr/>
      <dgm:t>
        <a:bodyPr/>
        <a:lstStyle/>
        <a:p>
          <a:endParaRPr lang="fr-FR"/>
        </a:p>
      </dgm:t>
    </dgm:pt>
    <dgm:pt modelId="{80894367-9FA5-42C4-BC86-82ABEB10BEBB}" type="pres">
      <dgm:prSet presAssocID="{1849FC5A-BF4C-4825-8645-832C7F0721E5}" presName="sibTrans" presStyleCnt="0"/>
      <dgm:spPr/>
    </dgm:pt>
    <dgm:pt modelId="{090832F8-8989-428A-A888-E2BF0D197963}" type="pres">
      <dgm:prSet presAssocID="{8149A5E5-C037-41FA-A2DF-0B60DDDA3BEB}" presName="compositeNode" presStyleCnt="0">
        <dgm:presLayoutVars>
          <dgm:bulletEnabled val="1"/>
        </dgm:presLayoutVars>
      </dgm:prSet>
      <dgm:spPr/>
    </dgm:pt>
    <dgm:pt modelId="{C18ADD93-0A8E-4705-81DC-A4DA984C3080}" type="pres">
      <dgm:prSet presAssocID="{8149A5E5-C037-41FA-A2DF-0B60DDDA3BEB}" presName="image" presStyleLbl="fgImgPlace1" presStyleIdx="2" presStyleCnt="4"/>
      <dgm:spPr/>
    </dgm:pt>
    <dgm:pt modelId="{315BB661-67D7-4B32-A2CD-B5FDC7F97D69}" type="pres">
      <dgm:prSet presAssocID="{8149A5E5-C037-41FA-A2DF-0B60DDDA3BEB}" presName="childNode" presStyleLbl="node1" presStyleIdx="2" presStyleCnt="4">
        <dgm:presLayoutVars>
          <dgm:bulletEnabled val="1"/>
        </dgm:presLayoutVars>
      </dgm:prSet>
      <dgm:spPr/>
      <dgm:t>
        <a:bodyPr/>
        <a:lstStyle/>
        <a:p>
          <a:endParaRPr lang="fr-FR"/>
        </a:p>
      </dgm:t>
    </dgm:pt>
    <dgm:pt modelId="{4638FBA5-A9F5-4D35-80EB-15543180BF6A}" type="pres">
      <dgm:prSet presAssocID="{8149A5E5-C037-41FA-A2DF-0B60DDDA3BEB}" presName="parentNode" presStyleLbl="revTx" presStyleIdx="2" presStyleCnt="4">
        <dgm:presLayoutVars>
          <dgm:chMax val="0"/>
          <dgm:bulletEnabled val="1"/>
        </dgm:presLayoutVars>
      </dgm:prSet>
      <dgm:spPr/>
      <dgm:t>
        <a:bodyPr/>
        <a:lstStyle/>
        <a:p>
          <a:endParaRPr lang="fr-FR"/>
        </a:p>
      </dgm:t>
    </dgm:pt>
    <dgm:pt modelId="{87EECA24-04F4-42B2-AE4B-4CA6B2540E36}" type="pres">
      <dgm:prSet presAssocID="{9DC22391-DF96-4F15-BC00-2784785CC91C}" presName="sibTrans" presStyleCnt="0"/>
      <dgm:spPr/>
    </dgm:pt>
    <dgm:pt modelId="{8A3989D3-FDAA-4B5B-90AD-1E21E94BEFE9}" type="pres">
      <dgm:prSet presAssocID="{148400EA-92C6-4E63-B485-6E1BF172CB6F}" presName="compositeNode" presStyleCnt="0">
        <dgm:presLayoutVars>
          <dgm:bulletEnabled val="1"/>
        </dgm:presLayoutVars>
      </dgm:prSet>
      <dgm:spPr/>
    </dgm:pt>
    <dgm:pt modelId="{5646D368-D727-4A7B-B53A-48C6B8DD5068}" type="pres">
      <dgm:prSet presAssocID="{148400EA-92C6-4E63-B485-6E1BF172CB6F}" presName="image" presStyleLbl="fgImgPlace1" presStyleIdx="3" presStyleCnt="4"/>
      <dgm:spPr/>
    </dgm:pt>
    <dgm:pt modelId="{31A6EB11-5AAA-4069-BC6C-1501D234657D}" type="pres">
      <dgm:prSet presAssocID="{148400EA-92C6-4E63-B485-6E1BF172CB6F}" presName="childNode" presStyleLbl="node1" presStyleIdx="3" presStyleCnt="4">
        <dgm:presLayoutVars>
          <dgm:bulletEnabled val="1"/>
        </dgm:presLayoutVars>
      </dgm:prSet>
      <dgm:spPr/>
      <dgm:t>
        <a:bodyPr/>
        <a:lstStyle/>
        <a:p>
          <a:endParaRPr lang="fr-FR"/>
        </a:p>
      </dgm:t>
    </dgm:pt>
    <dgm:pt modelId="{E3D9F01B-6B42-4B33-9750-BDDF83836DE5}" type="pres">
      <dgm:prSet presAssocID="{148400EA-92C6-4E63-B485-6E1BF172CB6F}" presName="parentNode" presStyleLbl="revTx" presStyleIdx="3" presStyleCnt="4">
        <dgm:presLayoutVars>
          <dgm:chMax val="0"/>
          <dgm:bulletEnabled val="1"/>
        </dgm:presLayoutVars>
      </dgm:prSet>
      <dgm:spPr/>
      <dgm:t>
        <a:bodyPr/>
        <a:lstStyle/>
        <a:p>
          <a:endParaRPr lang="fr-FR"/>
        </a:p>
      </dgm:t>
    </dgm:pt>
  </dgm:ptLst>
  <dgm:cxnLst>
    <dgm:cxn modelId="{9E38ACF6-1C5B-4631-85FA-DF0AD8B43F63}" type="presOf" srcId="{08D7D6AE-7959-461C-8B0B-C88BC2BD80FA}" destId="{315BB661-67D7-4B32-A2CD-B5FDC7F97D69}" srcOrd="0" destOrd="2" presId="urn:microsoft.com/office/officeart/2005/8/layout/hList2"/>
    <dgm:cxn modelId="{87FE568C-146D-4D86-B021-AAE42002B6D2}" type="presOf" srcId="{0D6E0A9E-4B14-4811-A56B-8311C8EFC437}" destId="{06240E1E-AA32-4F7B-8A44-33DA443A6DD8}" srcOrd="0" destOrd="3" presId="urn:microsoft.com/office/officeart/2005/8/layout/hList2"/>
    <dgm:cxn modelId="{AEED142F-C063-472C-BEED-2FA5CED900C5}" srcId="{AFF583B5-7E69-4488-9413-684C43FD8FA5}" destId="{8149A5E5-C037-41FA-A2DF-0B60DDDA3BEB}" srcOrd="2" destOrd="0" parTransId="{1EC066B3-A712-440E-ACAA-63DECC7C2EE4}" sibTransId="{9DC22391-DF96-4F15-BC00-2784785CC91C}"/>
    <dgm:cxn modelId="{9499E0CA-5DBE-411B-B43F-0249BECD565C}" srcId="{8149A5E5-C037-41FA-A2DF-0B60DDDA3BEB}" destId="{7A4923E7-78C4-422F-9C44-4300D93483F5}" srcOrd="5" destOrd="0" parTransId="{01A97D13-40A5-4361-8ABB-ADBCFB202CA2}" sibTransId="{8368BEA7-79DD-4492-9B89-6594438AF7FF}"/>
    <dgm:cxn modelId="{399B37B7-43DE-4210-B07C-43EA5CEEB02D}" type="presOf" srcId="{148400EA-92C6-4E63-B485-6E1BF172CB6F}" destId="{E3D9F01B-6B42-4B33-9750-BDDF83836DE5}" srcOrd="0" destOrd="0" presId="urn:microsoft.com/office/officeart/2005/8/layout/hList2"/>
    <dgm:cxn modelId="{D73807B5-DB4A-4B6B-A6A4-BDD2F69A7142}" type="presOf" srcId="{D0B49697-9AA1-4FEE-9D07-CE6079BDB504}" destId="{521E11F2-7626-4CC3-811B-5760AAAE9FB7}" srcOrd="0" destOrd="4" presId="urn:microsoft.com/office/officeart/2005/8/layout/hList2"/>
    <dgm:cxn modelId="{9A5FF380-7423-410E-B62D-F48CE2DA6E50}" srcId="{148400EA-92C6-4E63-B485-6E1BF172CB6F}" destId="{BC083E3B-362F-4FE1-97BE-6473E0AA929E}" srcOrd="0" destOrd="0" parTransId="{1B2C7141-D216-4EFD-A5F8-7467374B189C}" sibTransId="{61E3B706-2043-4676-A020-9DAF746BDA9C}"/>
    <dgm:cxn modelId="{A9064FB2-1F96-4DF1-8D0D-68D863B829F5}" type="presOf" srcId="{EE66D74C-97BB-424D-B6D1-C915D7BE177A}" destId="{521E11F2-7626-4CC3-811B-5760AAAE9FB7}" srcOrd="0" destOrd="3" presId="urn:microsoft.com/office/officeart/2005/8/layout/hList2"/>
    <dgm:cxn modelId="{249676DE-776D-4863-B508-9542C0D7FA98}" type="presOf" srcId="{334EB2CE-182B-44F7-B72E-F48C68349751}" destId="{31A6EB11-5AAA-4069-BC6C-1501D234657D}" srcOrd="0" destOrd="1" presId="urn:microsoft.com/office/officeart/2005/8/layout/hList2"/>
    <dgm:cxn modelId="{926CE186-3B55-4657-A81E-F9C78B1768F9}" type="presOf" srcId="{5F043286-C186-4357-B6DE-CBA68F46919A}" destId="{521E11F2-7626-4CC3-811B-5760AAAE9FB7}" srcOrd="0" destOrd="1" presId="urn:microsoft.com/office/officeart/2005/8/layout/hList2"/>
    <dgm:cxn modelId="{3E4A3B35-C603-45C2-8C63-6E0186A50C02}" srcId="{07F5D567-7019-4F0F-BD07-9E2C16400977}" destId="{C1915926-E6B1-4AB2-A85B-FFC88BF75E1E}" srcOrd="0" destOrd="0" parTransId="{CC1B2F40-DC51-4E56-8B96-555546A2A67D}" sibTransId="{5887DE08-70F2-44C2-9B0A-5F084A9B0D8F}"/>
    <dgm:cxn modelId="{3C239C1A-F0F5-4435-A534-8F95C9BDD464}" srcId="{8149A5E5-C037-41FA-A2DF-0B60DDDA3BEB}" destId="{0F3BAF2A-A366-4C14-834C-9EE1AE6BC8AE}" srcOrd="4" destOrd="0" parTransId="{313C6CA6-9674-4EB3-99BA-4626B6CFA976}" sibTransId="{3608C460-BC7E-4DF3-986F-581F1B517A0A}"/>
    <dgm:cxn modelId="{E54E3876-9F03-4ED7-A2AA-0BC70B592AB6}" type="presOf" srcId="{65D79182-E191-4413-B538-372CBFB2B640}" destId="{06240E1E-AA32-4F7B-8A44-33DA443A6DD8}" srcOrd="0" destOrd="2" presId="urn:microsoft.com/office/officeart/2005/8/layout/hList2"/>
    <dgm:cxn modelId="{ADF95AB5-B361-4CAF-AD82-A7DAEEE6F128}" srcId="{8149A5E5-C037-41FA-A2DF-0B60DDDA3BEB}" destId="{08D7D6AE-7959-461C-8B0B-C88BC2BD80FA}" srcOrd="2" destOrd="0" parTransId="{1243DDF0-4B21-4BC3-AE22-19DD84FD97FC}" sibTransId="{9BDB1F9E-90D2-493E-B63F-D8D1B3A50B41}"/>
    <dgm:cxn modelId="{011AECA2-D5B9-4CE3-AE42-40E9DAA9D6D5}" type="presOf" srcId="{DE1F3326-2F78-4FAB-AF75-CE1338952339}" destId="{315BB661-67D7-4B32-A2CD-B5FDC7F97D69}" srcOrd="0" destOrd="1" presId="urn:microsoft.com/office/officeart/2005/8/layout/hList2"/>
    <dgm:cxn modelId="{72E77C2A-104D-4F63-A5F3-5784428BD74D}" type="presOf" srcId="{BC083E3B-362F-4FE1-97BE-6473E0AA929E}" destId="{31A6EB11-5AAA-4069-BC6C-1501D234657D}" srcOrd="0" destOrd="0" presId="urn:microsoft.com/office/officeart/2005/8/layout/hList2"/>
    <dgm:cxn modelId="{CE0D7F24-8163-46A7-A346-1E889738D599}" srcId="{8149A5E5-C037-41FA-A2DF-0B60DDDA3BEB}" destId="{1D1D3B07-7403-4E14-AF20-70CAE726254D}" srcOrd="0" destOrd="0" parTransId="{671B85D8-C12A-43B7-9504-094772077C9E}" sibTransId="{1C3021CE-4845-48B8-AC54-92E69B74DE0A}"/>
    <dgm:cxn modelId="{59097A28-08D5-4CDB-84D6-A72EF790C65C}" srcId="{40A53BE7-A41A-4F49-AA0F-CADB33B32D0D}" destId="{0D6E0A9E-4B14-4811-A56B-8311C8EFC437}" srcOrd="3" destOrd="0" parTransId="{BD4653BC-509F-4A7B-8074-A2D99583CDE3}" sibTransId="{CAC454A0-5D09-4CDE-B199-645E0C5E760A}"/>
    <dgm:cxn modelId="{B97B88D8-3174-40DD-B7A9-7E01374E2A94}" srcId="{AFF583B5-7E69-4488-9413-684C43FD8FA5}" destId="{40A53BE7-A41A-4F49-AA0F-CADB33B32D0D}" srcOrd="1" destOrd="0" parTransId="{9DD73725-5ABC-48A7-BADF-09C2AB8B15C1}" sibTransId="{1849FC5A-BF4C-4825-8645-832C7F0721E5}"/>
    <dgm:cxn modelId="{8809FB30-3374-4EBD-B34C-C39CD7B53CCB}" srcId="{8149A5E5-C037-41FA-A2DF-0B60DDDA3BEB}" destId="{DE1F3326-2F78-4FAB-AF75-CE1338952339}" srcOrd="1" destOrd="0" parTransId="{C273F7D3-A61B-42E9-95EB-059DDDADF61B}" sibTransId="{53B10F44-7976-400F-B7FB-7C46C6A4BF7A}"/>
    <dgm:cxn modelId="{64D52AE6-C740-4DDE-8D17-865617324993}" srcId="{07F5D567-7019-4F0F-BD07-9E2C16400977}" destId="{EE66D74C-97BB-424D-B6D1-C915D7BE177A}" srcOrd="3" destOrd="0" parTransId="{A9EB6DEF-9FBF-4B3B-9098-E1B021F6D1A3}" sibTransId="{81A98B79-F55C-41CB-A713-D71B94674D5C}"/>
    <dgm:cxn modelId="{2DA95734-7861-479E-8313-50BCC7BDE8FE}" type="presOf" srcId="{1D1D3B07-7403-4E14-AF20-70CAE726254D}" destId="{315BB661-67D7-4B32-A2CD-B5FDC7F97D69}" srcOrd="0" destOrd="0" presId="urn:microsoft.com/office/officeart/2005/8/layout/hList2"/>
    <dgm:cxn modelId="{A5A63C83-9A56-44C2-9A5B-0D236A15675D}" type="presOf" srcId="{40A53BE7-A41A-4F49-AA0F-CADB33B32D0D}" destId="{8656BCD0-FA06-4B8B-9569-87A485AB42E3}" srcOrd="0" destOrd="0" presId="urn:microsoft.com/office/officeart/2005/8/layout/hList2"/>
    <dgm:cxn modelId="{33D66E7D-DB67-427D-91B5-1C87417AAC76}" srcId="{AFF583B5-7E69-4488-9413-684C43FD8FA5}" destId="{07F5D567-7019-4F0F-BD07-9E2C16400977}" srcOrd="0" destOrd="0" parTransId="{23924470-32EB-4FD8-B6DC-9DE0BB403414}" sibTransId="{35859B79-61A0-4979-8001-C4AD8364D823}"/>
    <dgm:cxn modelId="{F2834EA5-65FC-4C6E-A5FA-1DFAEFD28051}" type="presOf" srcId="{20F81A28-684E-4959-88E5-076242396987}" destId="{31A6EB11-5AAA-4069-BC6C-1501D234657D}" srcOrd="0" destOrd="3" presId="urn:microsoft.com/office/officeart/2005/8/layout/hList2"/>
    <dgm:cxn modelId="{D2F7C32D-A7B9-40AA-8FD8-AD5EE1294C2B}" srcId="{148400EA-92C6-4E63-B485-6E1BF172CB6F}" destId="{20F81A28-684E-4959-88E5-076242396987}" srcOrd="3" destOrd="0" parTransId="{309FD53F-2422-4ECC-9988-A41A21569F30}" sibTransId="{D6C6FDB3-C624-48F0-9845-AF932FF65D46}"/>
    <dgm:cxn modelId="{A398CA16-F4D8-4A23-A2C3-729FB590AC72}" srcId="{40A53BE7-A41A-4F49-AA0F-CADB33B32D0D}" destId="{57A35FEA-1AE3-4F6D-9702-B80B0B3B9DE6}" srcOrd="4" destOrd="0" parTransId="{2831557A-405F-42E0-9DBC-351B78125A36}" sibTransId="{F3402BBB-B6F9-423F-A18A-E69CBB662863}"/>
    <dgm:cxn modelId="{DE22EBFA-4B0C-4697-8070-CD4EAE79E42A}" srcId="{148400EA-92C6-4E63-B485-6E1BF172CB6F}" destId="{334EB2CE-182B-44F7-B72E-F48C68349751}" srcOrd="1" destOrd="0" parTransId="{FB70ADE2-A2F4-4F4C-B14F-2FF8362F5139}" sibTransId="{09A64B07-D203-47D4-81FB-718C25310957}"/>
    <dgm:cxn modelId="{1D7F1BE8-B25D-4E35-9A9F-E372F0AADC7B}" type="presOf" srcId="{7A4923E7-78C4-422F-9C44-4300D93483F5}" destId="{315BB661-67D7-4B32-A2CD-B5FDC7F97D69}" srcOrd="0" destOrd="5" presId="urn:microsoft.com/office/officeart/2005/8/layout/hList2"/>
    <dgm:cxn modelId="{DE5A2FD0-0DD2-426C-AB3E-B031ACA9C9D9}" srcId="{07F5D567-7019-4F0F-BD07-9E2C16400977}" destId="{5F043286-C186-4357-B6DE-CBA68F46919A}" srcOrd="1" destOrd="0" parTransId="{5FDB2801-C48E-47EB-AD44-0BFBFA9490EA}" sibTransId="{FD7F33E0-3032-4B9F-A4BC-2FDBECEFDD31}"/>
    <dgm:cxn modelId="{68474F15-46A4-4132-8047-738D0BC9B886}" srcId="{07F5D567-7019-4F0F-BD07-9E2C16400977}" destId="{24B27280-7CDC-4151-8CCC-D20C50036A3F}" srcOrd="2" destOrd="0" parTransId="{8106B6A4-B990-4F4D-A4EE-EFE092CACB92}" sibTransId="{48C8AF92-AB0B-4EC9-94C2-C842F1A3295D}"/>
    <dgm:cxn modelId="{29FAD4CC-9EF7-4006-92C4-0E6A4D277E0B}" type="presOf" srcId="{C1915926-E6B1-4AB2-A85B-FFC88BF75E1E}" destId="{521E11F2-7626-4CC3-811B-5760AAAE9FB7}" srcOrd="0" destOrd="0" presId="urn:microsoft.com/office/officeart/2005/8/layout/hList2"/>
    <dgm:cxn modelId="{222A4718-F583-4844-B866-C564A383C257}" srcId="{40A53BE7-A41A-4F49-AA0F-CADB33B32D0D}" destId="{16531B81-0775-49C4-AE95-47F29214A701}" srcOrd="1" destOrd="0" parTransId="{C700F278-98E9-4459-BE04-E398C5278AF5}" sibTransId="{A871A00C-6E77-492D-8D9C-52B069777E19}"/>
    <dgm:cxn modelId="{59F7C6E6-A9B8-43DC-96BF-9863DECEDCD7}" type="presOf" srcId="{24B27280-7CDC-4151-8CCC-D20C50036A3F}" destId="{521E11F2-7626-4CC3-811B-5760AAAE9FB7}" srcOrd="0" destOrd="2" presId="urn:microsoft.com/office/officeart/2005/8/layout/hList2"/>
    <dgm:cxn modelId="{F94E29E2-25F4-49A8-B8B8-748E15BCB6C7}" type="presOf" srcId="{AFF583B5-7E69-4488-9413-684C43FD8FA5}" destId="{E4D7EC78-D0EF-4D62-A191-C2D17584FE88}" srcOrd="0" destOrd="0" presId="urn:microsoft.com/office/officeart/2005/8/layout/hList2"/>
    <dgm:cxn modelId="{453B1156-23F9-4D29-9121-4925370F7331}" type="presOf" srcId="{B3C4B398-1CBC-4AFF-8B86-0889D35C3BF0}" destId="{315BB661-67D7-4B32-A2CD-B5FDC7F97D69}" srcOrd="0" destOrd="3" presId="urn:microsoft.com/office/officeart/2005/8/layout/hList2"/>
    <dgm:cxn modelId="{FE5EEB13-D726-4482-B695-8C44E3AA4B1E}" srcId="{40A53BE7-A41A-4F49-AA0F-CADB33B32D0D}" destId="{65D79182-E191-4413-B538-372CBFB2B640}" srcOrd="2" destOrd="0" parTransId="{9DD2A9D6-A43E-4FA6-8BED-B0DDF2B19F0C}" sibTransId="{118B68F8-0A8B-4264-A893-65C9B985132B}"/>
    <dgm:cxn modelId="{EBCCE8B8-8034-431C-8D78-9529BB2AF260}" type="presOf" srcId="{0F3BAF2A-A366-4C14-834C-9EE1AE6BC8AE}" destId="{315BB661-67D7-4B32-A2CD-B5FDC7F97D69}" srcOrd="0" destOrd="4" presId="urn:microsoft.com/office/officeart/2005/8/layout/hList2"/>
    <dgm:cxn modelId="{676BE664-56B4-4177-86C9-CBE2693E5C89}" srcId="{8149A5E5-C037-41FA-A2DF-0B60DDDA3BEB}" destId="{B3C4B398-1CBC-4AFF-8B86-0889D35C3BF0}" srcOrd="3" destOrd="0" parTransId="{54F888D5-0644-4BA7-8797-73CA6295649B}" sibTransId="{7A71E2E1-F20C-4729-865B-C52915B3701F}"/>
    <dgm:cxn modelId="{26A7F39A-FF29-4777-8556-B6C50EC4F0AE}" srcId="{40A53BE7-A41A-4F49-AA0F-CADB33B32D0D}" destId="{0546689A-A7E4-442B-B222-7C8C51444C6E}" srcOrd="0" destOrd="0" parTransId="{0A78A0F0-8BFA-4F6F-8A90-F40A05F143FC}" sibTransId="{BAB4D754-5F59-449B-B60D-48317CCD4351}"/>
    <dgm:cxn modelId="{8C9A05F0-ECC1-4640-9188-CB09BDCDB883}" type="presOf" srcId="{57A35FEA-1AE3-4F6D-9702-B80B0B3B9DE6}" destId="{06240E1E-AA32-4F7B-8A44-33DA443A6DD8}" srcOrd="0" destOrd="4" presId="urn:microsoft.com/office/officeart/2005/8/layout/hList2"/>
    <dgm:cxn modelId="{4163D5E8-1F66-4968-B62E-570140C29D2C}" srcId="{07F5D567-7019-4F0F-BD07-9E2C16400977}" destId="{D0B49697-9AA1-4FEE-9D07-CE6079BDB504}" srcOrd="4" destOrd="0" parTransId="{3F5365A3-FCBB-48E6-B9B1-2F8CCEB512DD}" sibTransId="{37CA5151-8585-45B7-8E75-D35FDF381B10}"/>
    <dgm:cxn modelId="{618DC573-ED92-4FEA-9CB7-B8AFD7EEA3D7}" type="presOf" srcId="{07F5D567-7019-4F0F-BD07-9E2C16400977}" destId="{44C32BFC-77BF-4213-8F57-FF95A0C154CB}" srcOrd="0" destOrd="0" presId="urn:microsoft.com/office/officeart/2005/8/layout/hList2"/>
    <dgm:cxn modelId="{BD080E4E-5C4D-44DE-9DF4-038D4A9ABFEF}" srcId="{148400EA-92C6-4E63-B485-6E1BF172CB6F}" destId="{D176C596-BFBB-4C18-A258-F16742903A1F}" srcOrd="2" destOrd="0" parTransId="{564E4991-151E-47AC-A546-D89732D487C2}" sibTransId="{64D1B566-9859-4210-B679-7BAD192C03A6}"/>
    <dgm:cxn modelId="{142358DD-BA8F-49D3-91FF-EADABBA759BD}" type="presOf" srcId="{8149A5E5-C037-41FA-A2DF-0B60DDDA3BEB}" destId="{4638FBA5-A9F5-4D35-80EB-15543180BF6A}" srcOrd="0" destOrd="0" presId="urn:microsoft.com/office/officeart/2005/8/layout/hList2"/>
    <dgm:cxn modelId="{D92DD012-3AA5-416B-BA33-502D26944357}" srcId="{AFF583B5-7E69-4488-9413-684C43FD8FA5}" destId="{148400EA-92C6-4E63-B485-6E1BF172CB6F}" srcOrd="3" destOrd="0" parTransId="{C5030FF2-4412-407F-929C-DC54E6868910}" sibTransId="{36FBC0F3-07BA-47EF-87DD-48D291BF4A73}"/>
    <dgm:cxn modelId="{E02AA0AC-D821-44DE-BA15-70C7023D0952}" type="presOf" srcId="{D176C596-BFBB-4C18-A258-F16742903A1F}" destId="{31A6EB11-5AAA-4069-BC6C-1501D234657D}" srcOrd="0" destOrd="2" presId="urn:microsoft.com/office/officeart/2005/8/layout/hList2"/>
    <dgm:cxn modelId="{26060F37-D458-48BC-9687-118A27D2696F}" type="presOf" srcId="{16531B81-0775-49C4-AE95-47F29214A701}" destId="{06240E1E-AA32-4F7B-8A44-33DA443A6DD8}" srcOrd="0" destOrd="1" presId="urn:microsoft.com/office/officeart/2005/8/layout/hList2"/>
    <dgm:cxn modelId="{9770A407-4C38-4C69-A94D-53F12BD3127F}" type="presOf" srcId="{0546689A-A7E4-442B-B222-7C8C51444C6E}" destId="{06240E1E-AA32-4F7B-8A44-33DA443A6DD8}" srcOrd="0" destOrd="0" presId="urn:microsoft.com/office/officeart/2005/8/layout/hList2"/>
    <dgm:cxn modelId="{F6EC2CFC-7415-485B-8B4F-9DEEFD4F8DB6}" type="presParOf" srcId="{E4D7EC78-D0EF-4D62-A191-C2D17584FE88}" destId="{2DE6D2B7-F27D-4DEA-8895-316EA3786A34}" srcOrd="0" destOrd="0" presId="urn:microsoft.com/office/officeart/2005/8/layout/hList2"/>
    <dgm:cxn modelId="{2F5125FB-EE6A-41F6-B66C-4E7DC167FFEF}" type="presParOf" srcId="{2DE6D2B7-F27D-4DEA-8895-316EA3786A34}" destId="{D028DDE6-8152-4527-A691-5D80B5EF2611}" srcOrd="0" destOrd="0" presId="urn:microsoft.com/office/officeart/2005/8/layout/hList2"/>
    <dgm:cxn modelId="{52F8F519-6501-49AA-8EFE-BBE8CF504804}" type="presParOf" srcId="{2DE6D2B7-F27D-4DEA-8895-316EA3786A34}" destId="{521E11F2-7626-4CC3-811B-5760AAAE9FB7}" srcOrd="1" destOrd="0" presId="urn:microsoft.com/office/officeart/2005/8/layout/hList2"/>
    <dgm:cxn modelId="{007E01EA-F9DE-47AE-B38C-404E05E6010F}" type="presParOf" srcId="{2DE6D2B7-F27D-4DEA-8895-316EA3786A34}" destId="{44C32BFC-77BF-4213-8F57-FF95A0C154CB}" srcOrd="2" destOrd="0" presId="urn:microsoft.com/office/officeart/2005/8/layout/hList2"/>
    <dgm:cxn modelId="{95543F0A-A59C-48BE-B656-6560945AECC1}" type="presParOf" srcId="{E4D7EC78-D0EF-4D62-A191-C2D17584FE88}" destId="{D178ABBB-62D1-4248-A0E4-D88752112F30}" srcOrd="1" destOrd="0" presId="urn:microsoft.com/office/officeart/2005/8/layout/hList2"/>
    <dgm:cxn modelId="{A5BCD830-D5B9-4D8A-B5B5-9622EC8EB143}" type="presParOf" srcId="{E4D7EC78-D0EF-4D62-A191-C2D17584FE88}" destId="{CCC209D8-E09A-43F4-A96C-E8D5C46C1376}" srcOrd="2" destOrd="0" presId="urn:microsoft.com/office/officeart/2005/8/layout/hList2"/>
    <dgm:cxn modelId="{2635B226-5186-4DFC-95F9-A39C017BDAB8}" type="presParOf" srcId="{CCC209D8-E09A-43F4-A96C-E8D5C46C1376}" destId="{932315E0-1587-47D5-9344-1E9508D5D179}" srcOrd="0" destOrd="0" presId="urn:microsoft.com/office/officeart/2005/8/layout/hList2"/>
    <dgm:cxn modelId="{7BF48423-7D42-44DD-8294-86347891290F}" type="presParOf" srcId="{CCC209D8-E09A-43F4-A96C-E8D5C46C1376}" destId="{06240E1E-AA32-4F7B-8A44-33DA443A6DD8}" srcOrd="1" destOrd="0" presId="urn:microsoft.com/office/officeart/2005/8/layout/hList2"/>
    <dgm:cxn modelId="{8CE4C092-232E-4AC8-A8B8-8D8AFC61A34A}" type="presParOf" srcId="{CCC209D8-E09A-43F4-A96C-E8D5C46C1376}" destId="{8656BCD0-FA06-4B8B-9569-87A485AB42E3}" srcOrd="2" destOrd="0" presId="urn:microsoft.com/office/officeart/2005/8/layout/hList2"/>
    <dgm:cxn modelId="{A673FDB5-CF28-46B1-AE37-3D18A26635CF}" type="presParOf" srcId="{E4D7EC78-D0EF-4D62-A191-C2D17584FE88}" destId="{80894367-9FA5-42C4-BC86-82ABEB10BEBB}" srcOrd="3" destOrd="0" presId="urn:microsoft.com/office/officeart/2005/8/layout/hList2"/>
    <dgm:cxn modelId="{53794363-31E4-4C22-A43D-EB38C7A5BCD0}" type="presParOf" srcId="{E4D7EC78-D0EF-4D62-A191-C2D17584FE88}" destId="{090832F8-8989-428A-A888-E2BF0D197963}" srcOrd="4" destOrd="0" presId="urn:microsoft.com/office/officeart/2005/8/layout/hList2"/>
    <dgm:cxn modelId="{9A05B08C-34DB-496C-B423-E1BEEB5B10C6}" type="presParOf" srcId="{090832F8-8989-428A-A888-E2BF0D197963}" destId="{C18ADD93-0A8E-4705-81DC-A4DA984C3080}" srcOrd="0" destOrd="0" presId="urn:microsoft.com/office/officeart/2005/8/layout/hList2"/>
    <dgm:cxn modelId="{34696D47-FF8D-4857-AD8C-633B47637440}" type="presParOf" srcId="{090832F8-8989-428A-A888-E2BF0D197963}" destId="{315BB661-67D7-4B32-A2CD-B5FDC7F97D69}" srcOrd="1" destOrd="0" presId="urn:microsoft.com/office/officeart/2005/8/layout/hList2"/>
    <dgm:cxn modelId="{1B1FC351-F7EB-44C1-ACE2-451152886481}" type="presParOf" srcId="{090832F8-8989-428A-A888-E2BF0D197963}" destId="{4638FBA5-A9F5-4D35-80EB-15543180BF6A}" srcOrd="2" destOrd="0" presId="urn:microsoft.com/office/officeart/2005/8/layout/hList2"/>
    <dgm:cxn modelId="{4D114277-9CC5-4CEB-B7E9-35B817EBAD3C}" type="presParOf" srcId="{E4D7EC78-D0EF-4D62-A191-C2D17584FE88}" destId="{87EECA24-04F4-42B2-AE4B-4CA6B2540E36}" srcOrd="5" destOrd="0" presId="urn:microsoft.com/office/officeart/2005/8/layout/hList2"/>
    <dgm:cxn modelId="{0114F6A6-1F0E-4559-9BB2-AAADF83FB30A}" type="presParOf" srcId="{E4D7EC78-D0EF-4D62-A191-C2D17584FE88}" destId="{8A3989D3-FDAA-4B5B-90AD-1E21E94BEFE9}" srcOrd="6" destOrd="0" presId="urn:microsoft.com/office/officeart/2005/8/layout/hList2"/>
    <dgm:cxn modelId="{E7500C42-6E04-46FC-AC76-44C801B69709}" type="presParOf" srcId="{8A3989D3-FDAA-4B5B-90AD-1E21E94BEFE9}" destId="{5646D368-D727-4A7B-B53A-48C6B8DD5068}" srcOrd="0" destOrd="0" presId="urn:microsoft.com/office/officeart/2005/8/layout/hList2"/>
    <dgm:cxn modelId="{8981AA3B-D876-4AF8-A7DF-1A6AA488DE6C}" type="presParOf" srcId="{8A3989D3-FDAA-4B5B-90AD-1E21E94BEFE9}" destId="{31A6EB11-5AAA-4069-BC6C-1501D234657D}" srcOrd="1" destOrd="0" presId="urn:microsoft.com/office/officeart/2005/8/layout/hList2"/>
    <dgm:cxn modelId="{002AF4DF-87D2-4790-A4AD-82A249F5FBA3}" type="presParOf" srcId="{8A3989D3-FDAA-4B5B-90AD-1E21E94BEFE9}" destId="{E3D9F01B-6B42-4B33-9750-BDDF83836DE5}"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018077-082D-4323-A541-25BA4D9D06D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1D725438-AF7D-4EB6-AFA5-BDA6D446D2C6}">
      <dgm:prSet phldrT="[Texte]"/>
      <dgm:spPr/>
      <dgm:t>
        <a:bodyPr/>
        <a:lstStyle/>
        <a:p>
          <a:r>
            <a:rPr lang="fr-FR" b="1" dirty="0" smtClean="0">
              <a:solidFill>
                <a:srgbClr val="0070C0"/>
              </a:solidFill>
            </a:rPr>
            <a:t>Demander une formation </a:t>
          </a:r>
          <a:endParaRPr lang="fr-FR" dirty="0"/>
        </a:p>
      </dgm:t>
    </dgm:pt>
    <dgm:pt modelId="{BC6B14BD-F520-45E8-95F9-8012238001C7}" type="parTrans" cxnId="{33503D4C-F608-49C8-A807-BF055ED31748}">
      <dgm:prSet/>
      <dgm:spPr/>
      <dgm:t>
        <a:bodyPr/>
        <a:lstStyle/>
        <a:p>
          <a:endParaRPr lang="fr-FR"/>
        </a:p>
      </dgm:t>
    </dgm:pt>
    <dgm:pt modelId="{CECDBB05-8FBD-47E6-B4B6-DC2E89EC24CF}" type="sibTrans" cxnId="{33503D4C-F608-49C8-A807-BF055ED31748}">
      <dgm:prSet/>
      <dgm:spPr/>
      <dgm:t>
        <a:bodyPr/>
        <a:lstStyle/>
        <a:p>
          <a:endParaRPr lang="fr-FR"/>
        </a:p>
      </dgm:t>
    </dgm:pt>
    <dgm:pt modelId="{16D68FC6-1B28-410C-A8C5-E1F2509D80A8}">
      <dgm:prSet phldrT="[Texte]"/>
      <dgm:spPr/>
      <dgm:t>
        <a:bodyPr/>
        <a:lstStyle/>
        <a:p>
          <a:r>
            <a:rPr lang="fr-FR" dirty="0" smtClean="0">
              <a:solidFill>
                <a:srgbClr val="0070C0"/>
              </a:solidFill>
            </a:rPr>
            <a:t>Événement initial : Saisie d’une demande par un employé</a:t>
          </a:r>
          <a:endParaRPr lang="fr-FR" dirty="0"/>
        </a:p>
      </dgm:t>
    </dgm:pt>
    <dgm:pt modelId="{542A708D-68A4-45AC-BA39-B7F379414948}" type="parTrans" cxnId="{255C3F19-5389-4773-8434-01F141511E54}">
      <dgm:prSet/>
      <dgm:spPr/>
      <dgm:t>
        <a:bodyPr/>
        <a:lstStyle/>
        <a:p>
          <a:endParaRPr lang="fr-FR"/>
        </a:p>
      </dgm:t>
    </dgm:pt>
    <dgm:pt modelId="{4D6BF08D-86F8-429C-9EAA-5481357E9344}" type="sibTrans" cxnId="{255C3F19-5389-4773-8434-01F141511E54}">
      <dgm:prSet/>
      <dgm:spPr/>
      <dgm:t>
        <a:bodyPr/>
        <a:lstStyle/>
        <a:p>
          <a:endParaRPr lang="fr-FR"/>
        </a:p>
      </dgm:t>
    </dgm:pt>
    <dgm:pt modelId="{F2F6578F-290A-4C19-9932-3BF82FC54F5A}">
      <dgm:prSet phldrT="[Texte]"/>
      <dgm:spPr/>
      <dgm:t>
        <a:bodyPr/>
        <a:lstStyle/>
        <a:p>
          <a:r>
            <a:rPr lang="fr-FR" b="1" dirty="0" smtClean="0">
              <a:solidFill>
                <a:srgbClr val="0070C0"/>
              </a:solidFill>
            </a:rPr>
            <a:t>Gérer ses demandes </a:t>
          </a:r>
          <a:r>
            <a:rPr lang="fr-FR" dirty="0" smtClean="0">
              <a:solidFill>
                <a:srgbClr val="0070C0"/>
              </a:solidFill>
            </a:rPr>
            <a:t>:</a:t>
          </a:r>
          <a:endParaRPr lang="fr-FR" dirty="0"/>
        </a:p>
      </dgm:t>
    </dgm:pt>
    <dgm:pt modelId="{E5066197-62C2-4638-AD37-5143B1B043C4}" type="parTrans" cxnId="{F18D4DE5-0674-44B2-B869-7A0733C3F0A1}">
      <dgm:prSet/>
      <dgm:spPr/>
      <dgm:t>
        <a:bodyPr/>
        <a:lstStyle/>
        <a:p>
          <a:endParaRPr lang="fr-FR"/>
        </a:p>
      </dgm:t>
    </dgm:pt>
    <dgm:pt modelId="{1AD57940-5C3C-443C-82F9-37F296843E28}" type="sibTrans" cxnId="{F18D4DE5-0674-44B2-B869-7A0733C3F0A1}">
      <dgm:prSet/>
      <dgm:spPr/>
      <dgm:t>
        <a:bodyPr/>
        <a:lstStyle/>
        <a:p>
          <a:endParaRPr lang="fr-FR"/>
        </a:p>
      </dgm:t>
    </dgm:pt>
    <dgm:pt modelId="{E06FCDEF-F386-48B6-9E13-9BA63F99FEC7}">
      <dgm:prSet phldrT="[Texte]"/>
      <dgm:spPr/>
      <dgm:t>
        <a:bodyPr/>
        <a:lstStyle/>
        <a:p>
          <a:r>
            <a:rPr lang="fr-FR" dirty="0" smtClean="0">
              <a:solidFill>
                <a:srgbClr val="0070C0"/>
              </a:solidFill>
            </a:rPr>
            <a:t>Événement initial : Ouverture d’une demande existante par l’employé</a:t>
          </a:r>
          <a:endParaRPr lang="fr-FR" dirty="0"/>
        </a:p>
      </dgm:t>
    </dgm:pt>
    <dgm:pt modelId="{0E1D2A3F-154E-4D37-9B36-0315EC870D5E}" type="parTrans" cxnId="{18144EE5-A54F-4A7D-A7DC-B1EFD601A69C}">
      <dgm:prSet/>
      <dgm:spPr/>
      <dgm:t>
        <a:bodyPr/>
        <a:lstStyle/>
        <a:p>
          <a:endParaRPr lang="fr-FR"/>
        </a:p>
      </dgm:t>
    </dgm:pt>
    <dgm:pt modelId="{08533844-CDCE-4208-9D49-0E31DFD5A7D7}" type="sibTrans" cxnId="{18144EE5-A54F-4A7D-A7DC-B1EFD601A69C}">
      <dgm:prSet/>
      <dgm:spPr/>
      <dgm:t>
        <a:bodyPr/>
        <a:lstStyle/>
        <a:p>
          <a:endParaRPr lang="fr-FR"/>
        </a:p>
      </dgm:t>
    </dgm:pt>
    <dgm:pt modelId="{13F8251B-F60E-457A-A4AC-70974BBC7F3D}">
      <dgm:prSet phldrT="[Texte]"/>
      <dgm:spPr/>
      <dgm:t>
        <a:bodyPr/>
        <a:lstStyle/>
        <a:p>
          <a:r>
            <a:rPr lang="fr-FR" dirty="0" smtClean="0">
              <a:solidFill>
                <a:srgbClr val="0070C0"/>
              </a:solidFill>
            </a:rPr>
            <a:t>Événement final : Enregistrement de la demande</a:t>
          </a:r>
          <a:endParaRPr lang="fr-FR" dirty="0"/>
        </a:p>
      </dgm:t>
    </dgm:pt>
    <dgm:pt modelId="{24567D83-8D46-405D-B4CC-DAAA07BC8476}" type="parTrans" cxnId="{7E0509BC-6E92-4943-8A11-70599E0C16B9}">
      <dgm:prSet/>
      <dgm:spPr/>
      <dgm:t>
        <a:bodyPr/>
        <a:lstStyle/>
        <a:p>
          <a:endParaRPr lang="fr-FR"/>
        </a:p>
      </dgm:t>
    </dgm:pt>
    <dgm:pt modelId="{2208DE81-3709-4672-BF69-57372479BF63}" type="sibTrans" cxnId="{7E0509BC-6E92-4943-8A11-70599E0C16B9}">
      <dgm:prSet/>
      <dgm:spPr/>
      <dgm:t>
        <a:bodyPr/>
        <a:lstStyle/>
        <a:p>
          <a:endParaRPr lang="fr-FR"/>
        </a:p>
      </dgm:t>
    </dgm:pt>
    <dgm:pt modelId="{FFC05339-DCE7-4350-86AA-3BC17D46396B}">
      <dgm:prSet phldrT="[Texte]"/>
      <dgm:spPr/>
      <dgm:t>
        <a:bodyPr/>
        <a:lstStyle/>
        <a:p>
          <a:r>
            <a:rPr lang="fr-FR" dirty="0" smtClean="0">
              <a:solidFill>
                <a:srgbClr val="0070C0"/>
              </a:solidFill>
            </a:rPr>
            <a:t>Événement final : Annulation de la demande ou Enregistrement des modifications</a:t>
          </a:r>
          <a:endParaRPr lang="fr-FR" dirty="0"/>
        </a:p>
      </dgm:t>
    </dgm:pt>
    <dgm:pt modelId="{A930A356-7116-4A61-BB65-D6E21F80B968}" type="parTrans" cxnId="{ACA70123-5FD5-4B78-8E76-094B5D09419A}">
      <dgm:prSet/>
      <dgm:spPr/>
      <dgm:t>
        <a:bodyPr/>
        <a:lstStyle/>
        <a:p>
          <a:endParaRPr lang="fr-FR"/>
        </a:p>
      </dgm:t>
    </dgm:pt>
    <dgm:pt modelId="{BE28A514-0C1C-4DCC-99E3-3E1B8EC9DD88}" type="sibTrans" cxnId="{ACA70123-5FD5-4B78-8E76-094B5D09419A}">
      <dgm:prSet/>
      <dgm:spPr/>
      <dgm:t>
        <a:bodyPr/>
        <a:lstStyle/>
        <a:p>
          <a:endParaRPr lang="fr-FR"/>
        </a:p>
      </dgm:t>
    </dgm:pt>
    <dgm:pt modelId="{09980F11-3CEF-4CBC-942C-E1CEFA6AFBF6}">
      <dgm:prSet phldrT="[Texte]"/>
      <dgm:spPr/>
      <dgm:t>
        <a:bodyPr/>
        <a:lstStyle/>
        <a:p>
          <a:r>
            <a:rPr lang="fr-FR" b="1" dirty="0" smtClean="0">
              <a:solidFill>
                <a:srgbClr val="0070C0"/>
              </a:solidFill>
            </a:rPr>
            <a:t>Mettre à jour le catalogue</a:t>
          </a:r>
          <a:endParaRPr lang="fr-FR" b="1" dirty="0">
            <a:solidFill>
              <a:srgbClr val="0070C0"/>
            </a:solidFill>
          </a:endParaRPr>
        </a:p>
      </dgm:t>
    </dgm:pt>
    <dgm:pt modelId="{9C0ECED3-E51A-4CE5-B4E6-E2080EFE031B}" type="sibTrans" cxnId="{08F91B58-C153-44AE-A734-7122B79FF46A}">
      <dgm:prSet/>
      <dgm:spPr/>
      <dgm:t>
        <a:bodyPr/>
        <a:lstStyle/>
        <a:p>
          <a:endParaRPr lang="fr-FR"/>
        </a:p>
      </dgm:t>
    </dgm:pt>
    <dgm:pt modelId="{4C6A9029-C328-4264-92DE-AF1EBE63F855}" type="parTrans" cxnId="{08F91B58-C153-44AE-A734-7122B79FF46A}">
      <dgm:prSet/>
      <dgm:spPr/>
      <dgm:t>
        <a:bodyPr/>
        <a:lstStyle/>
        <a:p>
          <a:endParaRPr lang="fr-FR"/>
        </a:p>
      </dgm:t>
    </dgm:pt>
    <dgm:pt modelId="{D577CBD6-F77A-4DFC-8057-1FF4AB0FF652}">
      <dgm:prSet phldrT="[Texte]"/>
      <dgm:spPr/>
      <dgm:t>
        <a:bodyPr/>
        <a:lstStyle/>
        <a:p>
          <a:r>
            <a:rPr lang="fr-FR" dirty="0" smtClean="0">
              <a:solidFill>
                <a:srgbClr val="0070C0"/>
              </a:solidFill>
            </a:rPr>
            <a:t>Événement initial : Ajout, Suppression ou Modification d’une formation du catalogue, du par exemple, à une  modification des formations d’un organisme de formation.</a:t>
          </a:r>
          <a:endParaRPr lang="fr-FR" dirty="0">
            <a:solidFill>
              <a:srgbClr val="0070C0"/>
            </a:solidFill>
          </a:endParaRPr>
        </a:p>
      </dgm:t>
    </dgm:pt>
    <dgm:pt modelId="{85DC9090-C50A-4850-97AD-CA11EBAACD49}" type="parTrans" cxnId="{9F142601-752A-4A44-84E2-94B301333200}">
      <dgm:prSet/>
      <dgm:spPr/>
      <dgm:t>
        <a:bodyPr/>
        <a:lstStyle/>
        <a:p>
          <a:endParaRPr lang="fr-FR"/>
        </a:p>
      </dgm:t>
    </dgm:pt>
    <dgm:pt modelId="{B002F836-4CA1-4E5E-B406-4C215FC93DD1}" type="sibTrans" cxnId="{9F142601-752A-4A44-84E2-94B301333200}">
      <dgm:prSet/>
      <dgm:spPr/>
      <dgm:t>
        <a:bodyPr/>
        <a:lstStyle/>
        <a:p>
          <a:endParaRPr lang="fr-FR"/>
        </a:p>
      </dgm:t>
    </dgm:pt>
    <dgm:pt modelId="{72A49B0E-3E17-479D-BEC6-FFF289DB8083}">
      <dgm:prSet/>
      <dgm:spPr/>
      <dgm:t>
        <a:bodyPr/>
        <a:lstStyle/>
        <a:p>
          <a:r>
            <a:rPr lang="fr-FR" dirty="0" smtClean="0">
              <a:solidFill>
                <a:srgbClr val="0070C0"/>
              </a:solidFill>
            </a:rPr>
            <a:t>Événement final : Une nouvelle version du catalogue est disponible en consultation</a:t>
          </a:r>
          <a:endParaRPr lang="fr-FR" dirty="0"/>
        </a:p>
      </dgm:t>
    </dgm:pt>
    <dgm:pt modelId="{157C3A18-1ABE-4F41-B961-FB43909561A5}" type="parTrans" cxnId="{CD7266D3-2EB0-4C39-8029-3F8F52306571}">
      <dgm:prSet/>
      <dgm:spPr/>
      <dgm:t>
        <a:bodyPr/>
        <a:lstStyle/>
        <a:p>
          <a:endParaRPr lang="fr-FR"/>
        </a:p>
      </dgm:t>
    </dgm:pt>
    <dgm:pt modelId="{2F9EE3C0-3D42-405E-B807-6B2BCC10493E}" type="sibTrans" cxnId="{CD7266D3-2EB0-4C39-8029-3F8F52306571}">
      <dgm:prSet/>
      <dgm:spPr/>
      <dgm:t>
        <a:bodyPr/>
        <a:lstStyle/>
        <a:p>
          <a:endParaRPr lang="fr-FR"/>
        </a:p>
      </dgm:t>
    </dgm:pt>
    <dgm:pt modelId="{0D60D7BD-5F64-463A-8E80-27A3E267A97C}" type="pres">
      <dgm:prSet presAssocID="{FE018077-082D-4323-A541-25BA4D9D06D8}" presName="linear" presStyleCnt="0">
        <dgm:presLayoutVars>
          <dgm:animLvl val="lvl"/>
          <dgm:resizeHandles val="exact"/>
        </dgm:presLayoutVars>
      </dgm:prSet>
      <dgm:spPr/>
      <dgm:t>
        <a:bodyPr/>
        <a:lstStyle/>
        <a:p>
          <a:endParaRPr lang="fr-FR"/>
        </a:p>
      </dgm:t>
    </dgm:pt>
    <dgm:pt modelId="{3134DE97-F1BF-431D-94FD-5982333E0974}" type="pres">
      <dgm:prSet presAssocID="{1D725438-AF7D-4EB6-AFA5-BDA6D446D2C6}" presName="parentText" presStyleLbl="node1" presStyleIdx="0" presStyleCnt="3">
        <dgm:presLayoutVars>
          <dgm:chMax val="0"/>
          <dgm:bulletEnabled val="1"/>
        </dgm:presLayoutVars>
      </dgm:prSet>
      <dgm:spPr/>
      <dgm:t>
        <a:bodyPr/>
        <a:lstStyle/>
        <a:p>
          <a:endParaRPr lang="fr-FR"/>
        </a:p>
      </dgm:t>
    </dgm:pt>
    <dgm:pt modelId="{7BC59095-A9D7-4300-90F0-F40B4468DA88}" type="pres">
      <dgm:prSet presAssocID="{1D725438-AF7D-4EB6-AFA5-BDA6D446D2C6}" presName="childText" presStyleLbl="revTx" presStyleIdx="0" presStyleCnt="3">
        <dgm:presLayoutVars>
          <dgm:bulletEnabled val="1"/>
        </dgm:presLayoutVars>
      </dgm:prSet>
      <dgm:spPr/>
      <dgm:t>
        <a:bodyPr/>
        <a:lstStyle/>
        <a:p>
          <a:endParaRPr lang="fr-FR"/>
        </a:p>
      </dgm:t>
    </dgm:pt>
    <dgm:pt modelId="{180FE69C-D1A6-42EB-B5BD-6E3E546B12B5}" type="pres">
      <dgm:prSet presAssocID="{F2F6578F-290A-4C19-9932-3BF82FC54F5A}" presName="parentText" presStyleLbl="node1" presStyleIdx="1" presStyleCnt="3">
        <dgm:presLayoutVars>
          <dgm:chMax val="0"/>
          <dgm:bulletEnabled val="1"/>
        </dgm:presLayoutVars>
      </dgm:prSet>
      <dgm:spPr/>
      <dgm:t>
        <a:bodyPr/>
        <a:lstStyle/>
        <a:p>
          <a:endParaRPr lang="fr-FR"/>
        </a:p>
      </dgm:t>
    </dgm:pt>
    <dgm:pt modelId="{3634AE22-9AF3-46B9-B79D-0DDDF9101209}" type="pres">
      <dgm:prSet presAssocID="{F2F6578F-290A-4C19-9932-3BF82FC54F5A}" presName="childText" presStyleLbl="revTx" presStyleIdx="1" presStyleCnt="3">
        <dgm:presLayoutVars>
          <dgm:bulletEnabled val="1"/>
        </dgm:presLayoutVars>
      </dgm:prSet>
      <dgm:spPr/>
      <dgm:t>
        <a:bodyPr/>
        <a:lstStyle/>
        <a:p>
          <a:endParaRPr lang="fr-FR"/>
        </a:p>
      </dgm:t>
    </dgm:pt>
    <dgm:pt modelId="{468663B2-C5D9-4B0B-B520-AE27C54CF5A7}" type="pres">
      <dgm:prSet presAssocID="{09980F11-3CEF-4CBC-942C-E1CEFA6AFBF6}" presName="parentText" presStyleLbl="node1" presStyleIdx="2" presStyleCnt="3" custLinFactNeighborX="-23457" custLinFactNeighborY="2865">
        <dgm:presLayoutVars>
          <dgm:chMax val="0"/>
          <dgm:bulletEnabled val="1"/>
        </dgm:presLayoutVars>
      </dgm:prSet>
      <dgm:spPr/>
      <dgm:t>
        <a:bodyPr/>
        <a:lstStyle/>
        <a:p>
          <a:endParaRPr lang="fr-FR"/>
        </a:p>
      </dgm:t>
    </dgm:pt>
    <dgm:pt modelId="{5729500D-F2E7-4FDE-899E-E435B24E77D8}" type="pres">
      <dgm:prSet presAssocID="{09980F11-3CEF-4CBC-942C-E1CEFA6AFBF6}" presName="childText" presStyleLbl="revTx" presStyleIdx="2" presStyleCnt="3">
        <dgm:presLayoutVars>
          <dgm:bulletEnabled val="1"/>
        </dgm:presLayoutVars>
      </dgm:prSet>
      <dgm:spPr/>
      <dgm:t>
        <a:bodyPr/>
        <a:lstStyle/>
        <a:p>
          <a:endParaRPr lang="fr-FR"/>
        </a:p>
      </dgm:t>
    </dgm:pt>
  </dgm:ptLst>
  <dgm:cxnLst>
    <dgm:cxn modelId="{7E0509BC-6E92-4943-8A11-70599E0C16B9}" srcId="{1D725438-AF7D-4EB6-AFA5-BDA6D446D2C6}" destId="{13F8251B-F60E-457A-A4AC-70974BBC7F3D}" srcOrd="1" destOrd="0" parTransId="{24567D83-8D46-405D-B4CC-DAAA07BC8476}" sibTransId="{2208DE81-3709-4672-BF69-57372479BF63}"/>
    <dgm:cxn modelId="{18144EE5-A54F-4A7D-A7DC-B1EFD601A69C}" srcId="{F2F6578F-290A-4C19-9932-3BF82FC54F5A}" destId="{E06FCDEF-F386-48B6-9E13-9BA63F99FEC7}" srcOrd="0" destOrd="0" parTransId="{0E1D2A3F-154E-4D37-9B36-0315EC870D5E}" sibTransId="{08533844-CDCE-4208-9D49-0E31DFD5A7D7}"/>
    <dgm:cxn modelId="{33503D4C-F608-49C8-A807-BF055ED31748}" srcId="{FE018077-082D-4323-A541-25BA4D9D06D8}" destId="{1D725438-AF7D-4EB6-AFA5-BDA6D446D2C6}" srcOrd="0" destOrd="0" parTransId="{BC6B14BD-F520-45E8-95F9-8012238001C7}" sibTransId="{CECDBB05-8FBD-47E6-B4B6-DC2E89EC24CF}"/>
    <dgm:cxn modelId="{3CDE2DB7-5074-4FCE-99EE-EDBA2ECDF2A9}" type="presOf" srcId="{1D725438-AF7D-4EB6-AFA5-BDA6D446D2C6}" destId="{3134DE97-F1BF-431D-94FD-5982333E0974}" srcOrd="0" destOrd="0" presId="urn:microsoft.com/office/officeart/2005/8/layout/vList2"/>
    <dgm:cxn modelId="{CD7266D3-2EB0-4C39-8029-3F8F52306571}" srcId="{09980F11-3CEF-4CBC-942C-E1CEFA6AFBF6}" destId="{72A49B0E-3E17-479D-BEC6-FFF289DB8083}" srcOrd="1" destOrd="0" parTransId="{157C3A18-1ABE-4F41-B961-FB43909561A5}" sibTransId="{2F9EE3C0-3D42-405E-B807-6B2BCC10493E}"/>
    <dgm:cxn modelId="{E147046B-7483-4D60-926D-BC94C3293502}" type="presOf" srcId="{13F8251B-F60E-457A-A4AC-70974BBC7F3D}" destId="{7BC59095-A9D7-4300-90F0-F40B4468DA88}" srcOrd="0" destOrd="1" presId="urn:microsoft.com/office/officeart/2005/8/layout/vList2"/>
    <dgm:cxn modelId="{A308EF5F-30CB-4315-B36B-D1A65FC11C07}" type="presOf" srcId="{16D68FC6-1B28-410C-A8C5-E1F2509D80A8}" destId="{7BC59095-A9D7-4300-90F0-F40B4468DA88}" srcOrd="0" destOrd="0" presId="urn:microsoft.com/office/officeart/2005/8/layout/vList2"/>
    <dgm:cxn modelId="{F18D4DE5-0674-44B2-B869-7A0733C3F0A1}" srcId="{FE018077-082D-4323-A541-25BA4D9D06D8}" destId="{F2F6578F-290A-4C19-9932-3BF82FC54F5A}" srcOrd="1" destOrd="0" parTransId="{E5066197-62C2-4638-AD37-5143B1B043C4}" sibTransId="{1AD57940-5C3C-443C-82F9-37F296843E28}"/>
    <dgm:cxn modelId="{9F142601-752A-4A44-84E2-94B301333200}" srcId="{09980F11-3CEF-4CBC-942C-E1CEFA6AFBF6}" destId="{D577CBD6-F77A-4DFC-8057-1FF4AB0FF652}" srcOrd="0" destOrd="0" parTransId="{85DC9090-C50A-4850-97AD-CA11EBAACD49}" sibTransId="{B002F836-4CA1-4E5E-B406-4C215FC93DD1}"/>
    <dgm:cxn modelId="{5B5A5533-4272-434C-B8AF-FF1243844C2E}" type="presOf" srcId="{F2F6578F-290A-4C19-9932-3BF82FC54F5A}" destId="{180FE69C-D1A6-42EB-B5BD-6E3E546B12B5}" srcOrd="0" destOrd="0" presId="urn:microsoft.com/office/officeart/2005/8/layout/vList2"/>
    <dgm:cxn modelId="{427226D4-88E5-4003-AA18-AA81CD5CDACA}" type="presOf" srcId="{09980F11-3CEF-4CBC-942C-E1CEFA6AFBF6}" destId="{468663B2-C5D9-4B0B-B520-AE27C54CF5A7}" srcOrd="0" destOrd="0" presId="urn:microsoft.com/office/officeart/2005/8/layout/vList2"/>
    <dgm:cxn modelId="{08F91B58-C153-44AE-A734-7122B79FF46A}" srcId="{FE018077-082D-4323-A541-25BA4D9D06D8}" destId="{09980F11-3CEF-4CBC-942C-E1CEFA6AFBF6}" srcOrd="2" destOrd="0" parTransId="{4C6A9029-C328-4264-92DE-AF1EBE63F855}" sibTransId="{9C0ECED3-E51A-4CE5-B4E6-E2080EFE031B}"/>
    <dgm:cxn modelId="{D4BF219D-C1CA-4121-94AB-7D5C6C341069}" type="presOf" srcId="{FE018077-082D-4323-A541-25BA4D9D06D8}" destId="{0D60D7BD-5F64-463A-8E80-27A3E267A97C}" srcOrd="0" destOrd="0" presId="urn:microsoft.com/office/officeart/2005/8/layout/vList2"/>
    <dgm:cxn modelId="{ACA70123-5FD5-4B78-8E76-094B5D09419A}" srcId="{F2F6578F-290A-4C19-9932-3BF82FC54F5A}" destId="{FFC05339-DCE7-4350-86AA-3BC17D46396B}" srcOrd="1" destOrd="0" parTransId="{A930A356-7116-4A61-BB65-D6E21F80B968}" sibTransId="{BE28A514-0C1C-4DCC-99E3-3E1B8EC9DD88}"/>
    <dgm:cxn modelId="{3317B5AA-D9B0-42CD-B66C-5C4C4411DF6F}" type="presOf" srcId="{D577CBD6-F77A-4DFC-8057-1FF4AB0FF652}" destId="{5729500D-F2E7-4FDE-899E-E435B24E77D8}" srcOrd="0" destOrd="0" presId="urn:microsoft.com/office/officeart/2005/8/layout/vList2"/>
    <dgm:cxn modelId="{D17906D3-CF34-4121-9535-29B5EA8F8186}" type="presOf" srcId="{E06FCDEF-F386-48B6-9E13-9BA63F99FEC7}" destId="{3634AE22-9AF3-46B9-B79D-0DDDF9101209}" srcOrd="0" destOrd="0" presId="urn:microsoft.com/office/officeart/2005/8/layout/vList2"/>
    <dgm:cxn modelId="{255C3F19-5389-4773-8434-01F141511E54}" srcId="{1D725438-AF7D-4EB6-AFA5-BDA6D446D2C6}" destId="{16D68FC6-1B28-410C-A8C5-E1F2509D80A8}" srcOrd="0" destOrd="0" parTransId="{542A708D-68A4-45AC-BA39-B7F379414948}" sibTransId="{4D6BF08D-86F8-429C-9EAA-5481357E9344}"/>
    <dgm:cxn modelId="{665D90B2-7199-4D73-9A73-B9B2996EC4A3}" type="presOf" srcId="{FFC05339-DCE7-4350-86AA-3BC17D46396B}" destId="{3634AE22-9AF3-46B9-B79D-0DDDF9101209}" srcOrd="0" destOrd="1" presId="urn:microsoft.com/office/officeart/2005/8/layout/vList2"/>
    <dgm:cxn modelId="{F0742484-D58A-443D-94CE-89EBD4527EE0}" type="presOf" srcId="{72A49B0E-3E17-479D-BEC6-FFF289DB8083}" destId="{5729500D-F2E7-4FDE-899E-E435B24E77D8}" srcOrd="0" destOrd="1" presId="urn:microsoft.com/office/officeart/2005/8/layout/vList2"/>
    <dgm:cxn modelId="{4E08D6AD-7FBB-4EFC-B461-C26A7FC016FA}" type="presParOf" srcId="{0D60D7BD-5F64-463A-8E80-27A3E267A97C}" destId="{3134DE97-F1BF-431D-94FD-5982333E0974}" srcOrd="0" destOrd="0" presId="urn:microsoft.com/office/officeart/2005/8/layout/vList2"/>
    <dgm:cxn modelId="{67949C79-AC2E-4DCD-9529-0E73EE269001}" type="presParOf" srcId="{0D60D7BD-5F64-463A-8E80-27A3E267A97C}" destId="{7BC59095-A9D7-4300-90F0-F40B4468DA88}" srcOrd="1" destOrd="0" presId="urn:microsoft.com/office/officeart/2005/8/layout/vList2"/>
    <dgm:cxn modelId="{0FB90CD7-3576-4BF7-BE51-B1C0039E2A77}" type="presParOf" srcId="{0D60D7BD-5F64-463A-8E80-27A3E267A97C}" destId="{180FE69C-D1A6-42EB-B5BD-6E3E546B12B5}" srcOrd="2" destOrd="0" presId="urn:microsoft.com/office/officeart/2005/8/layout/vList2"/>
    <dgm:cxn modelId="{DDED849E-E429-406B-B9AC-B7CE1E5BAB00}" type="presParOf" srcId="{0D60D7BD-5F64-463A-8E80-27A3E267A97C}" destId="{3634AE22-9AF3-46B9-B79D-0DDDF9101209}" srcOrd="3" destOrd="0" presId="urn:microsoft.com/office/officeart/2005/8/layout/vList2"/>
    <dgm:cxn modelId="{9B4B01F8-61A1-4446-9090-AA47EEEFC1DD}" type="presParOf" srcId="{0D60D7BD-5F64-463A-8E80-27A3E267A97C}" destId="{468663B2-C5D9-4B0B-B520-AE27C54CF5A7}" srcOrd="4" destOrd="0" presId="urn:microsoft.com/office/officeart/2005/8/layout/vList2"/>
    <dgm:cxn modelId="{B98FAB44-C9C4-40C5-AF3F-ADEAAEBE3A80}" type="presParOf" srcId="{0D60D7BD-5F64-463A-8E80-27A3E267A97C}" destId="{5729500D-F2E7-4FDE-899E-E435B24E77D8}"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B0C70-0C71-4090-A7EC-428C6EC16D05}">
      <dsp:nvSpPr>
        <dsp:cNvPr id="0" name=""/>
        <dsp:cNvSpPr/>
      </dsp:nvSpPr>
      <dsp:spPr>
        <a:xfrm>
          <a:off x="1235356" y="496"/>
          <a:ext cx="2281814" cy="5804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dirty="0" smtClean="0"/>
            <a:t>Spécifications initiales</a:t>
          </a:r>
          <a:endParaRPr lang="fr-FR" sz="1600" kern="1200" dirty="0"/>
        </a:p>
      </dsp:txBody>
      <dsp:txXfrm>
        <a:off x="1252356" y="17496"/>
        <a:ext cx="2247814" cy="546429"/>
      </dsp:txXfrm>
    </dsp:sp>
    <dsp:sp modelId="{00051D91-6FEC-4224-A55F-F0A1A6465D15}">
      <dsp:nvSpPr>
        <dsp:cNvPr id="0" name=""/>
        <dsp:cNvSpPr/>
      </dsp:nvSpPr>
      <dsp:spPr>
        <a:xfrm rot="5400000">
          <a:off x="2267433" y="595436"/>
          <a:ext cx="217661" cy="2611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fr-FR" sz="1100" kern="1200"/>
        </a:p>
      </dsp:txBody>
      <dsp:txXfrm rot="-5400000">
        <a:off x="2297906" y="617202"/>
        <a:ext cx="156715" cy="152363"/>
      </dsp:txXfrm>
    </dsp:sp>
    <dsp:sp modelId="{76757997-0955-449C-9EBA-6B75818A40FC}">
      <dsp:nvSpPr>
        <dsp:cNvPr id="0" name=""/>
        <dsp:cNvSpPr/>
      </dsp:nvSpPr>
      <dsp:spPr>
        <a:xfrm>
          <a:off x="1235356" y="871140"/>
          <a:ext cx="2281814" cy="5804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dirty="0" smtClean="0"/>
            <a:t>Analyse</a:t>
          </a:r>
          <a:endParaRPr lang="fr-FR" sz="1600" kern="1200" dirty="0"/>
        </a:p>
      </dsp:txBody>
      <dsp:txXfrm>
        <a:off x="1252356" y="888140"/>
        <a:ext cx="2247814" cy="546429"/>
      </dsp:txXfrm>
    </dsp:sp>
    <dsp:sp modelId="{49939465-B559-438C-9CBF-DC37343041B0}">
      <dsp:nvSpPr>
        <dsp:cNvPr id="0" name=""/>
        <dsp:cNvSpPr/>
      </dsp:nvSpPr>
      <dsp:spPr>
        <a:xfrm rot="5400000">
          <a:off x="2267433" y="1466081"/>
          <a:ext cx="217661" cy="2611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fr-FR" sz="1100" kern="1200"/>
        </a:p>
      </dsp:txBody>
      <dsp:txXfrm rot="-5400000">
        <a:off x="2297906" y="1487847"/>
        <a:ext cx="156715" cy="152363"/>
      </dsp:txXfrm>
    </dsp:sp>
    <dsp:sp modelId="{D4D01B24-208A-4978-8B73-7B203D4CF214}">
      <dsp:nvSpPr>
        <dsp:cNvPr id="0" name=""/>
        <dsp:cNvSpPr/>
      </dsp:nvSpPr>
      <dsp:spPr>
        <a:xfrm>
          <a:off x="1235356" y="1741785"/>
          <a:ext cx="2281814" cy="5804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dirty="0" smtClean="0"/>
            <a:t>Conception</a:t>
          </a:r>
          <a:endParaRPr lang="fr-FR" sz="1600" kern="1200" dirty="0"/>
        </a:p>
      </dsp:txBody>
      <dsp:txXfrm>
        <a:off x="1252356" y="1758785"/>
        <a:ext cx="2247814" cy="546429"/>
      </dsp:txXfrm>
    </dsp:sp>
    <dsp:sp modelId="{5761568F-F18E-45FF-9939-010ACAE5EDC6}">
      <dsp:nvSpPr>
        <dsp:cNvPr id="0" name=""/>
        <dsp:cNvSpPr/>
      </dsp:nvSpPr>
      <dsp:spPr>
        <a:xfrm rot="5400000">
          <a:off x="2267433" y="2336725"/>
          <a:ext cx="217661" cy="2611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fr-FR" sz="1100" kern="1200"/>
        </a:p>
      </dsp:txBody>
      <dsp:txXfrm rot="-5400000">
        <a:off x="2297906" y="2358491"/>
        <a:ext cx="156715" cy="152363"/>
      </dsp:txXfrm>
    </dsp:sp>
    <dsp:sp modelId="{C7671E57-1400-43F4-891A-A0BFF0AC9E4A}">
      <dsp:nvSpPr>
        <dsp:cNvPr id="0" name=""/>
        <dsp:cNvSpPr/>
      </dsp:nvSpPr>
      <dsp:spPr>
        <a:xfrm>
          <a:off x="1235356" y="2612429"/>
          <a:ext cx="2281814" cy="5804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dirty="0" smtClean="0"/>
            <a:t>Implémentation</a:t>
          </a:r>
          <a:endParaRPr lang="fr-FR" sz="1600" kern="1200" dirty="0"/>
        </a:p>
      </dsp:txBody>
      <dsp:txXfrm>
        <a:off x="1252356" y="2629429"/>
        <a:ext cx="2247814" cy="546429"/>
      </dsp:txXfrm>
    </dsp:sp>
    <dsp:sp modelId="{87A1213A-9690-484F-AB52-7D7347588E8D}">
      <dsp:nvSpPr>
        <dsp:cNvPr id="0" name=""/>
        <dsp:cNvSpPr/>
      </dsp:nvSpPr>
      <dsp:spPr>
        <a:xfrm rot="5400000">
          <a:off x="2267433" y="3207370"/>
          <a:ext cx="217661" cy="2611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fr-FR" sz="1100" kern="1200"/>
        </a:p>
      </dsp:txBody>
      <dsp:txXfrm rot="-5400000">
        <a:off x="2297906" y="3229136"/>
        <a:ext cx="156715" cy="152363"/>
      </dsp:txXfrm>
    </dsp:sp>
    <dsp:sp modelId="{F44F7D5C-0678-4073-857C-C7B308C025B8}">
      <dsp:nvSpPr>
        <dsp:cNvPr id="0" name=""/>
        <dsp:cNvSpPr/>
      </dsp:nvSpPr>
      <dsp:spPr>
        <a:xfrm>
          <a:off x="1235356" y="3483074"/>
          <a:ext cx="2281814" cy="5804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dirty="0" smtClean="0"/>
            <a:t>Test</a:t>
          </a:r>
          <a:endParaRPr lang="fr-FR" sz="1600" kern="1200" dirty="0"/>
        </a:p>
      </dsp:txBody>
      <dsp:txXfrm>
        <a:off x="1252356" y="3500074"/>
        <a:ext cx="2247814" cy="5464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30451F-615B-4E11-8E10-4A8DD6E84120}" type="datetimeFigureOut">
              <a:rPr lang="fr-FR" smtClean="0"/>
              <a:t>25/10/2022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22F09F-9C93-4B5D-9BB5-35C14045AA5A}" type="slidenum">
              <a:rPr lang="fr-FR" smtClean="0"/>
              <a:t>‹N°›</a:t>
            </a:fld>
            <a:endParaRPr lang="fr-FR"/>
          </a:p>
        </p:txBody>
      </p:sp>
    </p:spTree>
    <p:extLst>
      <p:ext uri="{BB962C8B-B14F-4D97-AF65-F5344CB8AC3E}">
        <p14:creationId xmlns:p14="http://schemas.microsoft.com/office/powerpoint/2010/main" val="3412520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A22F09F-9C93-4B5D-9BB5-35C14045AA5A}" type="slidenum">
              <a:rPr lang="fr-FR" smtClean="0"/>
              <a:t>28</a:t>
            </a:fld>
            <a:endParaRPr lang="fr-FR"/>
          </a:p>
        </p:txBody>
      </p:sp>
    </p:spTree>
    <p:extLst>
      <p:ext uri="{BB962C8B-B14F-4D97-AF65-F5344CB8AC3E}">
        <p14:creationId xmlns:p14="http://schemas.microsoft.com/office/powerpoint/2010/main" val="446200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smtClean="0"/>
              <a:t>Modifiez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F12CA44C-F897-4A66-8CC7-67FF69D7B380}" type="datetime1">
              <a:rPr lang="fr-FR" smtClean="0"/>
              <a:t>25/10/2022</a:t>
            </a:fld>
            <a:endParaRPr lang="fr-FR"/>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F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E8A4D34A-92E9-427C-A107-B65EADB6141E}"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EA12FA2-5AF5-44A3-BE56-52824ED4C640}" type="datetime1">
              <a:rPr lang="fr-FR" smtClean="0"/>
              <a:t>25/10/2022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8A4D34A-92E9-427C-A107-B65EADB6141E}"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CB50CA8A-A9AF-48D9-AC3B-FB33F867A2D5}" type="datetime1">
              <a:rPr lang="fr-FR" smtClean="0"/>
              <a:t>25/10/2022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8A4D34A-92E9-427C-A107-B65EADB6141E}"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4"/>
          </p:nvPr>
        </p:nvSpPr>
        <p:spPr/>
        <p:txBody>
          <a:bodyPr rtlCol="0"/>
          <a:lstStyle/>
          <a:p>
            <a:fld id="{450818C4-8F6D-40D3-A3E6-CE38545558E1}" type="datetime1">
              <a:rPr lang="fr-FR" smtClean="0"/>
              <a:t>25/10/2022</a:t>
            </a:fld>
            <a:endParaRPr lang="fr-FR"/>
          </a:p>
        </p:txBody>
      </p:sp>
      <p:sp>
        <p:nvSpPr>
          <p:cNvPr id="9" name="Espace réservé du numéro de diapositive 8"/>
          <p:cNvSpPr>
            <a:spLocks noGrp="1"/>
          </p:cNvSpPr>
          <p:nvPr>
            <p:ph type="sldNum" sz="quarter" idx="15"/>
          </p:nvPr>
        </p:nvSpPr>
        <p:spPr/>
        <p:txBody>
          <a:bodyPr rtlCol="0"/>
          <a:lstStyle/>
          <a:p>
            <a:fld id="{E8A4D34A-92E9-427C-A107-B65EADB6141E}" type="slidenum">
              <a:rPr lang="fr-FR" smtClean="0"/>
              <a:t>‹N°›</a:t>
            </a:fld>
            <a:endParaRPr lang="fr-FR"/>
          </a:p>
        </p:txBody>
      </p:sp>
      <p:sp>
        <p:nvSpPr>
          <p:cNvPr id="10" name="Espace réservé du pied de page 9"/>
          <p:cNvSpPr>
            <a:spLocks noGrp="1"/>
          </p:cNvSpPr>
          <p:nvPr>
            <p:ph type="ftr" sz="quarter" idx="16"/>
          </p:nvPr>
        </p:nvSpPr>
        <p:spPr/>
        <p:txBody>
          <a:bodyPr rtlCol="0"/>
          <a:lstStyle/>
          <a:p>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D7560360-E824-47B6-87A8-4151A3AB39A5}" type="datetime1">
              <a:rPr lang="fr-FR" smtClean="0"/>
              <a:t>25/10/2022</a:t>
            </a:fld>
            <a:endParaRPr lang="fr-FR"/>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F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E8A4D34A-92E9-427C-A107-B65EADB6141E}"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5" name="Espace réservé de la date 4"/>
          <p:cNvSpPr>
            <a:spLocks noGrp="1"/>
          </p:cNvSpPr>
          <p:nvPr>
            <p:ph type="dt" sz="half" idx="10"/>
          </p:nvPr>
        </p:nvSpPr>
        <p:spPr/>
        <p:txBody>
          <a:bodyPr/>
          <a:lstStyle/>
          <a:p>
            <a:fld id="{C93DB03E-84FA-4E0D-8758-03F087360DEE}" type="datetime1">
              <a:rPr lang="fr-FR" smtClean="0"/>
              <a:t>25/10/2022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8A4D34A-92E9-427C-A107-B65EADB6141E}" type="slidenum">
              <a:rPr lang="fr-FR" smtClean="0"/>
              <a:t>‹N°›</a:t>
            </a:fld>
            <a:endParaRPr lang="fr-FR"/>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smtClean="0"/>
              <a:t>Modifiez le style du titre</a:t>
            </a:r>
            <a:endParaRPr kumimoji="0" lang="en-US"/>
          </a:p>
        </p:txBody>
      </p:sp>
      <p:sp>
        <p:nvSpPr>
          <p:cNvPr id="7" name="Espace réservé de la date 6"/>
          <p:cNvSpPr>
            <a:spLocks noGrp="1"/>
          </p:cNvSpPr>
          <p:nvPr>
            <p:ph type="dt" sz="half" idx="10"/>
          </p:nvPr>
        </p:nvSpPr>
        <p:spPr/>
        <p:txBody>
          <a:bodyPr/>
          <a:lstStyle/>
          <a:p>
            <a:fld id="{88A58DFA-4419-45BA-9ADF-7D4BD73F9423}" type="datetime1">
              <a:rPr lang="fr-FR" smtClean="0"/>
              <a:t>25/10/2022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8A4D34A-92E9-427C-A107-B65EADB6141E}" type="slidenum">
              <a:rPr lang="fr-FR" smtClean="0"/>
              <a:t>‹N°›</a:t>
            </a:fld>
            <a:endParaRPr lang="fr-FR"/>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Modifiez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Modifiez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6" name="Espace réservé de la date 5"/>
          <p:cNvSpPr>
            <a:spLocks noGrp="1"/>
          </p:cNvSpPr>
          <p:nvPr>
            <p:ph type="dt" sz="half" idx="10"/>
          </p:nvPr>
        </p:nvSpPr>
        <p:spPr/>
        <p:txBody>
          <a:bodyPr rtlCol="0"/>
          <a:lstStyle/>
          <a:p>
            <a:fld id="{88A3A5F0-B909-400A-B30F-2B77CEFAFFAC}" type="datetime1">
              <a:rPr lang="fr-FR" smtClean="0"/>
              <a:t>25/10/2022</a:t>
            </a:fld>
            <a:endParaRPr lang="fr-FR"/>
          </a:p>
        </p:txBody>
      </p:sp>
      <p:sp>
        <p:nvSpPr>
          <p:cNvPr id="7" name="Espace réservé du numéro de diapositive 6"/>
          <p:cNvSpPr>
            <a:spLocks noGrp="1"/>
          </p:cNvSpPr>
          <p:nvPr>
            <p:ph type="sldNum" sz="quarter" idx="11"/>
          </p:nvPr>
        </p:nvSpPr>
        <p:spPr/>
        <p:txBody>
          <a:bodyPr rtlCol="0"/>
          <a:lstStyle/>
          <a:p>
            <a:fld id="{E8A4D34A-92E9-427C-A107-B65EADB6141E}" type="slidenum">
              <a:rPr lang="fr-FR" smtClean="0"/>
              <a:t>‹N°›</a:t>
            </a:fld>
            <a:endParaRPr lang="fr-FR"/>
          </a:p>
        </p:txBody>
      </p:sp>
      <p:sp>
        <p:nvSpPr>
          <p:cNvPr id="8" name="Espace réservé du pied de page 7"/>
          <p:cNvSpPr>
            <a:spLocks noGrp="1"/>
          </p:cNvSpPr>
          <p:nvPr>
            <p:ph type="ftr" sz="quarter" idx="12"/>
          </p:nvPr>
        </p:nvSpPr>
        <p:spPr/>
        <p:txBody>
          <a:bodyPr rtlCol="0"/>
          <a:lstStyle/>
          <a:p>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D0B9AE6-1409-450F-8E78-5B670BE54FA9}" type="datetime1">
              <a:rPr lang="fr-FR" smtClean="0"/>
              <a:t>25/10/2022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8A4D34A-92E9-427C-A107-B65EADB6141E}"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1" name="Espace réservé de la date 20"/>
          <p:cNvSpPr>
            <a:spLocks noGrp="1"/>
          </p:cNvSpPr>
          <p:nvPr>
            <p:ph type="dt" sz="half" idx="14"/>
          </p:nvPr>
        </p:nvSpPr>
        <p:spPr/>
        <p:txBody>
          <a:bodyPr rtlCol="0"/>
          <a:lstStyle/>
          <a:p>
            <a:fld id="{7ABAE38F-459F-4116-B9E2-713DE4A94C3D}" type="datetime1">
              <a:rPr lang="fr-FR" smtClean="0"/>
              <a:t>25/10/2022</a:t>
            </a:fld>
            <a:endParaRPr lang="fr-FR"/>
          </a:p>
        </p:txBody>
      </p:sp>
      <p:sp>
        <p:nvSpPr>
          <p:cNvPr id="22" name="Espace réservé du numéro de diapositive 21"/>
          <p:cNvSpPr>
            <a:spLocks noGrp="1"/>
          </p:cNvSpPr>
          <p:nvPr>
            <p:ph type="sldNum" sz="quarter" idx="15"/>
          </p:nvPr>
        </p:nvSpPr>
        <p:spPr/>
        <p:txBody>
          <a:bodyPr rtlCol="0"/>
          <a:lstStyle/>
          <a:p>
            <a:fld id="{E8A4D34A-92E9-427C-A107-B65EADB6141E}" type="slidenum">
              <a:rPr lang="fr-FR" smtClean="0"/>
              <a:t>‹N°›</a:t>
            </a:fld>
            <a:endParaRPr lang="fr-FR"/>
          </a:p>
        </p:txBody>
      </p:sp>
      <p:sp>
        <p:nvSpPr>
          <p:cNvPr id="23" name="Espace réservé du pied de page 22"/>
          <p:cNvSpPr>
            <a:spLocks noGrp="1"/>
          </p:cNvSpPr>
          <p:nvPr>
            <p:ph type="ftr" sz="quarter" idx="16"/>
          </p:nvPr>
        </p:nvSpPr>
        <p:spPr/>
        <p:txBody>
          <a:bodyPr rtlCol="0"/>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smtClean="0"/>
              <a:t>Modifiez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98B29595-2247-44D4-9736-21B245C593B6}" type="datetime1">
              <a:rPr lang="fr-FR" smtClean="0"/>
              <a:t>25/10/2022</a:t>
            </a:fld>
            <a:endParaRPr lang="fr-FR"/>
          </a:p>
        </p:txBody>
      </p:sp>
      <p:sp>
        <p:nvSpPr>
          <p:cNvPr id="18" name="Espace réservé du numéro de diapositive 17"/>
          <p:cNvSpPr>
            <a:spLocks noGrp="1"/>
          </p:cNvSpPr>
          <p:nvPr>
            <p:ph type="sldNum" sz="quarter" idx="11"/>
          </p:nvPr>
        </p:nvSpPr>
        <p:spPr/>
        <p:txBody>
          <a:bodyPr rtlCol="0"/>
          <a:lstStyle/>
          <a:p>
            <a:fld id="{E8A4D34A-92E9-427C-A107-B65EADB6141E}" type="slidenum">
              <a:rPr lang="fr-FR" smtClean="0"/>
              <a:t>‹N°›</a:t>
            </a:fld>
            <a:endParaRPr lang="fr-FR"/>
          </a:p>
        </p:txBody>
      </p:sp>
      <p:sp>
        <p:nvSpPr>
          <p:cNvPr id="21" name="Espace réservé du pied de page 20"/>
          <p:cNvSpPr>
            <a:spLocks noGrp="1"/>
          </p:cNvSpPr>
          <p:nvPr>
            <p:ph type="ftr" sz="quarter" idx="12"/>
          </p:nvPr>
        </p:nvSpPr>
        <p:spPr/>
        <p:txBody>
          <a:bodyPr rtlCol="0"/>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smtClean="0"/>
              <a:t>Modifiez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380279D-6C31-4EF5-8E88-C6D65565471D}" type="datetime1">
              <a:rPr lang="fr-FR" smtClean="0"/>
              <a:t>25/10/2022</a:t>
            </a:fld>
            <a:endParaRPr lang="fr-FR"/>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FR"/>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8A4D34A-92E9-427C-A107-B65EADB6141E}"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dev.opnworks.com/downloads/formation-uml/referenceUML/referenceUML.html" TargetMode="External"/><Relationship Id="rId2" Type="http://schemas.openxmlformats.org/officeDocument/2006/relationships/hyperlink" Target="http://www.holub.com/goodies/uml/index.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Le Processus Unifie</a:t>
            </a:r>
            <a:endParaRPr lang="fr-FR" dirty="0"/>
          </a:p>
        </p:txBody>
      </p:sp>
      <p:sp>
        <p:nvSpPr>
          <p:cNvPr id="3" name="Sous-titre 2"/>
          <p:cNvSpPr>
            <a:spLocks noGrp="1"/>
          </p:cNvSpPr>
          <p:nvPr>
            <p:ph type="subTitle" idx="1"/>
          </p:nvPr>
        </p:nvSpPr>
        <p:spPr/>
        <p:txBody>
          <a:bodyPr/>
          <a:lstStyle/>
          <a:p>
            <a:r>
              <a:rPr lang="fr-FR" dirty="0" smtClean="0"/>
              <a:t>Unified Process</a:t>
            </a:r>
            <a:endParaRPr lang="fr-FR" dirty="0"/>
          </a:p>
        </p:txBody>
      </p:sp>
      <p:sp>
        <p:nvSpPr>
          <p:cNvPr id="4" name="Espace réservé du numéro de diapositive 3"/>
          <p:cNvSpPr>
            <a:spLocks noGrp="1"/>
          </p:cNvSpPr>
          <p:nvPr>
            <p:ph type="sldNum" sz="quarter" idx="12"/>
          </p:nvPr>
        </p:nvSpPr>
        <p:spPr/>
        <p:txBody>
          <a:bodyPr/>
          <a:lstStyle/>
          <a:p>
            <a:fld id="{E8A4D34A-92E9-427C-A107-B65EADB6141E}" type="slidenum">
              <a:rPr lang="fr-FR" smtClean="0"/>
              <a:t>1</a:t>
            </a:fld>
            <a:endParaRPr lang="fr-FR"/>
          </a:p>
        </p:txBody>
      </p:sp>
    </p:spTree>
    <p:extLst>
      <p:ext uri="{BB962C8B-B14F-4D97-AF65-F5344CB8AC3E}">
        <p14:creationId xmlns:p14="http://schemas.microsoft.com/office/powerpoint/2010/main" val="39788330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Les Spécifications</a:t>
            </a:r>
            <a:endParaRPr lang="fr-FR" dirty="0"/>
          </a:p>
        </p:txBody>
      </p:sp>
      <p:sp>
        <p:nvSpPr>
          <p:cNvPr id="3" name="Espace réservé du contenu 2"/>
          <p:cNvSpPr>
            <a:spLocks noGrp="1"/>
          </p:cNvSpPr>
          <p:nvPr>
            <p:ph sz="quarter" idx="1"/>
          </p:nvPr>
        </p:nvSpPr>
        <p:spPr/>
        <p:txBody>
          <a:bodyPr>
            <a:normAutofit/>
          </a:bodyPr>
          <a:lstStyle/>
          <a:p>
            <a:r>
              <a:rPr lang="fr-FR" dirty="0"/>
              <a:t>Les spécifications indiquent </a:t>
            </a:r>
            <a:r>
              <a:rPr lang="fr-FR" dirty="0" smtClean="0"/>
              <a:t>comment réaliser </a:t>
            </a:r>
            <a:r>
              <a:rPr lang="fr-FR" dirty="0"/>
              <a:t>le besoin défini par </a:t>
            </a:r>
            <a:r>
              <a:rPr lang="fr-FR" dirty="0" smtClean="0"/>
              <a:t>le Cahier </a:t>
            </a:r>
            <a:r>
              <a:rPr lang="fr-FR" dirty="0"/>
              <a:t>des Charges, </a:t>
            </a:r>
            <a:r>
              <a:rPr lang="fr-FR" dirty="0" smtClean="0"/>
              <a:t>généralement elles </a:t>
            </a:r>
            <a:r>
              <a:rPr lang="fr-FR" dirty="0"/>
              <a:t>décrivent un produit.</a:t>
            </a:r>
          </a:p>
          <a:p>
            <a:r>
              <a:rPr lang="fr-FR" dirty="0" smtClean="0"/>
              <a:t>Les </a:t>
            </a:r>
            <a:r>
              <a:rPr lang="fr-FR" dirty="0"/>
              <a:t>spécifications reprennent les </a:t>
            </a:r>
            <a:r>
              <a:rPr lang="fr-FR" dirty="0" smtClean="0"/>
              <a:t>besoins du </a:t>
            </a:r>
            <a:r>
              <a:rPr lang="fr-FR" dirty="0"/>
              <a:t>maître d’ouvrage mais exprimés </a:t>
            </a:r>
            <a:r>
              <a:rPr lang="fr-FR" dirty="0" smtClean="0"/>
              <a:t>cette fois </a:t>
            </a:r>
            <a:r>
              <a:rPr lang="fr-FR" dirty="0"/>
              <a:t>par le maître </a:t>
            </a:r>
            <a:r>
              <a:rPr lang="fr-FR" dirty="0" smtClean="0"/>
              <a:t>d’œuvre </a:t>
            </a:r>
            <a:r>
              <a:rPr lang="fr-FR" dirty="0"/>
              <a:t>qui va </a:t>
            </a:r>
            <a:r>
              <a:rPr lang="fr-FR" dirty="0" smtClean="0"/>
              <a:t>réaliser </a:t>
            </a:r>
            <a:r>
              <a:rPr lang="fr-FR" dirty="0"/>
              <a:t>le produit.</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10</a:t>
            </a:fld>
            <a:endParaRPr lang="fr-FR"/>
          </a:p>
        </p:txBody>
      </p:sp>
    </p:spTree>
    <p:extLst>
      <p:ext uri="{BB962C8B-B14F-4D97-AF65-F5344CB8AC3E}">
        <p14:creationId xmlns:p14="http://schemas.microsoft.com/office/powerpoint/2010/main" val="34271466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Les </a:t>
            </a:r>
            <a:r>
              <a:rPr lang="fr-FR" b="1" dirty="0" smtClean="0"/>
              <a:t>Spécifications (suites)</a:t>
            </a:r>
            <a:endParaRPr lang="fr-FR" dirty="0"/>
          </a:p>
        </p:txBody>
      </p:sp>
      <p:sp>
        <p:nvSpPr>
          <p:cNvPr id="3" name="Espace réservé du contenu 2"/>
          <p:cNvSpPr>
            <a:spLocks noGrp="1"/>
          </p:cNvSpPr>
          <p:nvPr>
            <p:ph sz="quarter" idx="1"/>
          </p:nvPr>
        </p:nvSpPr>
        <p:spPr/>
        <p:txBody>
          <a:bodyPr>
            <a:normAutofit fontScale="92500" lnSpcReduction="10000"/>
          </a:bodyPr>
          <a:lstStyle/>
          <a:p>
            <a:r>
              <a:rPr lang="fr-FR" dirty="0"/>
              <a:t>Pourquoi spécifier ? Parce qu'en cas de problème </a:t>
            </a:r>
            <a:r>
              <a:rPr lang="fr-FR" dirty="0" smtClean="0"/>
              <a:t>ou retard </a:t>
            </a:r>
            <a:r>
              <a:rPr lang="fr-FR" dirty="0"/>
              <a:t>suite à des exigences farfelues et </a:t>
            </a:r>
            <a:r>
              <a:rPr lang="fr-FR" dirty="0" smtClean="0"/>
              <a:t>inattendues de </a:t>
            </a:r>
            <a:r>
              <a:rPr lang="fr-FR" dirty="0"/>
              <a:t>la part du maître d’ouvrage, il y a toujours </a:t>
            </a:r>
            <a:r>
              <a:rPr lang="fr-FR" dirty="0" smtClean="0"/>
              <a:t>cette expression </a:t>
            </a:r>
            <a:r>
              <a:rPr lang="fr-FR" dirty="0"/>
              <a:t>*contractuelle* du besoin sur </a:t>
            </a:r>
            <a:r>
              <a:rPr lang="fr-FR" dirty="0" smtClean="0"/>
              <a:t>laquelle s’appuyer </a:t>
            </a:r>
            <a:r>
              <a:rPr lang="fr-FR" dirty="0"/>
              <a:t>pour régler d’éventuels litiges...</a:t>
            </a:r>
          </a:p>
          <a:p>
            <a:r>
              <a:rPr lang="fr-FR" dirty="0" smtClean="0"/>
              <a:t> </a:t>
            </a:r>
            <a:r>
              <a:rPr lang="fr-FR" dirty="0"/>
              <a:t>C'est l'un des moyens de mieux formaliser </a:t>
            </a:r>
            <a:r>
              <a:rPr lang="fr-FR" dirty="0" smtClean="0"/>
              <a:t>et maîtriser </a:t>
            </a:r>
            <a:r>
              <a:rPr lang="fr-FR" dirty="0"/>
              <a:t>la relation entre maîtrise d'ouvrage </a:t>
            </a:r>
            <a:r>
              <a:rPr lang="fr-FR" dirty="0" smtClean="0"/>
              <a:t>et maîtrise </a:t>
            </a:r>
            <a:r>
              <a:rPr lang="fr-FR" dirty="0"/>
              <a:t>d'</a:t>
            </a:r>
            <a:r>
              <a:rPr lang="fr-FR" dirty="0" err="1"/>
              <a:t>oeuvre</a:t>
            </a:r>
            <a:r>
              <a:rPr lang="fr-FR" dirty="0"/>
              <a:t>.</a:t>
            </a:r>
          </a:p>
          <a:p>
            <a:r>
              <a:rPr lang="fr-FR" b="1" dirty="0" smtClean="0"/>
              <a:t>Principe </a:t>
            </a:r>
            <a:r>
              <a:rPr lang="fr-FR" b="1" dirty="0"/>
              <a:t>des spécifications </a:t>
            </a:r>
            <a:r>
              <a:rPr lang="fr-FR" dirty="0"/>
              <a:t>Tout ce qui y est </a:t>
            </a:r>
            <a:r>
              <a:rPr lang="fr-FR" dirty="0" smtClean="0"/>
              <a:t>décrit doit </a:t>
            </a:r>
            <a:r>
              <a:rPr lang="fr-FR" dirty="0"/>
              <a:t>être </a:t>
            </a:r>
            <a:r>
              <a:rPr lang="fr-FR" dirty="0" smtClean="0"/>
              <a:t>réalisé.</a:t>
            </a:r>
          </a:p>
          <a:p>
            <a:r>
              <a:rPr lang="fr-FR" dirty="0" smtClean="0"/>
              <a:t>La description détaillée du </a:t>
            </a:r>
            <a:r>
              <a:rPr lang="fr-FR" dirty="0"/>
              <a:t>besoin doit rester </a:t>
            </a:r>
            <a:r>
              <a:rPr lang="fr-FR" dirty="0" smtClean="0"/>
              <a:t>compréhensible par </a:t>
            </a:r>
            <a:r>
              <a:rPr lang="fr-FR" dirty="0"/>
              <a:t>le maître d’ouvrage qui a exprimé le besoin, par tous ceux </a:t>
            </a:r>
            <a:r>
              <a:rPr lang="fr-FR" dirty="0" smtClean="0"/>
              <a:t>qui auront </a:t>
            </a:r>
            <a:r>
              <a:rPr lang="fr-FR" dirty="0"/>
              <a:t>à exécuter la spécification, tout en étant précise.</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11</a:t>
            </a:fld>
            <a:endParaRPr lang="fr-FR"/>
          </a:p>
        </p:txBody>
      </p:sp>
    </p:spTree>
    <p:extLst>
      <p:ext uri="{BB962C8B-B14F-4D97-AF65-F5344CB8AC3E}">
        <p14:creationId xmlns:p14="http://schemas.microsoft.com/office/powerpoint/2010/main" val="17117561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phases de l’UP</a:t>
            </a:r>
            <a:endParaRPr lang="fr-FR" dirty="0"/>
          </a:p>
        </p:txBody>
      </p:sp>
      <p:graphicFrame>
        <p:nvGraphicFramePr>
          <p:cNvPr id="8" name="Diagramme 7"/>
          <p:cNvGraphicFramePr/>
          <p:nvPr>
            <p:extLst>
              <p:ext uri="{D42A27DB-BD31-4B8C-83A1-F6EECF244321}">
                <p14:modId xmlns:p14="http://schemas.microsoft.com/office/powerpoint/2010/main" val="1356501873"/>
              </p:ext>
            </p:extLst>
          </p:nvPr>
        </p:nvGraphicFramePr>
        <p:xfrm>
          <a:off x="611560" y="1628800"/>
          <a:ext cx="8064896"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space réservé du numéro de diapositive 4"/>
          <p:cNvSpPr>
            <a:spLocks noGrp="1"/>
          </p:cNvSpPr>
          <p:nvPr>
            <p:ph type="sldNum" sz="quarter" idx="15"/>
          </p:nvPr>
        </p:nvSpPr>
        <p:spPr/>
        <p:txBody>
          <a:bodyPr/>
          <a:lstStyle/>
          <a:p>
            <a:fld id="{E8A4D34A-92E9-427C-A107-B65EADB6141E}" type="slidenum">
              <a:rPr lang="fr-FR" smtClean="0"/>
              <a:t>12</a:t>
            </a:fld>
            <a:endParaRPr lang="fr-FR"/>
          </a:p>
        </p:txBody>
      </p:sp>
    </p:spTree>
    <p:extLst>
      <p:ext uri="{BB962C8B-B14F-4D97-AF65-F5344CB8AC3E}">
        <p14:creationId xmlns:p14="http://schemas.microsoft.com/office/powerpoint/2010/main" val="4326664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Partie Analyse de UP</a:t>
            </a:r>
            <a:endParaRPr lang="fr-FR" dirty="0"/>
          </a:p>
        </p:txBody>
      </p:sp>
      <p:sp>
        <p:nvSpPr>
          <p:cNvPr id="3" name="Sous-titre 2"/>
          <p:cNvSpPr>
            <a:spLocks noGrp="1"/>
          </p:cNvSpPr>
          <p:nvPr>
            <p:ph type="subTitle" idx="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8A4D34A-92E9-427C-A107-B65EADB6141E}" type="slidenum">
              <a:rPr lang="fr-FR" smtClean="0"/>
              <a:t>13</a:t>
            </a:fld>
            <a:endParaRPr lang="fr-FR"/>
          </a:p>
        </p:txBody>
      </p:sp>
    </p:spTree>
    <p:extLst>
      <p:ext uri="{BB962C8B-B14F-4D97-AF65-F5344CB8AC3E}">
        <p14:creationId xmlns:p14="http://schemas.microsoft.com/office/powerpoint/2010/main" val="39205643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Partie Analyse </a:t>
            </a:r>
            <a:r>
              <a:rPr lang="fr-FR" dirty="0"/>
              <a:t>du </a:t>
            </a:r>
            <a:r>
              <a:rPr lang="fr-FR" dirty="0" smtClean="0"/>
              <a:t>domaine (suite)</a:t>
            </a:r>
            <a:endParaRPr lang="fr-FR" dirty="0"/>
          </a:p>
        </p:txBody>
      </p:sp>
      <p:sp>
        <p:nvSpPr>
          <p:cNvPr id="3" name="Espace réservé du contenu 2"/>
          <p:cNvSpPr>
            <a:spLocks noGrp="1"/>
          </p:cNvSpPr>
          <p:nvPr>
            <p:ph sz="quarter" idx="1"/>
          </p:nvPr>
        </p:nvSpPr>
        <p:spPr/>
        <p:txBody>
          <a:bodyPr>
            <a:normAutofit/>
          </a:bodyPr>
          <a:lstStyle/>
          <a:p>
            <a:pPr marL="0" indent="0">
              <a:buNone/>
            </a:pPr>
            <a:r>
              <a:rPr lang="fr-FR" b="1" dirty="0"/>
              <a:t>Objectif : obtenir un modèle précis, </a:t>
            </a:r>
            <a:r>
              <a:rPr lang="fr-FR" b="1" dirty="0" smtClean="0"/>
              <a:t>concis, compréhensible </a:t>
            </a:r>
            <a:r>
              <a:rPr lang="fr-FR" b="1" dirty="0"/>
              <a:t>et correct du monde réel</a:t>
            </a:r>
          </a:p>
          <a:p>
            <a:r>
              <a:rPr lang="fr-FR" dirty="0" smtClean="0"/>
              <a:t>Début </a:t>
            </a:r>
            <a:r>
              <a:rPr lang="fr-FR" dirty="0"/>
              <a:t>d’une compréhension plus claire </a:t>
            </a:r>
            <a:r>
              <a:rPr lang="fr-FR" dirty="0" smtClean="0"/>
              <a:t>des exigences</a:t>
            </a:r>
            <a:endParaRPr lang="fr-FR" dirty="0"/>
          </a:p>
          <a:p>
            <a:r>
              <a:rPr lang="fr-FR" dirty="0" smtClean="0"/>
              <a:t>Mise </a:t>
            </a:r>
            <a:r>
              <a:rPr lang="fr-FR" dirty="0"/>
              <a:t>en évidence des ambiguïtés et </a:t>
            </a:r>
            <a:r>
              <a:rPr lang="fr-FR" dirty="0" smtClean="0"/>
              <a:t>des incohérences </a:t>
            </a:r>
            <a:r>
              <a:rPr lang="fr-FR" dirty="0"/>
              <a:t>de l’énoncé du problème</a:t>
            </a:r>
          </a:p>
          <a:p>
            <a:r>
              <a:rPr lang="fr-FR" dirty="0" smtClean="0"/>
              <a:t>Extraction des </a:t>
            </a:r>
            <a:r>
              <a:rPr lang="fr-FR" dirty="0"/>
              <a:t>caractéristiques essentielles </a:t>
            </a:r>
            <a:r>
              <a:rPr lang="fr-FR" dirty="0" smtClean="0"/>
              <a:t>de l’énoncé </a:t>
            </a:r>
            <a:r>
              <a:rPr lang="fr-FR" dirty="0"/>
              <a:t>du problème dans un </a:t>
            </a:r>
            <a:r>
              <a:rPr lang="fr-FR" dirty="0" smtClean="0"/>
              <a:t>modèle</a:t>
            </a:r>
          </a:p>
          <a:p>
            <a:r>
              <a:rPr lang="fr-FR" dirty="0" smtClean="0"/>
              <a:t>Décrire les interactions avec le système &lt;&lt;boite noire&gt;&gt;!</a:t>
            </a:r>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14</a:t>
            </a:fld>
            <a:endParaRPr lang="fr-FR"/>
          </a:p>
        </p:txBody>
      </p:sp>
    </p:spTree>
    <p:extLst>
      <p:ext uri="{BB962C8B-B14F-4D97-AF65-F5344CB8AC3E}">
        <p14:creationId xmlns:p14="http://schemas.microsoft.com/office/powerpoint/2010/main" val="38839172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3100" dirty="0"/>
              <a:t>Analyse du domaine (suite</a:t>
            </a:r>
            <a:r>
              <a:rPr lang="fr-FR" sz="3100" dirty="0" smtClean="0"/>
              <a:t>): </a:t>
            </a:r>
            <a:r>
              <a:rPr lang="fr-FR" dirty="0" smtClean="0"/>
              <a:t/>
            </a:r>
            <a:br>
              <a:rPr lang="fr-FR" dirty="0" smtClean="0"/>
            </a:br>
            <a:r>
              <a:rPr lang="fr-FR" dirty="0" smtClean="0"/>
              <a:t>Etapes </a:t>
            </a:r>
            <a:r>
              <a:rPr lang="fr-FR" dirty="0"/>
              <a:t>de l’analyse du domaine partie vue </a:t>
            </a:r>
            <a:r>
              <a:rPr lang="fr-FR" dirty="0" smtClean="0"/>
              <a:t>Système fermé</a:t>
            </a:r>
            <a:endParaRPr lang="fr-FR" dirty="0"/>
          </a:p>
        </p:txBody>
      </p:sp>
      <p:sp>
        <p:nvSpPr>
          <p:cNvPr id="3" name="Espace réservé du contenu 2"/>
          <p:cNvSpPr>
            <a:spLocks noGrp="1"/>
          </p:cNvSpPr>
          <p:nvPr>
            <p:ph sz="quarter" idx="1"/>
          </p:nvPr>
        </p:nvSpPr>
        <p:spPr>
          <a:xfrm>
            <a:off x="457200" y="1600200"/>
            <a:ext cx="7931224" cy="2867025"/>
          </a:xfrm>
        </p:spPr>
        <p:txBody>
          <a:bodyPr>
            <a:normAutofit fontScale="85000" lnSpcReduction="10000"/>
          </a:bodyPr>
          <a:lstStyle/>
          <a:p>
            <a:pPr marL="0" indent="0">
              <a:buNone/>
            </a:pPr>
            <a:endParaRPr lang="fr-FR" dirty="0" smtClean="0"/>
          </a:p>
          <a:p>
            <a:pPr marL="514350" indent="-514350">
              <a:buFont typeface="+mj-lt"/>
              <a:buAutoNum type="arabicPeriod"/>
            </a:pPr>
            <a:r>
              <a:rPr lang="fr-FR" b="1" dirty="0" smtClean="0"/>
              <a:t>Identifier les acteurs</a:t>
            </a:r>
            <a:r>
              <a:rPr lang="fr-FR" dirty="0" smtClean="0"/>
              <a:t>:  Un </a:t>
            </a:r>
            <a:r>
              <a:rPr lang="fr-FR" dirty="0"/>
              <a:t>acteur représente un rôle joué par une </a:t>
            </a:r>
            <a:r>
              <a:rPr lang="fr-FR" dirty="0" smtClean="0"/>
              <a:t>entité externe </a:t>
            </a:r>
            <a:r>
              <a:rPr lang="fr-FR" dirty="0"/>
              <a:t>(utilisateur humain, dispositif matériel </a:t>
            </a:r>
            <a:r>
              <a:rPr lang="fr-FR" dirty="0" smtClean="0"/>
              <a:t>ou autre </a:t>
            </a:r>
            <a:r>
              <a:rPr lang="fr-FR" dirty="0"/>
              <a:t>système) qui interagit directement avec </a:t>
            </a:r>
            <a:r>
              <a:rPr lang="fr-FR" dirty="0" smtClean="0"/>
              <a:t>le système étudié. Un </a:t>
            </a:r>
            <a:r>
              <a:rPr lang="fr-FR" dirty="0"/>
              <a:t>acteur peut consulter et/ou modifier </a:t>
            </a:r>
            <a:r>
              <a:rPr lang="fr-FR" dirty="0" smtClean="0"/>
              <a:t>directement l’état </a:t>
            </a:r>
            <a:r>
              <a:rPr lang="fr-FR" dirty="0"/>
              <a:t>du système, en émettant et/ou en </a:t>
            </a:r>
            <a:r>
              <a:rPr lang="fr-FR" dirty="0" smtClean="0"/>
              <a:t>recevant des </a:t>
            </a:r>
            <a:r>
              <a:rPr lang="fr-FR" dirty="0"/>
              <a:t>messages susceptibles d’être porteurs </a:t>
            </a:r>
            <a:r>
              <a:rPr lang="fr-FR" dirty="0" smtClean="0"/>
              <a:t>de données</a:t>
            </a:r>
          </a:p>
          <a:p>
            <a:pPr marL="571500" indent="-514350">
              <a:buFont typeface="+mj-lt"/>
              <a:buAutoNum type="arabicPeriod"/>
            </a:pPr>
            <a:r>
              <a:rPr lang="fr-FR" b="1" dirty="0" smtClean="0"/>
              <a:t>Réalisez un diagramme de contexte: </a:t>
            </a:r>
            <a:r>
              <a:rPr lang="fr-FR" dirty="0" smtClean="0"/>
              <a:t>le diagramme de contexte représente graphiquement les acteurs</a:t>
            </a:r>
          </a:p>
          <a:p>
            <a:pPr marL="57150" indent="0">
              <a:buNone/>
            </a:pPr>
            <a:endParaRPr lang="fr-FR" dirty="0" smtClean="0"/>
          </a:p>
          <a:p>
            <a:pPr marL="971550" lvl="1" indent="-514350">
              <a:buFont typeface="+mj-lt"/>
              <a:buAutoNum type="alphaLcPeriod"/>
            </a:pPr>
            <a:endParaRPr lang="fr-FR" dirty="0"/>
          </a:p>
          <a:p>
            <a:pPr marL="457200" lvl="1" indent="0">
              <a:buNone/>
            </a:pPr>
            <a:endParaRPr lang="fr-FR" dirty="0" smtClean="0"/>
          </a:p>
          <a:p>
            <a:pPr marL="971550" lvl="1" indent="-514350">
              <a:buFont typeface="+mj-lt"/>
              <a:buAutoNum type="arabicPeriod"/>
            </a:pPr>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4467225"/>
            <a:ext cx="3343275"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ce réservé du numéro de diapositive 3"/>
          <p:cNvSpPr>
            <a:spLocks noGrp="1"/>
          </p:cNvSpPr>
          <p:nvPr>
            <p:ph type="sldNum" sz="quarter" idx="15"/>
          </p:nvPr>
        </p:nvSpPr>
        <p:spPr/>
        <p:txBody>
          <a:bodyPr/>
          <a:lstStyle/>
          <a:p>
            <a:fld id="{E8A4D34A-92E9-427C-A107-B65EADB6141E}" type="slidenum">
              <a:rPr lang="fr-FR" smtClean="0"/>
              <a:t>15</a:t>
            </a:fld>
            <a:endParaRPr lang="fr-FR"/>
          </a:p>
        </p:txBody>
      </p:sp>
    </p:spTree>
    <p:extLst>
      <p:ext uri="{BB962C8B-B14F-4D97-AF65-F5344CB8AC3E}">
        <p14:creationId xmlns:p14="http://schemas.microsoft.com/office/powerpoint/2010/main" val="30991369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321496"/>
            <a:ext cx="5704586"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p:nvPr>
        </p:nvSpPr>
        <p:spPr/>
        <p:txBody>
          <a:bodyPr>
            <a:normAutofit fontScale="90000"/>
          </a:bodyPr>
          <a:lstStyle/>
          <a:p>
            <a:r>
              <a:rPr lang="fr-FR" sz="2700" dirty="0"/>
              <a:t>Analyse du domaine (suite): </a:t>
            </a:r>
            <a:r>
              <a:rPr lang="fr-FR" dirty="0"/>
              <a:t/>
            </a:r>
            <a:br>
              <a:rPr lang="fr-FR" dirty="0"/>
            </a:br>
            <a:r>
              <a:rPr lang="fr-FR" dirty="0"/>
              <a:t>Etapes de l’analyse du domaine partie vue Système fermé</a:t>
            </a:r>
          </a:p>
        </p:txBody>
      </p:sp>
      <p:sp>
        <p:nvSpPr>
          <p:cNvPr id="3" name="Espace réservé du contenu 2"/>
          <p:cNvSpPr>
            <a:spLocks noGrp="1"/>
          </p:cNvSpPr>
          <p:nvPr>
            <p:ph sz="quarter" idx="1"/>
          </p:nvPr>
        </p:nvSpPr>
        <p:spPr>
          <a:xfrm>
            <a:off x="539552" y="1412776"/>
            <a:ext cx="8229600" cy="1180728"/>
          </a:xfrm>
        </p:spPr>
        <p:txBody>
          <a:bodyPr>
            <a:normAutofit lnSpcReduction="10000"/>
          </a:bodyPr>
          <a:lstStyle/>
          <a:p>
            <a:pPr marL="457200" indent="-457200">
              <a:buFont typeface="+mj-lt"/>
              <a:buAutoNum type="arabicPeriod" startAt="3"/>
            </a:pPr>
            <a:r>
              <a:rPr lang="fr-FR" dirty="0"/>
              <a:t>Réalisez </a:t>
            </a:r>
            <a:r>
              <a:rPr lang="fr-FR" dirty="0" smtClean="0"/>
              <a:t>un maquettage (représentation des écrans) et un </a:t>
            </a:r>
            <a:r>
              <a:rPr lang="fr-FR" dirty="0"/>
              <a:t>diagramme </a:t>
            </a:r>
            <a:r>
              <a:rPr lang="fr-FR" dirty="0" smtClean="0"/>
              <a:t>de navigabilité: il représente l’enchainement des fenêtres/pages de l’IHM. </a:t>
            </a:r>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16</a:t>
            </a:fld>
            <a:endParaRPr lang="fr-F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137" y="2492896"/>
            <a:ext cx="2483768" cy="1264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99834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2700" dirty="0"/>
              <a:t>Analyse du domaine (suite): </a:t>
            </a:r>
            <a:r>
              <a:rPr lang="fr-FR" dirty="0"/>
              <a:t/>
            </a:r>
            <a:br>
              <a:rPr lang="fr-FR" dirty="0"/>
            </a:br>
            <a:r>
              <a:rPr lang="fr-FR" dirty="0"/>
              <a:t>Etapes de l’analyse du domaine partie vue Système fermé</a:t>
            </a:r>
          </a:p>
        </p:txBody>
      </p:sp>
      <p:sp>
        <p:nvSpPr>
          <p:cNvPr id="3" name="Espace réservé du contenu 2"/>
          <p:cNvSpPr>
            <a:spLocks noGrp="1"/>
          </p:cNvSpPr>
          <p:nvPr>
            <p:ph sz="quarter" idx="1"/>
          </p:nvPr>
        </p:nvSpPr>
        <p:spPr>
          <a:xfrm>
            <a:off x="426620" y="1772816"/>
            <a:ext cx="8229600" cy="2692896"/>
          </a:xfrm>
        </p:spPr>
        <p:txBody>
          <a:bodyPr>
            <a:normAutofit fontScale="62500" lnSpcReduction="20000"/>
          </a:bodyPr>
          <a:lstStyle/>
          <a:p>
            <a:pPr marL="457200" indent="-457200">
              <a:buFont typeface="+mj-lt"/>
              <a:buAutoNum type="arabicPeriod" startAt="4"/>
            </a:pPr>
            <a:r>
              <a:rPr lang="fr-FR" b="1" dirty="0"/>
              <a:t>Identifier les cas </a:t>
            </a:r>
            <a:r>
              <a:rPr lang="fr-FR" b="1" dirty="0" smtClean="0"/>
              <a:t>d’utilisation: </a:t>
            </a:r>
            <a:r>
              <a:rPr lang="fr-FR" dirty="0" smtClean="0"/>
              <a:t>Un </a:t>
            </a:r>
            <a:r>
              <a:rPr lang="fr-FR" dirty="0"/>
              <a:t>cas d’utilisation (</a:t>
            </a:r>
            <a:r>
              <a:rPr lang="fr-FR" i="1" dirty="0"/>
              <a:t>use case</a:t>
            </a:r>
            <a:r>
              <a:rPr lang="fr-FR" dirty="0"/>
              <a:t>) représente </a:t>
            </a:r>
            <a:r>
              <a:rPr lang="fr-FR" dirty="0" smtClean="0"/>
              <a:t>un ensemble </a:t>
            </a:r>
            <a:r>
              <a:rPr lang="fr-FR" dirty="0"/>
              <a:t>de séquences d’actions qui sont </a:t>
            </a:r>
            <a:r>
              <a:rPr lang="fr-FR" dirty="0" smtClean="0"/>
              <a:t>réalisées par </a:t>
            </a:r>
            <a:r>
              <a:rPr lang="fr-FR" dirty="0"/>
              <a:t>le système et qui produisent un </a:t>
            </a:r>
            <a:r>
              <a:rPr lang="fr-FR" dirty="0" smtClean="0"/>
              <a:t>résultat observable </a:t>
            </a:r>
            <a:r>
              <a:rPr lang="fr-FR" dirty="0"/>
              <a:t>intéressant pour un acteur </a:t>
            </a:r>
            <a:r>
              <a:rPr lang="fr-FR" dirty="0" smtClean="0"/>
              <a:t>particulier. Un </a:t>
            </a:r>
            <a:r>
              <a:rPr lang="fr-FR" dirty="0"/>
              <a:t>cas d’utilisation modélise un service rendu </a:t>
            </a:r>
            <a:r>
              <a:rPr lang="fr-FR" dirty="0" smtClean="0"/>
              <a:t>par le </a:t>
            </a:r>
            <a:r>
              <a:rPr lang="fr-FR" dirty="0"/>
              <a:t>système. Il exprime les interactions </a:t>
            </a:r>
            <a:r>
              <a:rPr lang="fr-FR" dirty="0" smtClean="0"/>
              <a:t>acteurs/système et </a:t>
            </a:r>
            <a:r>
              <a:rPr lang="fr-FR" dirty="0"/>
              <a:t>apporte une valeur ajoutée « notable » </a:t>
            </a:r>
            <a:r>
              <a:rPr lang="fr-FR" dirty="0" smtClean="0"/>
              <a:t>à l’acteur concerné.</a:t>
            </a:r>
          </a:p>
          <a:p>
            <a:pPr marL="365760" lvl="1" indent="0">
              <a:buNone/>
            </a:pPr>
            <a:r>
              <a:rPr lang="fr-FR" dirty="0" smtClean="0"/>
              <a:t>Remarques: </a:t>
            </a:r>
          </a:p>
          <a:p>
            <a:pPr lvl="1">
              <a:buFont typeface="Wingdings" pitchFamily="2" charset="2"/>
              <a:buChar char="§"/>
            </a:pPr>
            <a:r>
              <a:rPr lang="fr-FR" dirty="0" smtClean="0"/>
              <a:t>Ne pas trop entrer dans un niveau de détails</a:t>
            </a:r>
          </a:p>
          <a:p>
            <a:pPr lvl="1">
              <a:buFont typeface="Wingdings" pitchFamily="2" charset="2"/>
              <a:buChar char="§"/>
            </a:pPr>
            <a:r>
              <a:rPr lang="fr-FR" dirty="0" smtClean="0"/>
              <a:t>Conserver </a:t>
            </a:r>
            <a:r>
              <a:rPr lang="fr-FR" dirty="0"/>
              <a:t>un niveau de détails similaire pour tous les </a:t>
            </a:r>
            <a:r>
              <a:rPr lang="fr-FR" dirty="0" smtClean="0"/>
              <a:t>cas d’utilisation</a:t>
            </a:r>
          </a:p>
          <a:p>
            <a:pPr lvl="1">
              <a:buFont typeface="Wingdings" pitchFamily="2" charset="2"/>
              <a:buChar char="§"/>
            </a:pPr>
            <a:r>
              <a:rPr lang="fr-FR" dirty="0" smtClean="0"/>
              <a:t>Un nom de cas d’utilisation commence toujours par un verbe à l’</a:t>
            </a:r>
            <a:r>
              <a:rPr lang="fr-FR" dirty="0" err="1" smtClean="0"/>
              <a:t>infinif</a:t>
            </a:r>
            <a:endParaRPr lang="fr-FR" dirty="0" smtClean="0"/>
          </a:p>
          <a:p>
            <a:pPr marL="57150" indent="0">
              <a:buNone/>
            </a:pPr>
            <a:endParaRPr lang="fr-FR" b="1" dirty="0"/>
          </a:p>
          <a:p>
            <a:pPr marL="571500" indent="-514350">
              <a:buFont typeface="+mj-lt"/>
              <a:buAutoNum type="arabicPeriod" startAt="5"/>
            </a:pPr>
            <a:r>
              <a:rPr lang="fr-FR" b="1" dirty="0"/>
              <a:t>Réalisez un diagramme des cas d’utilisation</a:t>
            </a:r>
          </a:p>
          <a:p>
            <a:endParaRPr lang="fr-F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2170" y="4509120"/>
            <a:ext cx="32385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ce réservé du numéro de diapositive 3"/>
          <p:cNvSpPr>
            <a:spLocks noGrp="1"/>
          </p:cNvSpPr>
          <p:nvPr>
            <p:ph type="sldNum" sz="quarter" idx="15"/>
          </p:nvPr>
        </p:nvSpPr>
        <p:spPr/>
        <p:txBody>
          <a:bodyPr/>
          <a:lstStyle/>
          <a:p>
            <a:fld id="{E8A4D34A-92E9-427C-A107-B65EADB6141E}" type="slidenum">
              <a:rPr lang="fr-FR" smtClean="0"/>
              <a:t>17</a:t>
            </a:fld>
            <a:endParaRPr lang="fr-FR"/>
          </a:p>
        </p:txBody>
      </p:sp>
    </p:spTree>
    <p:extLst>
      <p:ext uri="{BB962C8B-B14F-4D97-AF65-F5344CB8AC3E}">
        <p14:creationId xmlns:p14="http://schemas.microsoft.com/office/powerpoint/2010/main" val="13146872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2700" dirty="0"/>
              <a:t>Analyse du domaine (suite): </a:t>
            </a:r>
            <a:r>
              <a:rPr lang="fr-FR" dirty="0"/>
              <a:t/>
            </a:r>
            <a:br>
              <a:rPr lang="fr-FR" dirty="0"/>
            </a:br>
            <a:r>
              <a:rPr lang="fr-FR" dirty="0"/>
              <a:t>Etapes de l’analyse du domaine partie vue Système fermé</a:t>
            </a:r>
          </a:p>
        </p:txBody>
      </p:sp>
      <p:sp>
        <p:nvSpPr>
          <p:cNvPr id="3" name="Espace réservé du contenu 2"/>
          <p:cNvSpPr>
            <a:spLocks noGrp="1"/>
          </p:cNvSpPr>
          <p:nvPr>
            <p:ph sz="quarter" idx="1"/>
          </p:nvPr>
        </p:nvSpPr>
        <p:spPr>
          <a:xfrm>
            <a:off x="467544" y="1772816"/>
            <a:ext cx="8229600" cy="4525963"/>
          </a:xfrm>
        </p:spPr>
        <p:txBody>
          <a:bodyPr>
            <a:normAutofit/>
          </a:bodyPr>
          <a:lstStyle/>
          <a:p>
            <a:pPr marL="57150" indent="0">
              <a:buNone/>
            </a:pPr>
            <a:r>
              <a:rPr lang="fr-FR" sz="4000" b="1" dirty="0"/>
              <a:t>Pour chaque cas utilisation</a:t>
            </a:r>
            <a:r>
              <a:rPr lang="fr-FR" sz="4000" b="1" dirty="0" smtClean="0"/>
              <a:t>:</a:t>
            </a:r>
          </a:p>
          <a:p>
            <a:pPr marL="57150" indent="0">
              <a:buNone/>
            </a:pPr>
            <a:endParaRPr lang="fr-FR" sz="4000" b="1" dirty="0"/>
          </a:p>
          <a:p>
            <a:pPr marL="571500" indent="-514350">
              <a:buFont typeface="+mj-lt"/>
              <a:buAutoNum type="alphaLcPeriod"/>
            </a:pPr>
            <a:r>
              <a:rPr lang="fr-FR" dirty="0"/>
              <a:t>Décrire textuellement le cas </a:t>
            </a:r>
            <a:r>
              <a:rPr lang="fr-FR" dirty="0" smtClean="0"/>
              <a:t>d’utilisation</a:t>
            </a:r>
          </a:p>
          <a:p>
            <a:pPr marL="857250" lvl="2" indent="0">
              <a:buNone/>
            </a:pPr>
            <a:r>
              <a:rPr lang="fr-FR" b="1" dirty="0" smtClean="0"/>
              <a:t>Effectuer </a:t>
            </a:r>
            <a:r>
              <a:rPr lang="fr-FR" b="1" dirty="0"/>
              <a:t>une </a:t>
            </a:r>
            <a:r>
              <a:rPr lang="fr-FR" b="1" dirty="0" smtClean="0"/>
              <a:t>commande: </a:t>
            </a:r>
            <a:r>
              <a:rPr lang="fr-FR" dirty="0" smtClean="0"/>
              <a:t>Le </a:t>
            </a:r>
            <a:r>
              <a:rPr lang="fr-FR" dirty="0"/>
              <a:t>client doit pouvoir accéder au formulaire du </a:t>
            </a:r>
            <a:r>
              <a:rPr lang="fr-FR" dirty="0" smtClean="0"/>
              <a:t>bon de </a:t>
            </a:r>
            <a:r>
              <a:rPr lang="fr-FR" dirty="0"/>
              <a:t>commande, dans lequel il peut saisir ses coordonnées et les </a:t>
            </a:r>
            <a:r>
              <a:rPr lang="fr-FR" dirty="0" smtClean="0"/>
              <a:t>informations nécessaires </a:t>
            </a:r>
            <a:r>
              <a:rPr lang="fr-FR" dirty="0"/>
              <a:t>au paiement et à la livraison</a:t>
            </a:r>
            <a:r>
              <a:rPr lang="fr-FR" dirty="0" smtClean="0"/>
              <a:t>.</a:t>
            </a:r>
          </a:p>
          <a:p>
            <a:pPr marL="857250" lvl="2" indent="0">
              <a:buNone/>
            </a:pPr>
            <a:endParaRPr lang="fr-FR" dirty="0"/>
          </a:p>
          <a:p>
            <a:pPr marL="57150" indent="0">
              <a:buNone/>
            </a:pPr>
            <a:endParaRPr lang="fr-FR" dirty="0" smtClean="0"/>
          </a:p>
          <a:p>
            <a:endParaRPr lang="fr-FR" dirty="0"/>
          </a:p>
        </p:txBody>
      </p:sp>
      <p:sp>
        <p:nvSpPr>
          <p:cNvPr id="5" name="Espace réservé du numéro de diapositive 4"/>
          <p:cNvSpPr>
            <a:spLocks noGrp="1"/>
          </p:cNvSpPr>
          <p:nvPr>
            <p:ph type="sldNum" sz="quarter" idx="15"/>
          </p:nvPr>
        </p:nvSpPr>
        <p:spPr/>
        <p:txBody>
          <a:bodyPr/>
          <a:lstStyle/>
          <a:p>
            <a:fld id="{E8A4D34A-92E9-427C-A107-B65EADB6141E}" type="slidenum">
              <a:rPr lang="fr-FR" smtClean="0"/>
              <a:t>18</a:t>
            </a:fld>
            <a:endParaRPr lang="fr-FR"/>
          </a:p>
        </p:txBody>
      </p:sp>
    </p:spTree>
    <p:extLst>
      <p:ext uri="{BB962C8B-B14F-4D97-AF65-F5344CB8AC3E}">
        <p14:creationId xmlns:p14="http://schemas.microsoft.com/office/powerpoint/2010/main" val="17580660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2700" dirty="0"/>
              <a:t>Analyse du domaine (suite): </a:t>
            </a:r>
            <a:r>
              <a:rPr lang="fr-FR" dirty="0"/>
              <a:t/>
            </a:r>
            <a:br>
              <a:rPr lang="fr-FR" dirty="0"/>
            </a:br>
            <a:r>
              <a:rPr lang="fr-FR" dirty="0"/>
              <a:t>Etapes de l’analyse du domaine partie vue Système fermé</a:t>
            </a:r>
          </a:p>
        </p:txBody>
      </p:sp>
      <p:sp>
        <p:nvSpPr>
          <p:cNvPr id="3" name="Espace réservé du contenu 2"/>
          <p:cNvSpPr>
            <a:spLocks noGrp="1"/>
          </p:cNvSpPr>
          <p:nvPr>
            <p:ph sz="quarter" idx="1"/>
          </p:nvPr>
        </p:nvSpPr>
        <p:spPr>
          <a:xfrm>
            <a:off x="899592" y="2276872"/>
            <a:ext cx="7992888" cy="4464496"/>
          </a:xfrm>
          <a:ln>
            <a:solidFill>
              <a:schemeClr val="accent1"/>
            </a:solidFill>
          </a:ln>
        </p:spPr>
        <p:txBody>
          <a:bodyPr>
            <a:noAutofit/>
          </a:bodyPr>
          <a:lstStyle/>
          <a:p>
            <a:pPr marL="0" indent="0" algn="ctr">
              <a:buNone/>
            </a:pPr>
            <a:r>
              <a:rPr lang="fr-FR" sz="1400" b="1" dirty="0"/>
              <a:t>Effectuer une commande</a:t>
            </a:r>
            <a:endParaRPr lang="fr-FR" sz="1400" b="1" dirty="0" smtClean="0"/>
          </a:p>
          <a:p>
            <a:pPr marL="0" indent="0">
              <a:buNone/>
            </a:pPr>
            <a:r>
              <a:rPr lang="fr-FR" sz="1200" b="1" dirty="0" smtClean="0"/>
              <a:t>Acteur </a:t>
            </a:r>
            <a:r>
              <a:rPr lang="fr-FR" sz="1200" b="1" dirty="0"/>
              <a:t>principal</a:t>
            </a:r>
          </a:p>
          <a:p>
            <a:pPr marL="0" indent="0">
              <a:buNone/>
            </a:pPr>
            <a:r>
              <a:rPr lang="fr-FR" sz="1200" dirty="0"/>
              <a:t>Le Client</a:t>
            </a:r>
            <a:r>
              <a:rPr lang="fr-FR" sz="1200" dirty="0" smtClean="0"/>
              <a:t>.</a:t>
            </a:r>
          </a:p>
          <a:p>
            <a:pPr marL="0" indent="0">
              <a:buNone/>
            </a:pPr>
            <a:endParaRPr lang="fr-FR" sz="1200" dirty="0"/>
          </a:p>
          <a:p>
            <a:pPr marL="0" indent="0">
              <a:buNone/>
            </a:pPr>
            <a:r>
              <a:rPr lang="fr-FR" sz="1200" b="1" dirty="0" smtClean="0"/>
              <a:t>Préconditions</a:t>
            </a:r>
            <a:endParaRPr lang="fr-FR" sz="1200" b="1" dirty="0"/>
          </a:p>
          <a:p>
            <a:pPr marL="0" indent="0">
              <a:buNone/>
            </a:pPr>
            <a:r>
              <a:rPr lang="fr-FR" sz="1200" dirty="0"/>
              <a:t>Le panier du client n’est pas vide et il s’est identifié</a:t>
            </a:r>
            <a:r>
              <a:rPr lang="fr-FR" sz="1200" dirty="0" smtClean="0"/>
              <a:t>.</a:t>
            </a:r>
          </a:p>
          <a:p>
            <a:pPr marL="0" indent="0">
              <a:buNone/>
            </a:pPr>
            <a:endParaRPr lang="fr-FR" sz="1200" dirty="0"/>
          </a:p>
          <a:p>
            <a:pPr marL="0" indent="0">
              <a:buNone/>
            </a:pPr>
            <a:r>
              <a:rPr lang="fr-FR" sz="1200" b="1" dirty="0"/>
              <a:t>Postconditions</a:t>
            </a:r>
          </a:p>
          <a:p>
            <a:pPr marL="0" indent="0">
              <a:buNone/>
            </a:pPr>
            <a:r>
              <a:rPr lang="fr-FR" sz="1200" dirty="0"/>
              <a:t>• Une commande a été enregistrée et transmise au service Commandes.</a:t>
            </a:r>
          </a:p>
          <a:p>
            <a:pPr marL="0" indent="0">
              <a:buNone/>
            </a:pPr>
            <a:r>
              <a:rPr lang="fr-FR" sz="1200" dirty="0"/>
              <a:t>• Une transaction cryptée a été réalisée avec le système externe de</a:t>
            </a:r>
          </a:p>
          <a:p>
            <a:pPr marL="0" indent="0">
              <a:buNone/>
            </a:pPr>
            <a:r>
              <a:rPr lang="fr-FR" sz="1200" dirty="0"/>
              <a:t>Paiement sécurisé et sauvegardée.</a:t>
            </a:r>
          </a:p>
          <a:p>
            <a:pPr marL="0" indent="0">
              <a:buNone/>
            </a:pPr>
            <a:endParaRPr lang="fr-FR" sz="1200" dirty="0" smtClean="0"/>
          </a:p>
          <a:p>
            <a:pPr marL="0" indent="0">
              <a:buNone/>
            </a:pPr>
            <a:r>
              <a:rPr lang="fr-FR" sz="1200" b="1" dirty="0" smtClean="0"/>
              <a:t>Scénario </a:t>
            </a:r>
            <a:r>
              <a:rPr lang="fr-FR" sz="1200" b="1" dirty="0"/>
              <a:t>nominal</a:t>
            </a:r>
          </a:p>
          <a:p>
            <a:pPr marL="0" indent="0">
              <a:buNone/>
            </a:pPr>
            <a:r>
              <a:rPr lang="fr-FR" sz="1200" b="1" dirty="0"/>
              <a:t>1 </a:t>
            </a:r>
            <a:r>
              <a:rPr lang="fr-FR" sz="1200" dirty="0"/>
              <a:t>Le Client saisit l’ensemble des informations nécessaires à la livraison,</a:t>
            </a:r>
          </a:p>
          <a:p>
            <a:pPr marL="0" indent="0">
              <a:buNone/>
            </a:pPr>
            <a:r>
              <a:rPr lang="fr-FR" sz="1200" dirty="0"/>
              <a:t>à savoir :</a:t>
            </a:r>
          </a:p>
          <a:p>
            <a:pPr marL="0" indent="0">
              <a:buNone/>
            </a:pPr>
            <a:r>
              <a:rPr lang="fr-FR" sz="1200" dirty="0"/>
              <a:t>– les coordonnées de l’adresse de facturation (nom, prénom, adresse</a:t>
            </a:r>
          </a:p>
          <a:p>
            <a:pPr marL="0" indent="0">
              <a:buNone/>
            </a:pPr>
            <a:r>
              <a:rPr lang="fr-FR" sz="1200" dirty="0"/>
              <a:t>postale complète, téléphone</a:t>
            </a:r>
            <a:r>
              <a:rPr lang="fr-FR" sz="1200" dirty="0" smtClean="0"/>
              <a:t>),</a:t>
            </a:r>
            <a:endParaRPr lang="fr-FR" sz="1100" dirty="0"/>
          </a:p>
        </p:txBody>
      </p:sp>
      <p:sp>
        <p:nvSpPr>
          <p:cNvPr id="4" name="ZoneTexte 3"/>
          <p:cNvSpPr txBox="1"/>
          <p:nvPr/>
        </p:nvSpPr>
        <p:spPr>
          <a:xfrm>
            <a:off x="637194" y="1412776"/>
            <a:ext cx="8255286" cy="1107996"/>
          </a:xfrm>
          <a:prstGeom prst="rect">
            <a:avLst/>
          </a:prstGeom>
          <a:noFill/>
        </p:spPr>
        <p:txBody>
          <a:bodyPr wrap="square" rtlCol="0">
            <a:spAutoFit/>
          </a:bodyPr>
          <a:lstStyle/>
          <a:p>
            <a:pPr marL="342900" indent="-342900">
              <a:buFont typeface="+mj-lt"/>
              <a:buAutoNum type="alphaLcPeriod" startAt="3"/>
            </a:pPr>
            <a:r>
              <a:rPr lang="fr-FR" sz="2400" dirty="0"/>
              <a:t>Décrire le scénario nominal, </a:t>
            </a:r>
            <a:r>
              <a:rPr lang="fr-FR" sz="2400" dirty="0" smtClean="0"/>
              <a:t>alternatifs, exceptionnels </a:t>
            </a:r>
            <a:r>
              <a:rPr lang="fr-FR" sz="2400" dirty="0"/>
              <a:t>du cas d’utilisation</a:t>
            </a:r>
          </a:p>
          <a:p>
            <a:pPr marL="342900" indent="-342900">
              <a:buFont typeface="+mj-lt"/>
              <a:buAutoNum type="alphaLcPeriod" startAt="3"/>
            </a:pPr>
            <a:endParaRPr lang="fr-FR" dirty="0"/>
          </a:p>
        </p:txBody>
      </p:sp>
      <p:sp>
        <p:nvSpPr>
          <p:cNvPr id="5" name="Espace réservé du numéro de diapositive 4"/>
          <p:cNvSpPr>
            <a:spLocks noGrp="1"/>
          </p:cNvSpPr>
          <p:nvPr>
            <p:ph type="sldNum" sz="quarter" idx="15"/>
          </p:nvPr>
        </p:nvSpPr>
        <p:spPr/>
        <p:txBody>
          <a:bodyPr/>
          <a:lstStyle/>
          <a:p>
            <a:fld id="{E8A4D34A-92E9-427C-A107-B65EADB6141E}" type="slidenum">
              <a:rPr lang="fr-FR" smtClean="0"/>
              <a:t>19</a:t>
            </a:fld>
            <a:endParaRPr lang="fr-FR"/>
          </a:p>
        </p:txBody>
      </p:sp>
    </p:spTree>
    <p:extLst>
      <p:ext uri="{BB962C8B-B14F-4D97-AF65-F5344CB8AC3E}">
        <p14:creationId xmlns:p14="http://schemas.microsoft.com/office/powerpoint/2010/main" val="16473709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UP et UML</a:t>
            </a:r>
            <a:endParaRPr lang="fr-FR" dirty="0"/>
          </a:p>
        </p:txBody>
      </p:sp>
      <p:sp>
        <p:nvSpPr>
          <p:cNvPr id="3" name="Espace réservé du contenu 2"/>
          <p:cNvSpPr>
            <a:spLocks noGrp="1"/>
          </p:cNvSpPr>
          <p:nvPr>
            <p:ph sz="quarter" idx="1"/>
          </p:nvPr>
        </p:nvSpPr>
        <p:spPr/>
        <p:txBody>
          <a:bodyPr>
            <a:normAutofit/>
          </a:bodyPr>
          <a:lstStyle/>
          <a:p>
            <a:r>
              <a:rPr lang="fr-FR" dirty="0" smtClean="0"/>
              <a:t>UML est le langage de modélisation</a:t>
            </a:r>
          </a:p>
          <a:p>
            <a:r>
              <a:rPr lang="fr-FR" dirty="0" smtClean="0"/>
              <a:t>UP est une méthode qui utilise les notations UML qui permet de concevoir une application</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a:t>
            </a:fld>
            <a:endParaRPr lang="fr-FR"/>
          </a:p>
        </p:txBody>
      </p:sp>
    </p:spTree>
    <p:extLst>
      <p:ext uri="{BB962C8B-B14F-4D97-AF65-F5344CB8AC3E}">
        <p14:creationId xmlns:p14="http://schemas.microsoft.com/office/powerpoint/2010/main" val="35474848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2700" dirty="0"/>
              <a:t>Analyse du domaine (suite): </a:t>
            </a:r>
            <a:r>
              <a:rPr lang="fr-FR" dirty="0"/>
              <a:t/>
            </a:r>
            <a:br>
              <a:rPr lang="fr-FR" dirty="0"/>
            </a:br>
            <a:r>
              <a:rPr lang="fr-FR" dirty="0"/>
              <a:t>Etapes de l’analyse du domaine partie vue Système fermé</a:t>
            </a:r>
          </a:p>
        </p:txBody>
      </p:sp>
      <p:sp>
        <p:nvSpPr>
          <p:cNvPr id="3" name="Espace réservé du contenu 2"/>
          <p:cNvSpPr>
            <a:spLocks noGrp="1"/>
          </p:cNvSpPr>
          <p:nvPr>
            <p:ph sz="quarter" idx="1"/>
          </p:nvPr>
        </p:nvSpPr>
        <p:spPr>
          <a:xfrm>
            <a:off x="1043608" y="1628800"/>
            <a:ext cx="7488832" cy="4752528"/>
          </a:xfrm>
          <a:ln>
            <a:solidFill>
              <a:schemeClr val="accent1"/>
            </a:solidFill>
          </a:ln>
        </p:spPr>
        <p:txBody>
          <a:bodyPr>
            <a:normAutofit fontScale="47500" lnSpcReduction="20000"/>
          </a:bodyPr>
          <a:lstStyle/>
          <a:p>
            <a:pPr marL="0" indent="0">
              <a:buNone/>
            </a:pPr>
            <a:endParaRPr lang="fr-FR" dirty="0"/>
          </a:p>
          <a:p>
            <a:pPr marL="0" indent="0">
              <a:buNone/>
            </a:pPr>
            <a:r>
              <a:rPr lang="fr-FR" dirty="0"/>
              <a:t>– les coordonnées de l’adresse de livraison si elle est différente de</a:t>
            </a:r>
          </a:p>
          <a:p>
            <a:pPr marL="0" indent="0">
              <a:buNone/>
            </a:pPr>
            <a:r>
              <a:rPr lang="fr-FR" dirty="0"/>
              <a:t>l’adresse de facturation (nom, prénom, adresse postale complète,</a:t>
            </a:r>
          </a:p>
          <a:p>
            <a:pPr marL="0" indent="0">
              <a:buNone/>
            </a:pPr>
            <a:r>
              <a:rPr lang="fr-FR" dirty="0"/>
              <a:t>téléphone).</a:t>
            </a:r>
          </a:p>
          <a:p>
            <a:pPr marL="0" indent="0">
              <a:buNone/>
            </a:pPr>
            <a:endParaRPr lang="fr-FR" b="1" dirty="0" smtClean="0"/>
          </a:p>
          <a:p>
            <a:pPr marL="0" indent="0">
              <a:buNone/>
            </a:pPr>
            <a:r>
              <a:rPr lang="fr-FR" b="1" dirty="0" smtClean="0"/>
              <a:t>2 </a:t>
            </a:r>
            <a:r>
              <a:rPr lang="fr-FR" dirty="0"/>
              <a:t>Le Système affiche un récapitulatif des adresses indiquées et du</a:t>
            </a:r>
          </a:p>
          <a:p>
            <a:pPr marL="0" indent="0">
              <a:buNone/>
            </a:pPr>
            <a:r>
              <a:rPr lang="fr-FR" dirty="0"/>
              <a:t>panier à </a:t>
            </a:r>
            <a:r>
              <a:rPr lang="fr-FR" dirty="0" smtClean="0"/>
              <a:t>commander.</a:t>
            </a:r>
            <a:endParaRPr lang="fr-FR" b="1" dirty="0" smtClean="0"/>
          </a:p>
          <a:p>
            <a:pPr marL="0" indent="0">
              <a:buNone/>
            </a:pPr>
            <a:r>
              <a:rPr lang="fr-FR" b="1" dirty="0" smtClean="0"/>
              <a:t>3 </a:t>
            </a:r>
            <a:r>
              <a:rPr lang="fr-FR" dirty="0"/>
              <a:t>Le Client sélectionne le paiement par carte bancaire et valide sa</a:t>
            </a:r>
          </a:p>
          <a:p>
            <a:pPr marL="0" indent="0">
              <a:buNone/>
            </a:pPr>
            <a:r>
              <a:rPr lang="fr-FR" dirty="0"/>
              <a:t>commande. Il doit pour cela fournir un numéro de carte de crédit</a:t>
            </a:r>
          </a:p>
          <a:p>
            <a:pPr marL="0" indent="0">
              <a:buNone/>
            </a:pPr>
            <a:r>
              <a:rPr lang="fr-FR" dirty="0"/>
              <a:t>avec son type, sa date de validité et son numéro de contrôle.</a:t>
            </a:r>
            <a:endParaRPr lang="fr-FR" b="1" dirty="0" smtClean="0"/>
          </a:p>
          <a:p>
            <a:pPr marL="0" indent="0">
              <a:buNone/>
            </a:pPr>
            <a:r>
              <a:rPr lang="fr-FR" b="1" dirty="0" smtClean="0"/>
              <a:t>4 </a:t>
            </a:r>
            <a:r>
              <a:rPr lang="fr-FR" dirty="0"/>
              <a:t>Le Système envoie les informations cryptées au système externe de</a:t>
            </a:r>
          </a:p>
          <a:p>
            <a:pPr marL="0" indent="0">
              <a:buNone/>
            </a:pPr>
            <a:r>
              <a:rPr lang="fr-FR" dirty="0"/>
              <a:t>Paiement sécurisé.</a:t>
            </a:r>
          </a:p>
          <a:p>
            <a:pPr marL="0" indent="0">
              <a:buNone/>
            </a:pPr>
            <a:r>
              <a:rPr lang="fr-FR" b="1" dirty="0"/>
              <a:t>5 </a:t>
            </a:r>
            <a:r>
              <a:rPr lang="fr-FR" dirty="0"/>
              <a:t>Le Paiement sécurisé autorise la transaction.</a:t>
            </a:r>
          </a:p>
          <a:p>
            <a:pPr marL="0" indent="0">
              <a:buNone/>
            </a:pPr>
            <a:r>
              <a:rPr lang="fr-FR" b="1" dirty="0"/>
              <a:t>6 </a:t>
            </a:r>
            <a:r>
              <a:rPr lang="fr-FR" dirty="0"/>
              <a:t>Le Système confirme la prise de commande à l’Internaute.</a:t>
            </a:r>
          </a:p>
          <a:p>
            <a:pPr marL="0" indent="0">
              <a:buNone/>
            </a:pPr>
            <a:r>
              <a:rPr lang="fr-FR" b="1" dirty="0"/>
              <a:t>7 </a:t>
            </a:r>
            <a:r>
              <a:rPr lang="fr-FR" dirty="0"/>
              <a:t>Le Système envoie la commande validée au Service </a:t>
            </a:r>
            <a:r>
              <a:rPr lang="fr-FR" dirty="0" smtClean="0"/>
              <a:t>clients.</a:t>
            </a:r>
            <a:endParaRPr lang="fr-FR" dirty="0"/>
          </a:p>
          <a:p>
            <a:pPr marL="0" indent="0">
              <a:buNone/>
            </a:pPr>
            <a:r>
              <a:rPr lang="fr-FR" b="1" dirty="0"/>
              <a:t>8 </a:t>
            </a:r>
            <a:r>
              <a:rPr lang="fr-FR" dirty="0"/>
              <a:t>Le Système enregistre la commande</a:t>
            </a:r>
            <a:r>
              <a:rPr lang="fr-FR" dirty="0" smtClean="0"/>
              <a:t>.</a:t>
            </a:r>
          </a:p>
          <a:p>
            <a:pPr marL="0" indent="0">
              <a:buNone/>
            </a:pPr>
            <a:endParaRPr lang="fr-FR" dirty="0"/>
          </a:p>
          <a:p>
            <a:pPr marL="0" indent="0">
              <a:buNone/>
            </a:pPr>
            <a:r>
              <a:rPr lang="fr-FR" dirty="0" smtClean="0"/>
              <a:t>Exceptionnel </a:t>
            </a:r>
          </a:p>
          <a:p>
            <a:pPr marL="0" indent="0">
              <a:buNone/>
            </a:pPr>
            <a:r>
              <a:rPr lang="fr-FR" b="1" dirty="0" smtClean="0"/>
              <a:t>1-3a</a:t>
            </a:r>
            <a:r>
              <a:rPr lang="fr-FR" dirty="0" smtClean="0"/>
              <a:t>Le </a:t>
            </a:r>
            <a:r>
              <a:rPr lang="fr-FR" dirty="0"/>
              <a:t>Client annule sa commande.</a:t>
            </a:r>
          </a:p>
          <a:p>
            <a:pPr marL="0" indent="0">
              <a:buNone/>
            </a:pPr>
            <a:r>
              <a:rPr lang="fr-FR" dirty="0"/>
              <a:t>1. Le Système revient sur l’affichage du panier et le cas d’utilisation se</a:t>
            </a:r>
          </a:p>
          <a:p>
            <a:pPr marL="0" indent="0">
              <a:buNone/>
            </a:pPr>
            <a:r>
              <a:rPr lang="fr-FR" dirty="0"/>
              <a:t>termine en échec.</a:t>
            </a:r>
          </a:p>
          <a:p>
            <a:pPr marL="0" indent="0">
              <a:buNone/>
            </a:pPr>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20</a:t>
            </a:fld>
            <a:endParaRPr lang="fr-FR"/>
          </a:p>
        </p:txBody>
      </p:sp>
    </p:spTree>
    <p:extLst>
      <p:ext uri="{BB962C8B-B14F-4D97-AF65-F5344CB8AC3E}">
        <p14:creationId xmlns:p14="http://schemas.microsoft.com/office/powerpoint/2010/main" val="35999621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548680"/>
            <a:ext cx="8229600" cy="1143000"/>
          </a:xfrm>
        </p:spPr>
        <p:txBody>
          <a:bodyPr>
            <a:normAutofit fontScale="90000"/>
          </a:bodyPr>
          <a:lstStyle/>
          <a:p>
            <a:pPr marL="571500" indent="-514350"/>
            <a:r>
              <a:rPr lang="fr-FR" sz="2700" dirty="0"/>
              <a:t>Analyse du domaine (suite): </a:t>
            </a:r>
            <a:r>
              <a:rPr lang="fr-FR" dirty="0"/>
              <a:t/>
            </a:r>
            <a:br>
              <a:rPr lang="fr-FR" dirty="0"/>
            </a:br>
            <a:r>
              <a:rPr lang="fr-FR" dirty="0"/>
              <a:t>Etapes de l’analyse du domaine partie vue Système fermé</a:t>
            </a:r>
            <a:br>
              <a:rPr lang="fr-FR" dirty="0"/>
            </a:br>
            <a:endParaRPr lang="fr-FR" dirty="0"/>
          </a:p>
        </p:txBody>
      </p:sp>
      <p:sp>
        <p:nvSpPr>
          <p:cNvPr id="3" name="Espace réservé du contenu 2"/>
          <p:cNvSpPr>
            <a:spLocks noGrp="1"/>
          </p:cNvSpPr>
          <p:nvPr>
            <p:ph sz="quarter" idx="1"/>
          </p:nvPr>
        </p:nvSpPr>
        <p:spPr>
          <a:xfrm>
            <a:off x="611560" y="1844824"/>
            <a:ext cx="8064896" cy="4464496"/>
          </a:xfrm>
        </p:spPr>
        <p:txBody>
          <a:bodyPr/>
          <a:lstStyle/>
          <a:p>
            <a:pPr marL="571500" indent="-514350">
              <a:buFont typeface="+mj-lt"/>
              <a:buAutoNum type="alphaLcPeriod" startAt="4"/>
            </a:pPr>
            <a:r>
              <a:rPr lang="fr-FR" dirty="0"/>
              <a:t>Réalisez un diagramme </a:t>
            </a:r>
            <a:r>
              <a:rPr lang="fr-FR" dirty="0" smtClean="0"/>
              <a:t>d’activité </a:t>
            </a:r>
            <a:r>
              <a:rPr lang="fr-FR" dirty="0"/>
              <a:t>à partir du </a:t>
            </a:r>
            <a:r>
              <a:rPr lang="fr-FR" dirty="0" smtClean="0"/>
              <a:t>scénario nominal, alternatif et d’erreur.</a:t>
            </a:r>
          </a:p>
          <a:p>
            <a:pPr marL="422910" lvl="1" indent="0">
              <a:buNone/>
            </a:pPr>
            <a:r>
              <a:rPr lang="fr-FR" b="1" dirty="0" smtClean="0"/>
              <a:t>Il s’agit d’un exercice! Vous connaissez déjà le diagramme activité depuis les organigrammes en algorithme!</a:t>
            </a:r>
            <a:endParaRPr lang="fr-FR" b="1" dirty="0"/>
          </a:p>
          <a:p>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21</a:t>
            </a:fld>
            <a:endParaRPr lang="fr-FR"/>
          </a:p>
        </p:txBody>
      </p:sp>
    </p:spTree>
    <p:extLst>
      <p:ext uri="{BB962C8B-B14F-4D97-AF65-F5344CB8AC3E}">
        <p14:creationId xmlns:p14="http://schemas.microsoft.com/office/powerpoint/2010/main" val="38636253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2700" dirty="0"/>
              <a:t>Analyse du domaine (suite): </a:t>
            </a:r>
            <a:r>
              <a:rPr lang="fr-FR" dirty="0"/>
              <a:t/>
            </a:r>
            <a:br>
              <a:rPr lang="fr-FR" dirty="0"/>
            </a:br>
            <a:r>
              <a:rPr lang="fr-FR" dirty="0"/>
              <a:t>Etapes de l’analyse du domaine partie vue Système fermé</a:t>
            </a:r>
          </a:p>
        </p:txBody>
      </p:sp>
      <p:sp>
        <p:nvSpPr>
          <p:cNvPr id="3" name="Espace réservé du contenu 2"/>
          <p:cNvSpPr>
            <a:spLocks noGrp="1"/>
          </p:cNvSpPr>
          <p:nvPr>
            <p:ph sz="quarter" idx="1"/>
          </p:nvPr>
        </p:nvSpPr>
        <p:spPr>
          <a:xfrm>
            <a:off x="457200" y="1600200"/>
            <a:ext cx="4114800" cy="4565104"/>
          </a:xfrm>
        </p:spPr>
        <p:txBody>
          <a:bodyPr/>
          <a:lstStyle/>
          <a:p>
            <a:pPr marL="514350" indent="-514350">
              <a:buFont typeface="+mj-lt"/>
              <a:buAutoNum type="alphaLcPeriod" startAt="5"/>
            </a:pPr>
            <a:r>
              <a:rPr lang="fr-FR" dirty="0"/>
              <a:t>Réalisez un </a:t>
            </a:r>
            <a:r>
              <a:rPr lang="fr-FR" b="1" dirty="0"/>
              <a:t>diagramme </a:t>
            </a:r>
            <a:r>
              <a:rPr lang="fr-FR" b="1" dirty="0" smtClean="0"/>
              <a:t>de séquence système </a:t>
            </a:r>
            <a:r>
              <a:rPr lang="fr-FR" dirty="0"/>
              <a:t>pour le scénario nominal, et éventuellement </a:t>
            </a:r>
            <a:r>
              <a:rPr lang="fr-FR" dirty="0" smtClean="0"/>
              <a:t>d’autres pour </a:t>
            </a:r>
            <a:r>
              <a:rPr lang="fr-FR" dirty="0"/>
              <a:t>tous les scénarios alternatifs.</a:t>
            </a:r>
          </a:p>
          <a:p>
            <a:pPr marL="0" indent="0">
              <a:buNone/>
            </a:pPr>
            <a:endParaRPr lang="fr-F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556792"/>
            <a:ext cx="4480717"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ce réservé du numéro de diapositive 3"/>
          <p:cNvSpPr>
            <a:spLocks noGrp="1"/>
          </p:cNvSpPr>
          <p:nvPr>
            <p:ph type="sldNum" sz="quarter" idx="15"/>
          </p:nvPr>
        </p:nvSpPr>
        <p:spPr/>
        <p:txBody>
          <a:bodyPr/>
          <a:lstStyle/>
          <a:p>
            <a:fld id="{E8A4D34A-92E9-427C-A107-B65EADB6141E}" type="slidenum">
              <a:rPr lang="fr-FR" smtClean="0"/>
              <a:t>22</a:t>
            </a:fld>
            <a:endParaRPr lang="fr-FR"/>
          </a:p>
        </p:txBody>
      </p:sp>
    </p:spTree>
    <p:extLst>
      <p:ext uri="{BB962C8B-B14F-4D97-AF65-F5344CB8AC3E}">
        <p14:creationId xmlns:p14="http://schemas.microsoft.com/office/powerpoint/2010/main" val="2989852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solidFill>
                  <a:schemeClr val="tx1"/>
                </a:solidFill>
              </a:rPr>
              <a:t>Cas d’étude: </a:t>
            </a:r>
            <a:r>
              <a:rPr lang="fr-FR" b="1" dirty="0">
                <a:solidFill>
                  <a:schemeClr val="tx1"/>
                </a:solidFill>
              </a:rPr>
              <a:t>Système de gestion de demandes de formation</a:t>
            </a:r>
            <a:r>
              <a:rPr lang="fr-FR" b="1" dirty="0"/>
              <a:t/>
            </a:r>
            <a:br>
              <a:rPr lang="fr-FR" b="1" dirty="0"/>
            </a:br>
            <a:endParaRPr lang="fr-FR" dirty="0"/>
          </a:p>
        </p:txBody>
      </p:sp>
      <p:sp>
        <p:nvSpPr>
          <p:cNvPr id="3" name="Espace réservé du contenu 2"/>
          <p:cNvSpPr>
            <a:spLocks noGrp="1"/>
          </p:cNvSpPr>
          <p:nvPr>
            <p:ph sz="quarter" idx="1"/>
          </p:nvPr>
        </p:nvSpPr>
        <p:spPr>
          <a:xfrm>
            <a:off x="457200" y="1600200"/>
            <a:ext cx="8229600" cy="4925144"/>
          </a:xfrm>
        </p:spPr>
        <p:txBody>
          <a:bodyPr>
            <a:normAutofit fontScale="70000" lnSpcReduction="20000"/>
          </a:bodyPr>
          <a:lstStyle/>
          <a:p>
            <a:r>
              <a:rPr lang="fr-FR" b="1" dirty="0" smtClean="0"/>
              <a:t>En </a:t>
            </a:r>
            <a:r>
              <a:rPr lang="fr-FR" b="1" dirty="0"/>
              <a:t>vue de l’amélioration de son système d’information, </a:t>
            </a:r>
            <a:r>
              <a:rPr lang="fr-FR" b="1" dirty="0" smtClean="0"/>
              <a:t>une entreprise souhaite modéliser </a:t>
            </a:r>
            <a:r>
              <a:rPr lang="fr-FR" b="1" dirty="0"/>
              <a:t>le processus </a:t>
            </a:r>
            <a:r>
              <a:rPr lang="fr-FR" b="1" dirty="0" smtClean="0"/>
              <a:t>de demande de </a:t>
            </a:r>
            <a:r>
              <a:rPr lang="fr-FR" b="1" dirty="0"/>
              <a:t>formation </a:t>
            </a:r>
            <a:r>
              <a:rPr lang="fr-FR" b="1" dirty="0" smtClean="0"/>
              <a:t>de </a:t>
            </a:r>
            <a:r>
              <a:rPr lang="fr-FR" b="1" dirty="0"/>
              <a:t>ses employés afin </a:t>
            </a:r>
            <a:r>
              <a:rPr lang="fr-FR" b="1" dirty="0" smtClean="0"/>
              <a:t>d’automatiser certaines </a:t>
            </a:r>
            <a:r>
              <a:rPr lang="fr-FR" b="1" dirty="0"/>
              <a:t>tâches</a:t>
            </a:r>
          </a:p>
          <a:p>
            <a:r>
              <a:rPr lang="fr-FR" dirty="0" smtClean="0"/>
              <a:t>Initialisation </a:t>
            </a:r>
            <a:r>
              <a:rPr lang="fr-FR" dirty="0"/>
              <a:t>du processus de </a:t>
            </a:r>
            <a:r>
              <a:rPr lang="fr-FR" dirty="0" smtClean="0"/>
              <a:t>demande de formation </a:t>
            </a:r>
            <a:r>
              <a:rPr lang="fr-FR" dirty="0"/>
              <a:t>à la réception d’une demande de formation </a:t>
            </a:r>
            <a:r>
              <a:rPr lang="fr-FR" dirty="0" smtClean="0"/>
              <a:t>par le </a:t>
            </a:r>
            <a:r>
              <a:rPr lang="fr-FR" dirty="0"/>
              <a:t>responsable formation de la part d’un employé. Analyse de la demande par </a:t>
            </a:r>
            <a:r>
              <a:rPr lang="fr-FR" dirty="0" smtClean="0"/>
              <a:t>le responsable </a:t>
            </a:r>
            <a:r>
              <a:rPr lang="fr-FR" dirty="0"/>
              <a:t>et transmission de l’accord ou du désaccord à l’intéressé.</a:t>
            </a:r>
          </a:p>
          <a:p>
            <a:r>
              <a:rPr lang="fr-FR" dirty="0" smtClean="0"/>
              <a:t>En </a:t>
            </a:r>
            <a:r>
              <a:rPr lang="fr-FR" dirty="0"/>
              <a:t>cas d’accord,</a:t>
            </a:r>
          </a:p>
          <a:p>
            <a:pPr lvl="1"/>
            <a:r>
              <a:rPr lang="fr-FR" dirty="0" smtClean="0"/>
              <a:t>Recherche </a:t>
            </a:r>
            <a:r>
              <a:rPr lang="fr-FR" dirty="0"/>
              <a:t>par le responsable de formation, dans le catalogue des </a:t>
            </a:r>
            <a:r>
              <a:rPr lang="fr-FR" dirty="0" smtClean="0"/>
              <a:t>formations agréées</a:t>
            </a:r>
            <a:r>
              <a:rPr lang="fr-FR" dirty="0"/>
              <a:t>, d’un stage correspondant à la demande.</a:t>
            </a:r>
          </a:p>
          <a:p>
            <a:pPr lvl="1"/>
            <a:r>
              <a:rPr lang="fr-FR" dirty="0" smtClean="0"/>
              <a:t>Transmission </a:t>
            </a:r>
            <a:r>
              <a:rPr lang="fr-FR" dirty="0"/>
              <a:t>à l’employé demandeur du contenu de la formation correspondant </a:t>
            </a:r>
            <a:r>
              <a:rPr lang="fr-FR" dirty="0" smtClean="0"/>
              <a:t>à la </a:t>
            </a:r>
            <a:r>
              <a:rPr lang="fr-FR" dirty="0"/>
              <a:t>demande et du planning des sessions.</a:t>
            </a:r>
          </a:p>
          <a:p>
            <a:pPr lvl="1"/>
            <a:r>
              <a:rPr lang="fr-FR" dirty="0" smtClean="0"/>
              <a:t>Après </a:t>
            </a:r>
            <a:r>
              <a:rPr lang="fr-FR" dirty="0"/>
              <a:t>validation auprès de l’employé, inscription auprès de l’organisme </a:t>
            </a:r>
            <a:r>
              <a:rPr lang="fr-FR" dirty="0" smtClean="0"/>
              <a:t>de formation </a:t>
            </a:r>
            <a:r>
              <a:rPr lang="fr-FR" dirty="0"/>
              <a:t>de l’employé par le responsable à la session de formation choisie.</a:t>
            </a:r>
          </a:p>
          <a:p>
            <a:r>
              <a:rPr lang="fr-FR" dirty="0" smtClean="0"/>
              <a:t>En </a:t>
            </a:r>
            <a:r>
              <a:rPr lang="fr-FR" dirty="0"/>
              <a:t>cas d’empêchement de l’employé, obligation de l’employé d’informer le </a:t>
            </a:r>
            <a:r>
              <a:rPr lang="fr-FR" dirty="0" smtClean="0"/>
              <a:t>responsable au plus tôt </a:t>
            </a:r>
            <a:r>
              <a:rPr lang="fr-FR" dirty="0"/>
              <a:t>pour annuler l’inscription ou la demande.</a:t>
            </a:r>
          </a:p>
          <a:p>
            <a:r>
              <a:rPr lang="fr-FR" dirty="0" smtClean="0"/>
              <a:t>A </a:t>
            </a:r>
            <a:r>
              <a:rPr lang="fr-FR" dirty="0"/>
              <a:t>la fin de la formation, remise par le participant au responsable d’une </a:t>
            </a:r>
            <a:r>
              <a:rPr lang="fr-FR" dirty="0" smtClean="0"/>
              <a:t>fiche d’appréciation </a:t>
            </a:r>
            <a:r>
              <a:rPr lang="fr-FR" dirty="0"/>
              <a:t>de la formation et d’un document justifiant sa présence au cours de </a:t>
            </a:r>
            <a:r>
              <a:rPr lang="fr-FR" dirty="0" smtClean="0"/>
              <a:t>la formation</a:t>
            </a:r>
            <a:r>
              <a:rPr lang="fr-FR" dirty="0"/>
              <a:t>.</a:t>
            </a:r>
          </a:p>
          <a:p>
            <a:r>
              <a:rPr lang="fr-FR" dirty="0" smtClean="0"/>
              <a:t>Contrôle</a:t>
            </a:r>
            <a:r>
              <a:rPr lang="fr-FR" dirty="0"/>
              <a:t>, par </a:t>
            </a:r>
            <a:r>
              <a:rPr lang="fr-FR" dirty="0" smtClean="0"/>
              <a:t>le </a:t>
            </a:r>
            <a:r>
              <a:rPr lang="fr-FR" dirty="0"/>
              <a:t>responsable, de la facture envoyée par l’organisme de formation </a:t>
            </a:r>
            <a:r>
              <a:rPr lang="fr-FR" dirty="0" smtClean="0"/>
              <a:t>avant transmission </a:t>
            </a:r>
            <a:r>
              <a:rPr lang="fr-FR" dirty="0"/>
              <a:t>au service comptable.</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23</a:t>
            </a:fld>
            <a:endParaRPr lang="fr-FR"/>
          </a:p>
        </p:txBody>
      </p:sp>
    </p:spTree>
    <p:extLst>
      <p:ext uri="{BB962C8B-B14F-4D97-AF65-F5344CB8AC3E}">
        <p14:creationId xmlns:p14="http://schemas.microsoft.com/office/powerpoint/2010/main" val="15921401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solidFill>
                  <a:schemeClr val="tx1"/>
                </a:solidFill>
              </a:rPr>
              <a:t>Cas d’étude: </a:t>
            </a:r>
            <a:r>
              <a:rPr lang="fr-FR" b="1" dirty="0">
                <a:solidFill>
                  <a:schemeClr val="tx1"/>
                </a:solidFill>
              </a:rPr>
              <a:t>Système de gestion de demandes de formation</a:t>
            </a:r>
            <a:endParaRPr lang="fr-FR" dirty="0">
              <a:solidFill>
                <a:schemeClr val="tx1"/>
              </a:solidFill>
            </a:endParaRPr>
          </a:p>
        </p:txBody>
      </p:sp>
      <p:sp>
        <p:nvSpPr>
          <p:cNvPr id="3" name="Espace réservé du contenu 2"/>
          <p:cNvSpPr>
            <a:spLocks noGrp="1"/>
          </p:cNvSpPr>
          <p:nvPr>
            <p:ph sz="quarter" idx="1"/>
          </p:nvPr>
        </p:nvSpPr>
        <p:spPr/>
        <p:txBody>
          <a:bodyPr/>
          <a:lstStyle/>
          <a:p>
            <a:pPr marL="971550" lvl="1" indent="-514350">
              <a:buFont typeface="+mj-lt"/>
              <a:buAutoNum type="arabicPeriod"/>
            </a:pPr>
            <a:r>
              <a:rPr lang="fr-FR" dirty="0" smtClean="0"/>
              <a:t>Identifier </a:t>
            </a:r>
            <a:r>
              <a:rPr lang="fr-FR" dirty="0"/>
              <a:t>les </a:t>
            </a:r>
            <a:r>
              <a:rPr lang="fr-FR" dirty="0" smtClean="0"/>
              <a:t>acteurs:</a:t>
            </a:r>
            <a:endParaRPr lang="fr-FR" dirty="0"/>
          </a:p>
          <a:p>
            <a:pPr marL="914400" lvl="1" indent="-457200">
              <a:buFont typeface="+mj-lt"/>
              <a:buAutoNum type="arabicPeriod"/>
            </a:pPr>
            <a:endParaRPr lang="fr-FR" dirty="0" smtClean="0">
              <a:solidFill>
                <a:schemeClr val="accent2">
                  <a:lumMod val="75000"/>
                </a:schemeClr>
              </a:solidFill>
            </a:endParaRPr>
          </a:p>
          <a:p>
            <a:pPr marL="914400" lvl="1" indent="-457200">
              <a:buFont typeface="+mj-lt"/>
              <a:buAutoNum type="arabicPeriod"/>
            </a:pPr>
            <a:endParaRPr lang="fr-FR" dirty="0">
              <a:solidFill>
                <a:schemeClr val="accent2">
                  <a:lumMod val="75000"/>
                </a:schemeClr>
              </a:solidFill>
            </a:endParaRPr>
          </a:p>
          <a:p>
            <a:pPr marL="914400" lvl="1" indent="-457200">
              <a:buFont typeface="+mj-lt"/>
              <a:buAutoNum type="arabicPeriod"/>
            </a:pPr>
            <a:endParaRPr lang="fr-FR" dirty="0" smtClean="0">
              <a:solidFill>
                <a:schemeClr val="accent2">
                  <a:lumMod val="75000"/>
                </a:schemeClr>
              </a:solidFill>
            </a:endParaRPr>
          </a:p>
          <a:p>
            <a:pPr marL="457200" lvl="1" indent="0">
              <a:buNone/>
            </a:pPr>
            <a:endParaRPr lang="fr-FR" dirty="0">
              <a:solidFill>
                <a:schemeClr val="accent2">
                  <a:lumMod val="75000"/>
                </a:schemeClr>
              </a:solidFill>
            </a:endParaRPr>
          </a:p>
          <a:p>
            <a:pPr marL="971550" lvl="1" indent="-514350">
              <a:buFont typeface="+mj-lt"/>
              <a:buAutoNum type="arabicPeriod" startAt="2"/>
            </a:pPr>
            <a:r>
              <a:rPr lang="fr-FR" dirty="0"/>
              <a:t>Réalisez un diagramme de contexte</a:t>
            </a:r>
          </a:p>
          <a:p>
            <a:pPr marL="342900" lvl="1" indent="-342900">
              <a:buFont typeface="Arial" pitchFamily="34" charset="0"/>
              <a:buChar char="•"/>
            </a:pPr>
            <a:endParaRPr lang="fr-FR" dirty="0">
              <a:solidFill>
                <a:schemeClr val="accent2">
                  <a:lumMod val="75000"/>
                </a:schemeClr>
              </a:solidFill>
            </a:endParaRPr>
          </a:p>
          <a:p>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24</a:t>
            </a:fld>
            <a:endParaRPr lang="fr-F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132856"/>
            <a:ext cx="4562475"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5285" y="4149080"/>
            <a:ext cx="5314950"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13789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chemeClr val="tx1"/>
                </a:solidFill>
              </a:rPr>
              <a:t>Cas d’étude: </a:t>
            </a:r>
            <a:r>
              <a:rPr lang="fr-FR" b="1" dirty="0">
                <a:solidFill>
                  <a:schemeClr val="tx1"/>
                </a:solidFill>
              </a:rPr>
              <a:t>Système de gestion de demandes de formation</a:t>
            </a:r>
            <a:endParaRPr lang="fr-FR" dirty="0">
              <a:solidFill>
                <a:schemeClr val="tx1"/>
              </a:solidFill>
            </a:endParaRPr>
          </a:p>
        </p:txBody>
      </p:sp>
      <p:sp>
        <p:nvSpPr>
          <p:cNvPr id="3" name="Espace réservé du contenu 2"/>
          <p:cNvSpPr>
            <a:spLocks noGrp="1"/>
          </p:cNvSpPr>
          <p:nvPr>
            <p:ph sz="quarter" idx="1"/>
          </p:nvPr>
        </p:nvSpPr>
        <p:spPr/>
        <p:txBody>
          <a:bodyPr>
            <a:normAutofit fontScale="62500" lnSpcReduction="20000"/>
          </a:bodyPr>
          <a:lstStyle/>
          <a:p>
            <a:pPr marL="457200" indent="-457200">
              <a:buFont typeface="+mj-lt"/>
              <a:buAutoNum type="arabicPeriod" startAt="3"/>
            </a:pPr>
            <a:r>
              <a:rPr lang="fr-FR" b="1" dirty="0"/>
              <a:t>Identifier les cas d’utilisation</a:t>
            </a:r>
            <a:r>
              <a:rPr lang="fr-FR" b="1" dirty="0" smtClean="0"/>
              <a:t>:</a:t>
            </a:r>
          </a:p>
          <a:p>
            <a:pPr marL="457200" indent="-457200">
              <a:buFont typeface="+mj-lt"/>
              <a:buAutoNum type="arabicPeriod" startAt="3"/>
            </a:pPr>
            <a:endParaRPr lang="fr-FR" b="1" dirty="0"/>
          </a:p>
          <a:p>
            <a:pPr lvl="1"/>
            <a:r>
              <a:rPr lang="fr-FR" b="1" dirty="0" smtClean="0"/>
              <a:t>Demander une formation: </a:t>
            </a:r>
            <a:r>
              <a:rPr lang="fr-FR" dirty="0" smtClean="0"/>
              <a:t>L’employé peut consulter le catalogue et sélectionner un thème, ou une formation ou même une session particulière. La demande est automatiquement enregistrée par le système et transmise au responsable formation par e-mail.</a:t>
            </a:r>
            <a:endParaRPr lang="fr-FR" b="1" dirty="0" smtClean="0"/>
          </a:p>
          <a:p>
            <a:pPr lvl="1"/>
            <a:r>
              <a:rPr lang="fr-FR" b="1" dirty="0" smtClean="0"/>
              <a:t>Traiter les demandes:</a:t>
            </a:r>
            <a:r>
              <a:rPr lang="fr-FR" dirty="0" smtClean="0"/>
              <a:t> Le responsable formation va utiliser le système pour indiquer aux employés sa décision(accord ou refus). En cas d’accord sur une session précise, le système va envoyer automatiquement par fax une demande d’inscription sous forme de bon de commande à l’organisme concerné. Si l’employé n’a pas choisi une session, mais simplement une formation ou un thème, le responsable va consulter le catalogue et sélectionner les sessions qui paraissent correspondre le mieux à la demande. Cette sélection sera transmise par e-mail à l’employé, qui pourra ainsi faire une nouvelle demande plus précise.</a:t>
            </a:r>
            <a:endParaRPr lang="fr-FR" b="1" dirty="0" smtClean="0"/>
          </a:p>
          <a:p>
            <a:pPr lvl="1"/>
            <a:r>
              <a:rPr lang="fr-FR" b="1" dirty="0" smtClean="0"/>
              <a:t>Gérer ses demandes: </a:t>
            </a:r>
            <a:r>
              <a:rPr lang="fr-FR" dirty="0" smtClean="0"/>
              <a:t>L’employé peut consulter l’état de ses demandes de formation en cours et éventuellement les annuler individuellement. Il peut également préciser une demande incomplète. Le responsable formation est automatiquement averti par email.</a:t>
            </a:r>
            <a:endParaRPr lang="fr-FR" b="1" dirty="0" smtClean="0"/>
          </a:p>
          <a:p>
            <a:pPr lvl="1"/>
            <a:r>
              <a:rPr lang="fr-FR" b="1" dirty="0" smtClean="0"/>
              <a:t>Mettre à jour le catalogue: </a:t>
            </a:r>
            <a:r>
              <a:rPr lang="fr-FR" dirty="0" smtClean="0"/>
              <a:t>Le responsable formation peut introduire une nouvelle formation dans le catalogue, modifier une formation existante ou supprimer une formation qu’un organisme a abandonnée. Il peut également modifier les regroupements de formations qui ont été faits par thèmes. Il a aussi la possibilité de mettre à jour les dates et lieux des sessions.</a:t>
            </a:r>
            <a:endParaRPr lang="fr-FR" b="1" dirty="0" smtClean="0"/>
          </a:p>
          <a:p>
            <a:pPr marL="0" indent="0">
              <a:buNone/>
            </a:pPr>
            <a:endParaRPr lang="fr-FR" b="1" dirty="0" smtClean="0">
              <a:solidFill>
                <a:schemeClr val="accent2">
                  <a:lumMod val="75000"/>
                </a:schemeClr>
              </a:solidFill>
            </a:endParaRP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25</a:t>
            </a:fld>
            <a:endParaRPr lang="fr-FR"/>
          </a:p>
        </p:txBody>
      </p:sp>
    </p:spTree>
    <p:extLst>
      <p:ext uri="{BB962C8B-B14F-4D97-AF65-F5344CB8AC3E}">
        <p14:creationId xmlns:p14="http://schemas.microsoft.com/office/powerpoint/2010/main" val="36105568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chemeClr val="tx1"/>
                </a:solidFill>
              </a:rPr>
              <a:t>Cas d’étude: </a:t>
            </a:r>
            <a:r>
              <a:rPr lang="fr-FR" b="1" dirty="0">
                <a:solidFill>
                  <a:schemeClr val="tx1"/>
                </a:solidFill>
              </a:rPr>
              <a:t>Système de gestion de demandes de formation</a:t>
            </a:r>
            <a:endParaRPr lang="fr-FR" dirty="0">
              <a:solidFill>
                <a:schemeClr val="tx1"/>
              </a:solidFill>
            </a:endParaRPr>
          </a:p>
        </p:txBody>
      </p:sp>
      <p:sp>
        <p:nvSpPr>
          <p:cNvPr id="3" name="Espace réservé du contenu 2"/>
          <p:cNvSpPr>
            <a:spLocks noGrp="1"/>
          </p:cNvSpPr>
          <p:nvPr>
            <p:ph sz="quarter" idx="1"/>
          </p:nvPr>
        </p:nvSpPr>
        <p:spPr/>
        <p:txBody>
          <a:bodyPr/>
          <a:lstStyle/>
          <a:p>
            <a:pPr marL="571500" indent="-514350">
              <a:buFont typeface="+mj-lt"/>
              <a:buAutoNum type="arabicPeriod" startAt="4"/>
            </a:pPr>
            <a:r>
              <a:rPr lang="fr-FR" b="1" dirty="0"/>
              <a:t>Réalisez un diagramme des cas </a:t>
            </a:r>
            <a:r>
              <a:rPr lang="fr-FR" b="1" dirty="0" smtClean="0"/>
              <a:t>d’utilisation</a:t>
            </a:r>
            <a:endParaRPr lang="fr-FR" b="1"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26</a:t>
            </a:fld>
            <a:endParaRPr lang="fr-F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2975" y="2492896"/>
            <a:ext cx="5753342" cy="3902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0660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solidFill>
                  <a:schemeClr val="tx1"/>
                </a:solidFill>
              </a:rPr>
              <a:t>Cas d’étude: </a:t>
            </a:r>
            <a:r>
              <a:rPr lang="fr-FR" dirty="0" smtClean="0">
                <a:solidFill>
                  <a:schemeClr val="tx1"/>
                </a:solidFill>
              </a:rPr>
              <a:t>Cas d’utilisation </a:t>
            </a:r>
            <a:r>
              <a:rPr lang="fr-FR" b="1" dirty="0" smtClean="0">
                <a:solidFill>
                  <a:schemeClr val="tx1"/>
                </a:solidFill>
              </a:rPr>
              <a:t>Mettre à jour le catalogue</a:t>
            </a:r>
            <a:endParaRPr lang="fr-FR" b="1" dirty="0">
              <a:solidFill>
                <a:schemeClr val="tx1"/>
              </a:solidFill>
            </a:endParaRPr>
          </a:p>
        </p:txBody>
      </p:sp>
      <p:sp>
        <p:nvSpPr>
          <p:cNvPr id="3" name="Espace réservé du contenu 2"/>
          <p:cNvSpPr>
            <a:spLocks noGrp="1"/>
          </p:cNvSpPr>
          <p:nvPr>
            <p:ph sz="quarter" idx="1"/>
          </p:nvPr>
        </p:nvSpPr>
        <p:spPr>
          <a:xfrm>
            <a:off x="457200" y="1600200"/>
            <a:ext cx="7467600" cy="748680"/>
          </a:xfrm>
        </p:spPr>
        <p:txBody>
          <a:bodyPr>
            <a:normAutofit fontScale="85000" lnSpcReduction="10000"/>
          </a:bodyPr>
          <a:lstStyle/>
          <a:p>
            <a:pPr marL="457200" indent="-457200">
              <a:buFont typeface="+mj-lt"/>
              <a:buAutoNum type="arabicPeriod" startAt="5"/>
            </a:pPr>
            <a:r>
              <a:rPr lang="fr-FR" dirty="0"/>
              <a:t>Décrire le </a:t>
            </a:r>
            <a:r>
              <a:rPr lang="fr-FR" dirty="0" smtClean="0"/>
              <a:t>scénario correspondant à un cas d’utilisation</a:t>
            </a:r>
          </a:p>
          <a:p>
            <a:pPr marL="822960" lvl="1" indent="-457200">
              <a:buFont typeface="+mj-lt"/>
              <a:buAutoNum type="alphaLcPeriod"/>
            </a:pPr>
            <a:r>
              <a:rPr lang="fr-FR" dirty="0" smtClean="0"/>
              <a:t>Description résumée du cas d’utilisation</a:t>
            </a:r>
          </a:p>
          <a:p>
            <a:pPr marL="822960" lvl="1" indent="-457200">
              <a:buFont typeface="+mj-lt"/>
              <a:buAutoNum type="alphaLcPeriod"/>
            </a:pPr>
            <a:endParaRPr lang="fr-FR" dirty="0">
              <a:solidFill>
                <a:srgbClr val="0070C0"/>
              </a:solidFill>
            </a:endParaRP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27</a:t>
            </a:fld>
            <a:endParaRPr lang="fr-BE"/>
          </a:p>
        </p:txBody>
      </p:sp>
      <p:pic>
        <p:nvPicPr>
          <p:cNvPr id="4098" name="Picture 2"/>
          <p:cNvPicPr>
            <a:picLocks noChangeAspect="1" noChangeArrowheads="1"/>
          </p:cNvPicPr>
          <p:nvPr/>
        </p:nvPicPr>
        <p:blipFill>
          <a:blip r:embed="rId2" cstate="print"/>
          <a:srcRect/>
          <a:stretch>
            <a:fillRect/>
          </a:stretch>
        </p:blipFill>
        <p:spPr bwMode="auto">
          <a:xfrm>
            <a:off x="1691680" y="2852936"/>
            <a:ext cx="5010150" cy="3895725"/>
          </a:xfrm>
          <a:prstGeom prst="rect">
            <a:avLst/>
          </a:prstGeom>
          <a:noFill/>
          <a:ln w="9525">
            <a:noFill/>
            <a:miter lim="800000"/>
            <a:headEnd/>
            <a:tailEnd/>
          </a:ln>
        </p:spPr>
      </p:pic>
    </p:spTree>
    <p:extLst>
      <p:ext uri="{BB962C8B-B14F-4D97-AF65-F5344CB8AC3E}">
        <p14:creationId xmlns:p14="http://schemas.microsoft.com/office/powerpoint/2010/main" val="13406563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chemeClr val="tx1"/>
                </a:solidFill>
              </a:rPr>
              <a:t>Cas d’étude: Cas d’utilisation </a:t>
            </a:r>
            <a:r>
              <a:rPr lang="fr-FR" b="1" dirty="0">
                <a:solidFill>
                  <a:schemeClr val="tx1"/>
                </a:solidFill>
              </a:rPr>
              <a:t>Mettre à jour le catalogue</a:t>
            </a:r>
            <a:endParaRPr lang="fr-FR" dirty="0">
              <a:solidFill>
                <a:schemeClr val="tx1"/>
              </a:solidFill>
            </a:endParaRPr>
          </a:p>
        </p:txBody>
      </p:sp>
      <p:sp>
        <p:nvSpPr>
          <p:cNvPr id="3" name="Espace réservé du contenu 2"/>
          <p:cNvSpPr>
            <a:spLocks noGrp="1"/>
          </p:cNvSpPr>
          <p:nvPr>
            <p:ph sz="quarter" idx="1"/>
          </p:nvPr>
        </p:nvSpPr>
        <p:spPr/>
        <p:txBody>
          <a:bodyPr>
            <a:normAutofit/>
          </a:bodyPr>
          <a:lstStyle/>
          <a:p>
            <a:pPr marL="822960" lvl="1" indent="-457200">
              <a:buFont typeface="+mj-lt"/>
              <a:buAutoNum type="alphaLcParenR" startAt="2"/>
            </a:pPr>
            <a:r>
              <a:rPr lang="fr-FR" dirty="0" smtClean="0"/>
              <a:t>Recherche </a:t>
            </a:r>
            <a:r>
              <a:rPr lang="fr-FR" dirty="0"/>
              <a:t>des événements initiaux et finaux de chaque </a:t>
            </a:r>
            <a:r>
              <a:rPr lang="fr-FR" dirty="0" smtClean="0"/>
              <a:t>cas d’utilisation</a:t>
            </a:r>
          </a:p>
          <a:p>
            <a:pPr marL="0" indent="0">
              <a:buNone/>
            </a:pPr>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28</a:t>
            </a:fld>
            <a:endParaRPr lang="fr-FR"/>
          </a:p>
        </p:txBody>
      </p:sp>
      <p:graphicFrame>
        <p:nvGraphicFramePr>
          <p:cNvPr id="5" name="Diagramme 4"/>
          <p:cNvGraphicFramePr/>
          <p:nvPr>
            <p:extLst>
              <p:ext uri="{D42A27DB-BD31-4B8C-83A1-F6EECF244321}">
                <p14:modId xmlns:p14="http://schemas.microsoft.com/office/powerpoint/2010/main" val="3573800266"/>
              </p:ext>
            </p:extLst>
          </p:nvPr>
        </p:nvGraphicFramePr>
        <p:xfrm>
          <a:off x="1475656" y="2420888"/>
          <a:ext cx="5832648"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57205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chemeClr val="tx1"/>
                </a:solidFill>
              </a:rPr>
              <a:t>Cas d’étude: Cas d’utilisation </a:t>
            </a:r>
            <a:r>
              <a:rPr lang="fr-FR" b="1" dirty="0">
                <a:solidFill>
                  <a:schemeClr val="tx1"/>
                </a:solidFill>
              </a:rPr>
              <a:t>Mettre à jour le catalogue</a:t>
            </a:r>
            <a:endParaRPr lang="fr-FR" dirty="0">
              <a:solidFill>
                <a:schemeClr val="tx1"/>
              </a:solidFill>
            </a:endParaRPr>
          </a:p>
        </p:txBody>
      </p:sp>
      <p:sp>
        <p:nvSpPr>
          <p:cNvPr id="3" name="Espace réservé du contenu 2"/>
          <p:cNvSpPr>
            <a:spLocks noGrp="1"/>
          </p:cNvSpPr>
          <p:nvPr>
            <p:ph sz="quarter" idx="1"/>
          </p:nvPr>
        </p:nvSpPr>
        <p:spPr>
          <a:xfrm>
            <a:off x="457200" y="1600200"/>
            <a:ext cx="7467600" cy="532656"/>
          </a:xfrm>
        </p:spPr>
        <p:txBody>
          <a:bodyPr>
            <a:normAutofit/>
          </a:bodyPr>
          <a:lstStyle/>
          <a:p>
            <a:pPr marL="822960" lvl="1" indent="-457200">
              <a:buFont typeface="+mj-lt"/>
              <a:buAutoNum type="alphaLcParenR" startAt="3"/>
            </a:pPr>
            <a:r>
              <a:rPr lang="fr-FR" dirty="0"/>
              <a:t>Recherche des </a:t>
            </a:r>
            <a:r>
              <a:rPr lang="fr-FR" dirty="0" smtClean="0"/>
              <a:t>pré et post conditions</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29</a:t>
            </a:fld>
            <a:endParaRPr lang="fr-BE"/>
          </a:p>
        </p:txBody>
      </p:sp>
      <p:pic>
        <p:nvPicPr>
          <p:cNvPr id="5122" name="Picture 2"/>
          <p:cNvPicPr>
            <a:picLocks noChangeAspect="1" noChangeArrowheads="1"/>
          </p:cNvPicPr>
          <p:nvPr/>
        </p:nvPicPr>
        <p:blipFill>
          <a:blip r:embed="rId2" cstate="print"/>
          <a:srcRect/>
          <a:stretch>
            <a:fillRect/>
          </a:stretch>
        </p:blipFill>
        <p:spPr bwMode="auto">
          <a:xfrm>
            <a:off x="179512" y="2160240"/>
            <a:ext cx="8652845" cy="4725144"/>
          </a:xfrm>
          <a:prstGeom prst="rect">
            <a:avLst/>
          </a:prstGeom>
          <a:noFill/>
          <a:ln w="9525">
            <a:noFill/>
            <a:miter lim="800000"/>
            <a:headEnd/>
            <a:tailEnd/>
          </a:ln>
        </p:spPr>
      </p:pic>
    </p:spTree>
    <p:extLst>
      <p:ext uri="{BB962C8B-B14F-4D97-AF65-F5344CB8AC3E}">
        <p14:creationId xmlns:p14="http://schemas.microsoft.com/office/powerpoint/2010/main" val="38813247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étapes d’un projet informatique</a:t>
            </a:r>
            <a:endParaRPr lang="fr-FR" dirty="0"/>
          </a:p>
        </p:txBody>
      </p:sp>
      <p:sp>
        <p:nvSpPr>
          <p:cNvPr id="3" name="Espace réservé du contenu 2"/>
          <p:cNvSpPr>
            <a:spLocks noGrp="1"/>
          </p:cNvSpPr>
          <p:nvPr>
            <p:ph sz="quarter" idx="1"/>
          </p:nvPr>
        </p:nvSpPr>
        <p:spPr/>
        <p:txBody>
          <a:bodyPr>
            <a:normAutofit fontScale="92500" lnSpcReduction="20000"/>
          </a:bodyPr>
          <a:lstStyle/>
          <a:p>
            <a:r>
              <a:rPr lang="fr-FR" b="1" dirty="0"/>
              <a:t>Spécifications initiales du système </a:t>
            </a:r>
            <a:r>
              <a:rPr lang="fr-FR" dirty="0"/>
              <a:t>: définition </a:t>
            </a:r>
            <a:r>
              <a:rPr lang="fr-FR" dirty="0" smtClean="0"/>
              <a:t>et formulation </a:t>
            </a:r>
            <a:r>
              <a:rPr lang="fr-FR" dirty="0"/>
              <a:t>des exigences provisoires</a:t>
            </a:r>
          </a:p>
          <a:p>
            <a:r>
              <a:rPr lang="fr-FR" b="1" dirty="0" smtClean="0"/>
              <a:t>Analyse </a:t>
            </a:r>
            <a:r>
              <a:rPr lang="fr-FR" dirty="0"/>
              <a:t>: Compréhension en profondeur des exigences </a:t>
            </a:r>
            <a:r>
              <a:rPr lang="fr-FR" dirty="0" smtClean="0"/>
              <a:t>à partir </a:t>
            </a:r>
            <a:r>
              <a:rPr lang="fr-FR" dirty="0"/>
              <a:t>de la construction de modèles</a:t>
            </a:r>
          </a:p>
          <a:p>
            <a:r>
              <a:rPr lang="fr-FR" b="1" dirty="0" smtClean="0"/>
              <a:t>Conception </a:t>
            </a:r>
            <a:r>
              <a:rPr lang="fr-FR" b="1" dirty="0"/>
              <a:t>du système </a:t>
            </a:r>
            <a:r>
              <a:rPr lang="fr-FR" dirty="0"/>
              <a:t>: Mise au point de l’architecture </a:t>
            </a:r>
            <a:r>
              <a:rPr lang="fr-FR" dirty="0" smtClean="0"/>
              <a:t>du système </a:t>
            </a:r>
            <a:r>
              <a:rPr lang="fr-FR" dirty="0"/>
              <a:t>en instaurant les politiques de conception </a:t>
            </a:r>
            <a:r>
              <a:rPr lang="fr-FR" dirty="0" smtClean="0"/>
              <a:t>des classes</a:t>
            </a:r>
          </a:p>
          <a:p>
            <a:r>
              <a:rPr lang="fr-FR" dirty="0" smtClean="0"/>
              <a:t> </a:t>
            </a:r>
            <a:r>
              <a:rPr lang="fr-FR" b="1" dirty="0"/>
              <a:t>Conception des classes </a:t>
            </a:r>
            <a:r>
              <a:rPr lang="fr-FR" dirty="0"/>
              <a:t>:</a:t>
            </a:r>
          </a:p>
          <a:p>
            <a:pPr marL="457200" lvl="1" indent="0">
              <a:buNone/>
            </a:pPr>
            <a:r>
              <a:rPr lang="fr-FR" dirty="0"/>
              <a:t>• Augmentation et ajustement des modèles du monde </a:t>
            </a:r>
            <a:r>
              <a:rPr lang="fr-FR" dirty="0" smtClean="0"/>
              <a:t>réel issus </a:t>
            </a:r>
            <a:r>
              <a:rPr lang="fr-FR" dirty="0"/>
              <a:t>de l’analyse en vue d’une compatibilité avec </a:t>
            </a:r>
            <a:r>
              <a:rPr lang="fr-FR" dirty="0" smtClean="0"/>
              <a:t>une implémentation </a:t>
            </a:r>
            <a:r>
              <a:rPr lang="fr-FR" dirty="0"/>
              <a:t>informatique</a:t>
            </a:r>
          </a:p>
          <a:p>
            <a:pPr marL="457200" lvl="1" indent="0">
              <a:buNone/>
            </a:pPr>
            <a:r>
              <a:rPr lang="fr-FR" dirty="0"/>
              <a:t>• Détermination des algorithmes des opérations</a:t>
            </a:r>
          </a:p>
          <a:p>
            <a:r>
              <a:rPr lang="fr-FR" b="1" dirty="0" smtClean="0"/>
              <a:t>Implémentation </a:t>
            </a:r>
            <a:r>
              <a:rPr lang="fr-FR" dirty="0"/>
              <a:t>: Traduction de la conception en code</a:t>
            </a:r>
          </a:p>
          <a:p>
            <a:r>
              <a:rPr lang="fr-FR" b="1" dirty="0" smtClean="0"/>
              <a:t>Test </a:t>
            </a:r>
            <a:r>
              <a:rPr lang="fr-FR" dirty="0"/>
              <a:t>: Vérification du bon fonctionnement de l’</a:t>
            </a:r>
            <a:r>
              <a:rPr lang="fr-FR" dirty="0" err="1"/>
              <a:t>applica</a:t>
            </a:r>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3</a:t>
            </a:fld>
            <a:endParaRPr lang="fr-FR"/>
          </a:p>
        </p:txBody>
      </p:sp>
    </p:spTree>
    <p:extLst>
      <p:ext uri="{BB962C8B-B14F-4D97-AF65-F5344CB8AC3E}">
        <p14:creationId xmlns:p14="http://schemas.microsoft.com/office/powerpoint/2010/main" val="22058642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chemeClr val="tx1"/>
                </a:solidFill>
              </a:rPr>
              <a:t>Cas d’étude: Cas d’utilisation </a:t>
            </a:r>
            <a:r>
              <a:rPr lang="fr-FR" b="1" dirty="0">
                <a:solidFill>
                  <a:schemeClr val="tx1"/>
                </a:solidFill>
              </a:rPr>
              <a:t>Mettre à jour le catalogue</a:t>
            </a:r>
            <a:endParaRPr lang="fr-FR" dirty="0">
              <a:solidFill>
                <a:schemeClr val="tx1"/>
              </a:solidFill>
            </a:endParaRPr>
          </a:p>
        </p:txBody>
      </p:sp>
      <p:sp>
        <p:nvSpPr>
          <p:cNvPr id="3" name="Espace réservé du contenu 2"/>
          <p:cNvSpPr>
            <a:spLocks noGrp="1"/>
          </p:cNvSpPr>
          <p:nvPr>
            <p:ph sz="quarter" idx="1"/>
          </p:nvPr>
        </p:nvSpPr>
        <p:spPr/>
        <p:txBody>
          <a:bodyPr/>
          <a:lstStyle/>
          <a:p>
            <a:pPr marL="457200" indent="-457200">
              <a:buFont typeface="+mj-lt"/>
              <a:buAutoNum type="alphaLcParenR" startAt="4"/>
            </a:pPr>
            <a:r>
              <a:rPr lang="fr-FR" dirty="0" smtClean="0"/>
              <a:t>Décrivez les scénarios nominaux, alternatifs et d’exception de chaque use case</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30</a:t>
            </a:fld>
            <a:endParaRPr lang="fr-BE"/>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2420888"/>
            <a:ext cx="3400425"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28681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chemeClr val="tx1"/>
                </a:solidFill>
              </a:rPr>
              <a:t>Cas d’étude: Cas d’utilisation </a:t>
            </a:r>
            <a:r>
              <a:rPr lang="fr-FR" b="1" dirty="0">
                <a:solidFill>
                  <a:schemeClr val="tx1"/>
                </a:solidFill>
              </a:rPr>
              <a:t>Mettre à jour le catalogue</a:t>
            </a:r>
            <a:endParaRPr lang="fr-FR" dirty="0">
              <a:solidFill>
                <a:schemeClr val="tx1"/>
              </a:solidFill>
            </a:endParaRPr>
          </a:p>
        </p:txBody>
      </p:sp>
      <p:sp>
        <p:nvSpPr>
          <p:cNvPr id="3" name="Espace réservé du contenu 2"/>
          <p:cNvSpPr>
            <a:spLocks noGrp="1"/>
          </p:cNvSpPr>
          <p:nvPr>
            <p:ph sz="quarter" idx="1"/>
          </p:nvPr>
        </p:nvSpPr>
        <p:spPr>
          <a:xfrm>
            <a:off x="457200" y="1600200"/>
            <a:ext cx="7467600" cy="604664"/>
          </a:xfrm>
        </p:spPr>
        <p:txBody>
          <a:bodyPr/>
          <a:lstStyle/>
          <a:p>
            <a:r>
              <a:rPr lang="fr-FR" dirty="0" smtClean="0"/>
              <a:t>Scénario nominal</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31</a:t>
            </a:fld>
            <a:endParaRPr lang="fr-BE"/>
          </a:p>
        </p:txBody>
      </p:sp>
      <p:pic>
        <p:nvPicPr>
          <p:cNvPr id="6146" name="Picture 2"/>
          <p:cNvPicPr>
            <a:picLocks noChangeAspect="1" noChangeArrowheads="1"/>
          </p:cNvPicPr>
          <p:nvPr/>
        </p:nvPicPr>
        <p:blipFill>
          <a:blip r:embed="rId2" cstate="print"/>
          <a:srcRect/>
          <a:stretch>
            <a:fillRect/>
          </a:stretch>
        </p:blipFill>
        <p:spPr bwMode="auto">
          <a:xfrm>
            <a:off x="395536" y="2050435"/>
            <a:ext cx="8119690" cy="4807565"/>
          </a:xfrm>
          <a:prstGeom prst="rect">
            <a:avLst/>
          </a:prstGeom>
          <a:noFill/>
          <a:ln w="9525">
            <a:noFill/>
            <a:miter lim="800000"/>
            <a:headEnd/>
            <a:tailEnd/>
          </a:ln>
        </p:spPr>
      </p:pic>
      <p:cxnSp>
        <p:nvCxnSpPr>
          <p:cNvPr id="6" name="Connecteur droit 5"/>
          <p:cNvCxnSpPr/>
          <p:nvPr/>
        </p:nvCxnSpPr>
        <p:spPr>
          <a:xfrm>
            <a:off x="611560" y="3861048"/>
            <a:ext cx="74168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165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Correction: Scénario des cas d’utilisation</a:t>
            </a:r>
          </a:p>
        </p:txBody>
      </p:sp>
      <p:sp>
        <p:nvSpPr>
          <p:cNvPr id="3" name="Espace réservé du contenu 2"/>
          <p:cNvSpPr>
            <a:spLocks noGrp="1"/>
          </p:cNvSpPr>
          <p:nvPr>
            <p:ph sz="quarter" idx="1"/>
          </p:nvPr>
        </p:nvSpPr>
        <p:spPr>
          <a:xfrm>
            <a:off x="457200" y="1600200"/>
            <a:ext cx="7467600" cy="532656"/>
          </a:xfrm>
        </p:spPr>
        <p:txBody>
          <a:bodyPr/>
          <a:lstStyle/>
          <a:p>
            <a:r>
              <a:rPr lang="fr-FR" dirty="0" smtClean="0"/>
              <a:t>Scénario alternatif 2a</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32</a:t>
            </a:fld>
            <a:endParaRPr lang="fr-BE"/>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348880"/>
            <a:ext cx="5381625"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29397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Correction: Scénario des cas d’utilisation</a:t>
            </a:r>
          </a:p>
        </p:txBody>
      </p:sp>
      <p:sp>
        <p:nvSpPr>
          <p:cNvPr id="3" name="Espace réservé du contenu 2"/>
          <p:cNvSpPr>
            <a:spLocks noGrp="1"/>
          </p:cNvSpPr>
          <p:nvPr>
            <p:ph sz="quarter" idx="1"/>
          </p:nvPr>
        </p:nvSpPr>
        <p:spPr>
          <a:xfrm>
            <a:off x="457200" y="1600200"/>
            <a:ext cx="7467600" cy="892696"/>
          </a:xfrm>
        </p:spPr>
        <p:txBody>
          <a:bodyPr/>
          <a:lstStyle/>
          <a:p>
            <a:r>
              <a:rPr lang="fr-FR" dirty="0"/>
              <a:t>Scénario </a:t>
            </a:r>
            <a:r>
              <a:rPr lang="fr-FR" dirty="0" smtClean="0"/>
              <a:t>alternatif 2b</a:t>
            </a:r>
            <a:endParaRPr lang="fr-FR" dirty="0"/>
          </a:p>
          <a:p>
            <a:pPr marL="0" indent="0">
              <a:buNone/>
            </a:pP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33</a:t>
            </a:fld>
            <a:endParaRPr lang="fr-BE"/>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060848"/>
            <a:ext cx="4562475" cy="465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63385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Correction: Scénario des cas d’utilisation</a:t>
            </a:r>
          </a:p>
        </p:txBody>
      </p:sp>
      <p:sp>
        <p:nvSpPr>
          <p:cNvPr id="3" name="Espace réservé du contenu 2"/>
          <p:cNvSpPr>
            <a:spLocks noGrp="1"/>
          </p:cNvSpPr>
          <p:nvPr>
            <p:ph sz="quarter" idx="1"/>
          </p:nvPr>
        </p:nvSpPr>
        <p:spPr>
          <a:xfrm>
            <a:off x="457200" y="1600200"/>
            <a:ext cx="7467600" cy="676672"/>
          </a:xfrm>
        </p:spPr>
        <p:txBody>
          <a:bodyPr/>
          <a:lstStyle/>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34</a:t>
            </a:fld>
            <a:endParaRPr lang="fr-BE"/>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5121" y="2348880"/>
            <a:ext cx="5328592" cy="413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34813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Le GAB</a:t>
            </a:r>
            <a:endParaRPr lang="fr-FR" dirty="0"/>
          </a:p>
        </p:txBody>
      </p:sp>
      <p:sp>
        <p:nvSpPr>
          <p:cNvPr id="3" name="Espace réservé du contenu 2"/>
          <p:cNvSpPr>
            <a:spLocks noGrp="1"/>
          </p:cNvSpPr>
          <p:nvPr>
            <p:ph sz="quarter" idx="1"/>
          </p:nvPr>
        </p:nvSpPr>
        <p:spPr/>
        <p:txBody>
          <a:bodyPr>
            <a:normAutofit fontScale="92500" lnSpcReduction="10000"/>
          </a:bodyPr>
          <a:lstStyle/>
          <a:p>
            <a:r>
              <a:rPr lang="fr-FR" dirty="0" smtClean="0"/>
              <a:t>Description du besoin:</a:t>
            </a:r>
          </a:p>
          <a:p>
            <a:pPr lvl="1"/>
            <a:r>
              <a:rPr lang="fr-FR" dirty="0" smtClean="0"/>
              <a:t>Cette </a:t>
            </a:r>
            <a:r>
              <a:rPr lang="fr-FR" dirty="0"/>
              <a:t>étude de cas concerne un système simplifié de Guichet Automatique de </a:t>
            </a:r>
            <a:r>
              <a:rPr lang="fr-FR" dirty="0" smtClean="0"/>
              <a:t>Banque (GAB</a:t>
            </a:r>
            <a:r>
              <a:rPr lang="fr-FR" dirty="0"/>
              <a:t>). Le GAB offre les services suivants :</a:t>
            </a:r>
          </a:p>
          <a:p>
            <a:pPr lvl="2"/>
            <a:r>
              <a:rPr lang="fr-FR" dirty="0" smtClean="0"/>
              <a:t>Distribution </a:t>
            </a:r>
            <a:r>
              <a:rPr lang="fr-FR" dirty="0"/>
              <a:t>d’argent à tout Porteur de carte de </a:t>
            </a:r>
            <a:r>
              <a:rPr lang="fr-FR" dirty="0" smtClean="0"/>
              <a:t>crédit, </a:t>
            </a:r>
            <a:r>
              <a:rPr lang="fr-FR" i="1" dirty="0" smtClean="0"/>
              <a:t>via</a:t>
            </a:r>
            <a:r>
              <a:rPr lang="fr-FR" i="1" dirty="0"/>
              <a:t> </a:t>
            </a:r>
            <a:r>
              <a:rPr lang="fr-FR" dirty="0" smtClean="0"/>
              <a:t>un </a:t>
            </a:r>
            <a:r>
              <a:rPr lang="fr-FR" dirty="0"/>
              <a:t>lecteur de carte et </a:t>
            </a:r>
            <a:r>
              <a:rPr lang="fr-FR" dirty="0" smtClean="0"/>
              <a:t>un distributeur </a:t>
            </a:r>
            <a:r>
              <a:rPr lang="fr-FR" dirty="0"/>
              <a:t>de billets.</a:t>
            </a:r>
          </a:p>
          <a:p>
            <a:pPr lvl="2"/>
            <a:r>
              <a:rPr lang="fr-FR" dirty="0" smtClean="0"/>
              <a:t>Consultation </a:t>
            </a:r>
            <a:r>
              <a:rPr lang="fr-FR" dirty="0"/>
              <a:t>de solde de compte, dépôt en numéraire et dépôt de chèques pour </a:t>
            </a:r>
            <a:r>
              <a:rPr lang="fr-FR" dirty="0" smtClean="0"/>
              <a:t>les clients </a:t>
            </a:r>
            <a:r>
              <a:rPr lang="fr-FR" dirty="0"/>
              <a:t>porteurs d’une carte de crédit de la banque adossée au GAB.</a:t>
            </a:r>
          </a:p>
          <a:p>
            <a:pPr lvl="1"/>
            <a:r>
              <a:rPr lang="fr-FR" dirty="0"/>
              <a:t>N’oubliez pas non plus que :</a:t>
            </a:r>
          </a:p>
          <a:p>
            <a:pPr lvl="2"/>
            <a:r>
              <a:rPr lang="fr-FR" dirty="0" smtClean="0"/>
              <a:t>Toutes </a:t>
            </a:r>
            <a:r>
              <a:rPr lang="fr-FR" dirty="0"/>
              <a:t>les transactions sont sécurisées.</a:t>
            </a:r>
          </a:p>
          <a:p>
            <a:pPr lvl="2"/>
            <a:r>
              <a:rPr lang="fr-FR" dirty="0" smtClean="0"/>
              <a:t>Il </a:t>
            </a:r>
            <a:r>
              <a:rPr lang="fr-FR" dirty="0"/>
              <a:t>est parfois nécessaire de recharger le distributeur, etc</a:t>
            </a:r>
            <a:r>
              <a:rPr lang="fr-FR" dirty="0" smtClean="0"/>
              <a:t>.</a:t>
            </a:r>
          </a:p>
          <a:p>
            <a:r>
              <a:rPr lang="fr-FR" dirty="0" smtClean="0"/>
              <a:t>Exercice: Réalisez les premières étapes du UP vue précédemment. </a:t>
            </a:r>
            <a:r>
              <a:rPr lang="fr-FR" dirty="0"/>
              <a:t>L’énoncé précédent </a:t>
            </a:r>
            <a:r>
              <a:rPr lang="fr-FR" dirty="0" smtClean="0"/>
              <a:t>est volontairement </a:t>
            </a:r>
            <a:r>
              <a:rPr lang="fr-FR" dirty="0"/>
              <a:t>incomplet et </a:t>
            </a:r>
            <a:r>
              <a:rPr lang="fr-FR" dirty="0" smtClean="0"/>
              <a:t>imprécis. Pensez à poser des questions à votre client!</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35</a:t>
            </a:fld>
            <a:endParaRPr lang="fr-BE"/>
          </a:p>
        </p:txBody>
      </p:sp>
    </p:spTree>
    <p:extLst>
      <p:ext uri="{BB962C8B-B14F-4D97-AF65-F5344CB8AC3E}">
        <p14:creationId xmlns:p14="http://schemas.microsoft.com/office/powerpoint/2010/main" val="1122748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Liens utiles</a:t>
            </a:r>
            <a:endParaRPr lang="fr-FR"/>
          </a:p>
        </p:txBody>
      </p:sp>
      <p:sp>
        <p:nvSpPr>
          <p:cNvPr id="3" name="Espace réservé du contenu 2"/>
          <p:cNvSpPr>
            <a:spLocks noGrp="1"/>
          </p:cNvSpPr>
          <p:nvPr>
            <p:ph sz="quarter" idx="1"/>
          </p:nvPr>
        </p:nvSpPr>
        <p:spPr/>
        <p:txBody>
          <a:bodyPr/>
          <a:lstStyle/>
          <a:p>
            <a:r>
              <a:rPr lang="fr-FR" dirty="0">
                <a:hlinkClick r:id="rId2"/>
              </a:rPr>
              <a:t>http://</a:t>
            </a:r>
            <a:r>
              <a:rPr lang="fr-FR" dirty="0" smtClean="0">
                <a:hlinkClick r:id="rId2"/>
              </a:rPr>
              <a:t>www.holub.com/goodies/uml/index.html</a:t>
            </a:r>
            <a:endParaRPr lang="fr-FR" dirty="0"/>
          </a:p>
          <a:p>
            <a:r>
              <a:rPr lang="fr-FR" dirty="0" smtClean="0">
                <a:hlinkClick r:id="rId3"/>
              </a:rPr>
              <a:t>http</a:t>
            </a:r>
            <a:r>
              <a:rPr lang="fr-FR" dirty="0">
                <a:hlinkClick r:id="rId3"/>
              </a:rPr>
              <a:t>://</a:t>
            </a:r>
            <a:r>
              <a:rPr lang="fr-FR" dirty="0" smtClean="0">
                <a:hlinkClick r:id="rId3"/>
              </a:rPr>
              <a:t>dev.opnworks.com/downloads/formation-uml/referenceUML/referenceUML.html</a:t>
            </a:r>
            <a:endParaRPr lang="fr-FR" dirty="0" smtClean="0"/>
          </a:p>
          <a:p>
            <a:endParaRPr lang="fr-FR" dirty="0"/>
          </a:p>
          <a:p>
            <a:r>
              <a:rPr lang="fr-FR" dirty="0" smtClean="0"/>
              <a:t>Outils équivalent à Enterprise </a:t>
            </a:r>
            <a:r>
              <a:rPr lang="fr-FR" smtClean="0"/>
              <a:t>architecte gratuit</a:t>
            </a:r>
            <a:endParaRPr lang="fr-FR" dirty="0" smtClean="0"/>
          </a:p>
          <a:p>
            <a:pPr lvl="1"/>
            <a:r>
              <a:rPr lang="fr-FR" dirty="0" smtClean="0"/>
              <a:t>Visual paradigme</a:t>
            </a:r>
          </a:p>
          <a:p>
            <a:pPr lvl="1"/>
            <a:r>
              <a:rPr lang="fr-FR" dirty="0" smtClean="0"/>
              <a:t>Star UML</a:t>
            </a:r>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36</a:t>
            </a:fld>
            <a:endParaRPr lang="fr-FR"/>
          </a:p>
        </p:txBody>
      </p:sp>
    </p:spTree>
    <p:extLst>
      <p:ext uri="{BB962C8B-B14F-4D97-AF65-F5344CB8AC3E}">
        <p14:creationId xmlns:p14="http://schemas.microsoft.com/office/powerpoint/2010/main" val="8732313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étapes d’un projet informatique</a:t>
            </a:r>
          </a:p>
        </p:txBody>
      </p:sp>
      <p:graphicFrame>
        <p:nvGraphicFramePr>
          <p:cNvPr id="5" name="Diagramme 4"/>
          <p:cNvGraphicFramePr/>
          <p:nvPr>
            <p:extLst>
              <p:ext uri="{D42A27DB-BD31-4B8C-83A1-F6EECF244321}">
                <p14:modId xmlns:p14="http://schemas.microsoft.com/office/powerpoint/2010/main" val="2764767431"/>
              </p:ext>
            </p:extLst>
          </p:nvPr>
        </p:nvGraphicFramePr>
        <p:xfrm>
          <a:off x="28610" y="1700808"/>
          <a:ext cx="475252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ZoneTexte 5"/>
          <p:cNvSpPr txBox="1"/>
          <p:nvPr/>
        </p:nvSpPr>
        <p:spPr>
          <a:xfrm>
            <a:off x="3707904" y="1772816"/>
            <a:ext cx="4947060" cy="369332"/>
          </a:xfrm>
          <a:prstGeom prst="rect">
            <a:avLst/>
          </a:prstGeom>
          <a:noFill/>
        </p:spPr>
        <p:txBody>
          <a:bodyPr wrap="none" rtlCol="0">
            <a:spAutoFit/>
          </a:bodyPr>
          <a:lstStyle/>
          <a:p>
            <a:r>
              <a:rPr lang="fr-FR" b="1" dirty="0"/>
              <a:t>S’accorder sur ce qui doit être fait dans le système</a:t>
            </a:r>
            <a:endParaRPr lang="fr-FR" dirty="0"/>
          </a:p>
        </p:txBody>
      </p:sp>
      <p:sp>
        <p:nvSpPr>
          <p:cNvPr id="7" name="ZoneTexte 6"/>
          <p:cNvSpPr txBox="1"/>
          <p:nvPr/>
        </p:nvSpPr>
        <p:spPr>
          <a:xfrm>
            <a:off x="3707904" y="2636912"/>
            <a:ext cx="3753272" cy="369332"/>
          </a:xfrm>
          <a:prstGeom prst="rect">
            <a:avLst/>
          </a:prstGeom>
          <a:noFill/>
        </p:spPr>
        <p:txBody>
          <a:bodyPr wrap="none" rtlCol="0">
            <a:spAutoFit/>
          </a:bodyPr>
          <a:lstStyle/>
          <a:p>
            <a:r>
              <a:rPr lang="fr-FR" b="1" dirty="0"/>
              <a:t>Comprendre les besoins et les décrire</a:t>
            </a:r>
            <a:endParaRPr lang="fr-FR" dirty="0"/>
          </a:p>
        </p:txBody>
      </p:sp>
      <p:sp>
        <p:nvSpPr>
          <p:cNvPr id="8" name="ZoneTexte 7"/>
          <p:cNvSpPr txBox="1"/>
          <p:nvPr/>
        </p:nvSpPr>
        <p:spPr>
          <a:xfrm>
            <a:off x="3731575" y="3429000"/>
            <a:ext cx="4139146" cy="646331"/>
          </a:xfrm>
          <a:prstGeom prst="rect">
            <a:avLst/>
          </a:prstGeom>
          <a:noFill/>
        </p:spPr>
        <p:txBody>
          <a:bodyPr wrap="none" rtlCol="0">
            <a:spAutoFit/>
          </a:bodyPr>
          <a:lstStyle/>
          <a:p>
            <a:r>
              <a:rPr lang="fr-FR" b="1" dirty="0"/>
              <a:t>S’accorder sur la manière dont le système</a:t>
            </a:r>
          </a:p>
          <a:p>
            <a:r>
              <a:rPr lang="fr-FR" b="1" dirty="0"/>
              <a:t>doit être construit</a:t>
            </a:r>
            <a:endParaRPr lang="fr-FR" dirty="0"/>
          </a:p>
        </p:txBody>
      </p:sp>
      <p:sp>
        <p:nvSpPr>
          <p:cNvPr id="9" name="ZoneTexte 8"/>
          <p:cNvSpPr txBox="1"/>
          <p:nvPr/>
        </p:nvSpPr>
        <p:spPr>
          <a:xfrm>
            <a:off x="3731575" y="4365104"/>
            <a:ext cx="3389711" cy="369332"/>
          </a:xfrm>
          <a:prstGeom prst="rect">
            <a:avLst/>
          </a:prstGeom>
          <a:noFill/>
        </p:spPr>
        <p:txBody>
          <a:bodyPr wrap="none" rtlCol="0">
            <a:spAutoFit/>
          </a:bodyPr>
          <a:lstStyle/>
          <a:p>
            <a:r>
              <a:rPr lang="fr-FR" b="1" dirty="0"/>
              <a:t>Coder le résultat de la conception</a:t>
            </a:r>
            <a:endParaRPr lang="fr-FR" dirty="0"/>
          </a:p>
        </p:txBody>
      </p:sp>
      <p:sp>
        <p:nvSpPr>
          <p:cNvPr id="10" name="ZoneTexte 9"/>
          <p:cNvSpPr txBox="1"/>
          <p:nvPr/>
        </p:nvSpPr>
        <p:spPr>
          <a:xfrm>
            <a:off x="3731575" y="5157192"/>
            <a:ext cx="5304921" cy="646331"/>
          </a:xfrm>
          <a:prstGeom prst="rect">
            <a:avLst/>
          </a:prstGeom>
          <a:noFill/>
        </p:spPr>
        <p:txBody>
          <a:bodyPr wrap="square" rtlCol="0">
            <a:spAutoFit/>
          </a:bodyPr>
          <a:lstStyle/>
          <a:p>
            <a:r>
              <a:rPr lang="fr-FR" b="1" dirty="0"/>
              <a:t>Tester si le système est conforme </a:t>
            </a:r>
            <a:r>
              <a:rPr lang="fr-FR" b="1" dirty="0" smtClean="0"/>
              <a:t>au cahier </a:t>
            </a:r>
            <a:r>
              <a:rPr lang="fr-FR" b="1" dirty="0"/>
              <a:t>des charges</a:t>
            </a:r>
            <a:endParaRPr lang="fr-FR" dirty="0"/>
          </a:p>
        </p:txBody>
      </p:sp>
      <p:sp>
        <p:nvSpPr>
          <p:cNvPr id="3" name="Espace réservé du numéro de diapositive 2"/>
          <p:cNvSpPr>
            <a:spLocks noGrp="1"/>
          </p:cNvSpPr>
          <p:nvPr>
            <p:ph type="sldNum" sz="quarter" idx="15"/>
          </p:nvPr>
        </p:nvSpPr>
        <p:spPr/>
        <p:txBody>
          <a:bodyPr/>
          <a:lstStyle/>
          <a:p>
            <a:fld id="{E8A4D34A-92E9-427C-A107-B65EADB6141E}" type="slidenum">
              <a:rPr lang="fr-FR" smtClean="0"/>
              <a:t>4</a:t>
            </a:fld>
            <a:endParaRPr lang="fr-FR"/>
          </a:p>
        </p:txBody>
      </p:sp>
    </p:spTree>
    <p:extLst>
      <p:ext uri="{BB962C8B-B14F-4D97-AF65-F5344CB8AC3E}">
        <p14:creationId xmlns:p14="http://schemas.microsoft.com/office/powerpoint/2010/main" val="5905743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Le cycle de vie: un cycle de vie itératif pour le UP</a:t>
            </a:r>
            <a:endParaRPr lang="fr-FR" dirty="0"/>
          </a:p>
        </p:txBody>
      </p:sp>
      <p:sp>
        <p:nvSpPr>
          <p:cNvPr id="3" name="Espace réservé du contenu 2"/>
          <p:cNvSpPr>
            <a:spLocks noGrp="1"/>
          </p:cNvSpPr>
          <p:nvPr>
            <p:ph sz="quarter" idx="1"/>
          </p:nvPr>
        </p:nvSpPr>
        <p:spPr/>
        <p:txBody>
          <a:bodyPr>
            <a:normAutofit fontScale="85000" lnSpcReduction="10000"/>
          </a:bodyPr>
          <a:lstStyle/>
          <a:p>
            <a:r>
              <a:rPr lang="fr-FR" b="1" dirty="0"/>
              <a:t>Plusieurs styles de cycle de vie :</a:t>
            </a:r>
          </a:p>
          <a:p>
            <a:pPr lvl="1"/>
            <a:r>
              <a:rPr lang="fr-FR" b="1" dirty="0" smtClean="0"/>
              <a:t>Développement </a:t>
            </a:r>
            <a:r>
              <a:rPr lang="fr-FR" b="1" dirty="0"/>
              <a:t>en cascade :</a:t>
            </a:r>
          </a:p>
          <a:p>
            <a:pPr lvl="2"/>
            <a:r>
              <a:rPr lang="fr-FR" dirty="0" smtClean="0"/>
              <a:t>Séquence </a:t>
            </a:r>
            <a:r>
              <a:rPr lang="fr-FR" dirty="0"/>
              <a:t>linéaire des différents stades</a:t>
            </a:r>
          </a:p>
          <a:p>
            <a:pPr lvl="2"/>
            <a:r>
              <a:rPr lang="fr-FR" dirty="0" smtClean="0"/>
              <a:t>Pas </a:t>
            </a:r>
            <a:r>
              <a:rPr lang="fr-FR" dirty="0"/>
              <a:t>de retour en arrière</a:t>
            </a:r>
          </a:p>
          <a:p>
            <a:pPr lvl="2"/>
            <a:r>
              <a:rPr lang="fr-FR" dirty="0" smtClean="0"/>
              <a:t>Passage </a:t>
            </a:r>
            <a:r>
              <a:rPr lang="fr-FR" dirty="0"/>
              <a:t>au stade suivant après la fin complète du stade précédent</a:t>
            </a:r>
          </a:p>
          <a:p>
            <a:pPr lvl="2"/>
            <a:r>
              <a:rPr lang="fr-FR" dirty="0" smtClean="0"/>
              <a:t>Pour </a:t>
            </a:r>
            <a:r>
              <a:rPr lang="fr-FR" dirty="0"/>
              <a:t>des applications bien comprises avec des exigences bien stabilisées </a:t>
            </a:r>
            <a:r>
              <a:rPr lang="fr-FR" dirty="0" smtClean="0"/>
              <a:t>et des </a:t>
            </a:r>
            <a:r>
              <a:rPr lang="fr-FR" dirty="0"/>
              <a:t>résultats d’analyse et de conception prévisibles</a:t>
            </a:r>
          </a:p>
          <a:p>
            <a:pPr lvl="2"/>
            <a:r>
              <a:rPr lang="fr-FR" dirty="0" smtClean="0"/>
              <a:t>Pas </a:t>
            </a:r>
            <a:r>
              <a:rPr lang="fr-FR" dirty="0"/>
              <a:t>de livraison d’un système utilisable avant la finalisation complète </a:t>
            </a:r>
            <a:r>
              <a:rPr lang="fr-FR" dirty="0" smtClean="0"/>
              <a:t>du système</a:t>
            </a:r>
            <a:endParaRPr lang="fr-FR" dirty="0"/>
          </a:p>
          <a:p>
            <a:pPr lvl="1"/>
            <a:r>
              <a:rPr lang="fr-FR" b="1" dirty="0" smtClean="0"/>
              <a:t>Développement </a:t>
            </a:r>
            <a:r>
              <a:rPr lang="fr-FR" b="1" dirty="0"/>
              <a:t>itératif :</a:t>
            </a:r>
          </a:p>
          <a:p>
            <a:pPr lvl="2"/>
            <a:r>
              <a:rPr lang="fr-FR" dirty="0" smtClean="0"/>
              <a:t>Élargissement </a:t>
            </a:r>
            <a:r>
              <a:rPr lang="fr-FR" dirty="0"/>
              <a:t>du périmètre du système par ajout successif de propriétés </a:t>
            </a:r>
            <a:r>
              <a:rPr lang="fr-FR" dirty="0" smtClean="0"/>
              <a:t>et de </a:t>
            </a:r>
            <a:r>
              <a:rPr lang="fr-FR" dirty="0"/>
              <a:t>comportement aux objets existants et de nouveaux types d’objets</a:t>
            </a:r>
          </a:p>
          <a:p>
            <a:pPr lvl="2"/>
            <a:r>
              <a:rPr lang="fr-FR" dirty="0" smtClean="0"/>
              <a:t>Plusieurs </a:t>
            </a:r>
            <a:r>
              <a:rPr lang="fr-FR" dirty="0"/>
              <a:t>itérations avant le livrable final – chaque itération comprenant </a:t>
            </a:r>
            <a:r>
              <a:rPr lang="fr-FR" dirty="0" smtClean="0"/>
              <a:t>un ensemble </a:t>
            </a:r>
            <a:r>
              <a:rPr lang="fr-FR" dirty="0"/>
              <a:t>complet de stades</a:t>
            </a:r>
          </a:p>
          <a:p>
            <a:pPr lvl="2"/>
            <a:r>
              <a:rPr lang="fr-FR" dirty="0" smtClean="0"/>
              <a:t>Pas </a:t>
            </a:r>
            <a:r>
              <a:rPr lang="fr-FR" dirty="0"/>
              <a:t>de construction du système dans son intégralité en une seule fois</a:t>
            </a:r>
          </a:p>
          <a:p>
            <a:pPr lvl="2"/>
            <a:r>
              <a:rPr lang="fr-FR" dirty="0" smtClean="0"/>
              <a:t>Valable </a:t>
            </a:r>
            <a:r>
              <a:rPr lang="fr-FR" dirty="0"/>
              <a:t>pour la plupart des applications</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5</a:t>
            </a:fld>
            <a:endParaRPr lang="fr-FR"/>
          </a:p>
        </p:txBody>
      </p:sp>
    </p:spTree>
    <p:extLst>
      <p:ext uri="{BB962C8B-B14F-4D97-AF65-F5344CB8AC3E}">
        <p14:creationId xmlns:p14="http://schemas.microsoft.com/office/powerpoint/2010/main" val="41369005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Le cahier des </a:t>
            </a:r>
            <a:r>
              <a:rPr lang="fr-FR" b="1" dirty="0" smtClean="0"/>
              <a:t>charges</a:t>
            </a:r>
            <a:endParaRPr lang="fr-FR" dirty="0"/>
          </a:p>
        </p:txBody>
      </p:sp>
      <p:sp>
        <p:nvSpPr>
          <p:cNvPr id="3" name="Espace réservé du contenu 2"/>
          <p:cNvSpPr>
            <a:spLocks noGrp="1"/>
          </p:cNvSpPr>
          <p:nvPr>
            <p:ph sz="quarter" idx="1"/>
          </p:nvPr>
        </p:nvSpPr>
        <p:spPr/>
        <p:txBody>
          <a:bodyPr/>
          <a:lstStyle/>
          <a:p>
            <a:r>
              <a:rPr lang="fr-FR" dirty="0"/>
              <a:t>Le cahier des charges, c'est </a:t>
            </a:r>
            <a:r>
              <a:rPr lang="fr-FR" dirty="0" smtClean="0"/>
              <a:t>la définition</a:t>
            </a:r>
            <a:r>
              <a:rPr lang="fr-FR" dirty="0"/>
              <a:t>, l’expression écrite </a:t>
            </a:r>
            <a:r>
              <a:rPr lang="fr-FR" dirty="0" smtClean="0"/>
              <a:t>des besoins </a:t>
            </a:r>
            <a:r>
              <a:rPr lang="fr-FR" dirty="0"/>
              <a:t>à satisfaire</a:t>
            </a:r>
          </a:p>
          <a:p>
            <a:r>
              <a:rPr lang="fr-FR" dirty="0"/>
              <a:t>Le cahier des charges sert à formaliser le besoin </a:t>
            </a:r>
            <a:r>
              <a:rPr lang="fr-FR" dirty="0" smtClean="0"/>
              <a:t>et à </a:t>
            </a:r>
            <a:r>
              <a:rPr lang="fr-FR" dirty="0"/>
              <a:t>l'expliquer aux différents acteurs pour </a:t>
            </a:r>
            <a:r>
              <a:rPr lang="fr-FR" dirty="0" smtClean="0"/>
              <a:t>s'assurer que </a:t>
            </a:r>
            <a:r>
              <a:rPr lang="fr-FR" dirty="0"/>
              <a:t>tout le monde est d'accord</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6</a:t>
            </a:fld>
            <a:endParaRPr lang="fr-FR"/>
          </a:p>
        </p:txBody>
      </p:sp>
    </p:spTree>
    <p:extLst>
      <p:ext uri="{BB962C8B-B14F-4D97-AF65-F5344CB8AC3E}">
        <p14:creationId xmlns:p14="http://schemas.microsoft.com/office/powerpoint/2010/main" val="35303520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Le cahier des charges(suite)</a:t>
            </a:r>
            <a:endParaRPr lang="fr-FR" dirty="0"/>
          </a:p>
        </p:txBody>
      </p:sp>
      <p:sp>
        <p:nvSpPr>
          <p:cNvPr id="3" name="Espace réservé du contenu 2"/>
          <p:cNvSpPr>
            <a:spLocks noGrp="1"/>
          </p:cNvSpPr>
          <p:nvPr>
            <p:ph sz="quarter" idx="1"/>
          </p:nvPr>
        </p:nvSpPr>
        <p:spPr/>
        <p:txBody>
          <a:bodyPr>
            <a:normAutofit/>
          </a:bodyPr>
          <a:lstStyle/>
          <a:p>
            <a:r>
              <a:rPr lang="fr-FR" dirty="0"/>
              <a:t>Objectif : se forger une idée globale du système </a:t>
            </a:r>
            <a:r>
              <a:rPr lang="fr-FR" dirty="0" smtClean="0"/>
              <a:t>en différant </a:t>
            </a:r>
            <a:r>
              <a:rPr lang="fr-FR" dirty="0"/>
              <a:t>les détails</a:t>
            </a:r>
          </a:p>
          <a:p>
            <a:r>
              <a:rPr lang="fr-FR" dirty="0" smtClean="0"/>
              <a:t>Questions </a:t>
            </a:r>
            <a:r>
              <a:rPr lang="fr-FR" dirty="0"/>
              <a:t>à se </a:t>
            </a:r>
            <a:r>
              <a:rPr lang="fr-FR" dirty="0" smtClean="0"/>
              <a:t>poser:</a:t>
            </a:r>
            <a:endParaRPr lang="fr-FR" dirty="0"/>
          </a:p>
          <a:p>
            <a:pPr lvl="1"/>
            <a:r>
              <a:rPr lang="fr-FR" dirty="0" smtClean="0"/>
              <a:t>A </a:t>
            </a:r>
            <a:r>
              <a:rPr lang="fr-FR" dirty="0"/>
              <a:t>qui l’application est-elle destinée ?</a:t>
            </a:r>
          </a:p>
          <a:p>
            <a:pPr lvl="1"/>
            <a:r>
              <a:rPr lang="fr-FR" dirty="0" smtClean="0"/>
              <a:t>Quels </a:t>
            </a:r>
            <a:r>
              <a:rPr lang="fr-FR" dirty="0"/>
              <a:t>problèmes l’application résoudra-t-elle ?</a:t>
            </a:r>
          </a:p>
          <a:p>
            <a:pPr lvl="1"/>
            <a:r>
              <a:rPr lang="fr-FR" dirty="0" smtClean="0"/>
              <a:t>Quelles </a:t>
            </a:r>
            <a:r>
              <a:rPr lang="fr-FR" dirty="0"/>
              <a:t>seront les conditions d’utilisation de l’application ?</a:t>
            </a:r>
          </a:p>
          <a:p>
            <a:pPr lvl="1"/>
            <a:r>
              <a:rPr lang="fr-FR" dirty="0" smtClean="0"/>
              <a:t>Quand </a:t>
            </a:r>
            <a:r>
              <a:rPr lang="fr-FR" dirty="0"/>
              <a:t>l’application est-elle attendue ?</a:t>
            </a:r>
          </a:p>
          <a:p>
            <a:pPr lvl="1"/>
            <a:r>
              <a:rPr lang="fr-FR" dirty="0" smtClean="0"/>
              <a:t>Pourquoi </a:t>
            </a:r>
            <a:r>
              <a:rPr lang="fr-FR" dirty="0"/>
              <a:t>l’application est-elle attendue ?</a:t>
            </a:r>
          </a:p>
          <a:p>
            <a:pPr lvl="1"/>
            <a:r>
              <a:rPr lang="fr-FR" dirty="0" smtClean="0"/>
              <a:t>Comment </a:t>
            </a:r>
            <a:r>
              <a:rPr lang="fr-FR" dirty="0"/>
              <a:t>l’application fonctionnera-t-elle ?</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7</a:t>
            </a:fld>
            <a:endParaRPr lang="fr-FR"/>
          </a:p>
        </p:txBody>
      </p:sp>
    </p:spTree>
    <p:extLst>
      <p:ext uri="{BB962C8B-B14F-4D97-AF65-F5344CB8AC3E}">
        <p14:creationId xmlns:p14="http://schemas.microsoft.com/office/powerpoint/2010/main" val="1202946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Le cahier des </a:t>
            </a:r>
            <a:r>
              <a:rPr lang="fr-FR" b="1" dirty="0" smtClean="0"/>
              <a:t>charges (suite)</a:t>
            </a:r>
            <a:endParaRPr lang="fr-FR" dirty="0"/>
          </a:p>
        </p:txBody>
      </p:sp>
      <p:sp>
        <p:nvSpPr>
          <p:cNvPr id="3" name="Espace réservé du contenu 2"/>
          <p:cNvSpPr>
            <a:spLocks noGrp="1"/>
          </p:cNvSpPr>
          <p:nvPr>
            <p:ph sz="quarter" idx="1"/>
          </p:nvPr>
        </p:nvSpPr>
        <p:spPr/>
        <p:txBody>
          <a:bodyPr>
            <a:normAutofit lnSpcReduction="10000"/>
          </a:bodyPr>
          <a:lstStyle/>
          <a:p>
            <a:r>
              <a:rPr lang="fr-FR" dirty="0" smtClean="0"/>
              <a:t>Un cahier des charges est en général composé de quatre parties.</a:t>
            </a:r>
          </a:p>
          <a:p>
            <a:pPr lvl="1"/>
            <a:r>
              <a:rPr lang="fr-FR" dirty="0" smtClean="0"/>
              <a:t>La </a:t>
            </a:r>
            <a:r>
              <a:rPr lang="fr-FR" dirty="0"/>
              <a:t>première explique pourquoi le projet existe, </a:t>
            </a:r>
            <a:r>
              <a:rPr lang="fr-FR" dirty="0" smtClean="0"/>
              <a:t>quels sont </a:t>
            </a:r>
            <a:r>
              <a:rPr lang="fr-FR" dirty="0"/>
              <a:t>ses objectifs et qui le pilote : rôles respectifs </a:t>
            </a:r>
            <a:r>
              <a:rPr lang="fr-FR" dirty="0" smtClean="0"/>
              <a:t>de la </a:t>
            </a:r>
            <a:r>
              <a:rPr lang="fr-FR" dirty="0"/>
              <a:t>maîtrise d'ouvrage (</a:t>
            </a:r>
            <a:r>
              <a:rPr lang="fr-FR" dirty="0" smtClean="0"/>
              <a:t>MOA=client) </a:t>
            </a:r>
            <a:r>
              <a:rPr lang="fr-FR" dirty="0"/>
              <a:t>et de la maîtrise </a:t>
            </a:r>
            <a:r>
              <a:rPr lang="fr-FR" dirty="0" smtClean="0"/>
              <a:t>d’œuvre (MOE=fabricant), </a:t>
            </a:r>
            <a:r>
              <a:rPr lang="fr-FR" dirty="0"/>
              <a:t>procédures de validation, etc…</a:t>
            </a:r>
          </a:p>
          <a:p>
            <a:pPr lvl="1"/>
            <a:r>
              <a:rPr lang="fr-FR" dirty="0" smtClean="0"/>
              <a:t>La </a:t>
            </a:r>
            <a:r>
              <a:rPr lang="fr-FR" dirty="0"/>
              <a:t>seconde présente les besoins </a:t>
            </a:r>
            <a:r>
              <a:rPr lang="fr-FR" dirty="0" smtClean="0"/>
              <a:t>fonctionnels, techniques </a:t>
            </a:r>
            <a:r>
              <a:rPr lang="fr-FR" dirty="0"/>
              <a:t>et organisationnels ainsi que les </a:t>
            </a:r>
            <a:r>
              <a:rPr lang="fr-FR" dirty="0" smtClean="0"/>
              <a:t>contraintes et </a:t>
            </a:r>
            <a:r>
              <a:rPr lang="fr-FR" dirty="0"/>
              <a:t>les exigences.</a:t>
            </a:r>
          </a:p>
          <a:p>
            <a:pPr lvl="1"/>
            <a:r>
              <a:rPr lang="fr-FR" dirty="0" smtClean="0"/>
              <a:t>La </a:t>
            </a:r>
            <a:r>
              <a:rPr lang="fr-FR" dirty="0"/>
              <a:t>troisième liste les prestations et les </a:t>
            </a:r>
            <a:r>
              <a:rPr lang="fr-FR" dirty="0" smtClean="0"/>
              <a:t>livrables attendus.</a:t>
            </a:r>
          </a:p>
          <a:p>
            <a:pPr lvl="1"/>
            <a:r>
              <a:rPr lang="fr-FR" dirty="0" smtClean="0"/>
              <a:t>La </a:t>
            </a:r>
            <a:r>
              <a:rPr lang="fr-FR" dirty="0"/>
              <a:t>quatrième définit le cadre de la réponse : </a:t>
            </a:r>
            <a:r>
              <a:rPr lang="fr-FR" dirty="0" smtClean="0"/>
              <a:t>planning de </a:t>
            </a:r>
            <a:r>
              <a:rPr lang="fr-FR" dirty="0"/>
              <a:t>l'appel d'offres, documents attendus, règles </a:t>
            </a:r>
            <a:r>
              <a:rPr lang="fr-FR" dirty="0" smtClean="0"/>
              <a:t>de sélection</a:t>
            </a:r>
            <a:r>
              <a:rPr lang="fr-FR" dirty="0"/>
              <a:t>, etc.</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8</a:t>
            </a:fld>
            <a:endParaRPr lang="fr-FR"/>
          </a:p>
        </p:txBody>
      </p:sp>
    </p:spTree>
    <p:extLst>
      <p:ext uri="{BB962C8B-B14F-4D97-AF65-F5344CB8AC3E}">
        <p14:creationId xmlns:p14="http://schemas.microsoft.com/office/powerpoint/2010/main" val="3104130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Le cahier des charges(suite</a:t>
            </a:r>
            <a:r>
              <a:rPr lang="fr-FR" b="1" dirty="0" smtClean="0"/>
              <a:t>)</a:t>
            </a:r>
            <a:endParaRPr lang="fr-FR" dirty="0"/>
          </a:p>
        </p:txBody>
      </p:sp>
      <p:sp>
        <p:nvSpPr>
          <p:cNvPr id="3" name="Espace réservé du contenu 2"/>
          <p:cNvSpPr>
            <a:spLocks noGrp="1"/>
          </p:cNvSpPr>
          <p:nvPr>
            <p:ph sz="quarter" idx="1"/>
          </p:nvPr>
        </p:nvSpPr>
        <p:spPr/>
        <p:txBody>
          <a:bodyPr>
            <a:normAutofit/>
          </a:bodyPr>
          <a:lstStyle/>
          <a:p>
            <a:r>
              <a:rPr lang="fr-FR" b="1" dirty="0" smtClean="0"/>
              <a:t>Exigences (</a:t>
            </a:r>
            <a:r>
              <a:rPr lang="fr-FR" b="1" dirty="0" err="1"/>
              <a:t>R</a:t>
            </a:r>
            <a:r>
              <a:rPr lang="fr-FR" b="1" dirty="0" err="1" smtClean="0"/>
              <a:t>equirement</a:t>
            </a:r>
            <a:r>
              <a:rPr lang="fr-FR" b="1" dirty="0" smtClean="0"/>
              <a:t>) </a:t>
            </a:r>
            <a:r>
              <a:rPr lang="fr-FR" dirty="0"/>
              <a:t>: description de la façon dont un </a:t>
            </a:r>
            <a:r>
              <a:rPr lang="fr-FR" dirty="0" smtClean="0"/>
              <a:t>système se </a:t>
            </a:r>
            <a:r>
              <a:rPr lang="fr-FR" dirty="0"/>
              <a:t>comporte du </a:t>
            </a:r>
            <a:r>
              <a:rPr lang="fr-FR" b="1" dirty="0"/>
              <a:t>point de vue utilisateur</a:t>
            </a:r>
          </a:p>
          <a:p>
            <a:r>
              <a:rPr lang="fr-FR" b="1" dirty="0" smtClean="0"/>
              <a:t>Système</a:t>
            </a:r>
            <a:r>
              <a:rPr lang="fr-FR" dirty="0" smtClean="0"/>
              <a:t>: boîte </a:t>
            </a:r>
            <a:r>
              <a:rPr lang="fr-FR" dirty="0"/>
              <a:t>noire </a:t>
            </a:r>
            <a:r>
              <a:rPr lang="fr-FR" dirty="0" smtClean="0"/>
              <a:t>avec des entrées et des sorties. Il représente l’ensemble de l’application qui doit être développé.</a:t>
            </a:r>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9</a:t>
            </a:fld>
            <a:endParaRPr lang="fr-FR"/>
          </a:p>
        </p:txBody>
      </p:sp>
    </p:spTree>
    <p:extLst>
      <p:ext uri="{BB962C8B-B14F-4D97-AF65-F5344CB8AC3E}">
        <p14:creationId xmlns:p14="http://schemas.microsoft.com/office/powerpoint/2010/main" val="10742013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F084DBE5F6E184A9CC5F1C28F632A8D" ma:contentTypeVersion="0" ma:contentTypeDescription="Crée un document." ma:contentTypeScope="" ma:versionID="db4881d2ec2e883a7c6e8e1b8dc14789">
  <xsd:schema xmlns:xsd="http://www.w3.org/2001/XMLSchema" xmlns:xs="http://www.w3.org/2001/XMLSchema" xmlns:p="http://schemas.microsoft.com/office/2006/metadata/properties" targetNamespace="http://schemas.microsoft.com/office/2006/metadata/properties" ma:root="true" ma:fieldsID="ab09c1ba23edfaa45a5e9d385267c9b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15A4A32-E765-491A-9C45-3B54173BBF2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5B65926-3C0E-4195-8F9B-63C708D38FEF}">
  <ds:schemaRefs>
    <ds:schemaRef ds:uri="http://schemas.microsoft.com/sharepoint/v3/contenttype/forms"/>
  </ds:schemaRefs>
</ds:datastoreItem>
</file>

<file path=customXml/itemProps3.xml><?xml version="1.0" encoding="utf-8"?>
<ds:datastoreItem xmlns:ds="http://schemas.openxmlformats.org/officeDocument/2006/customXml" ds:itemID="{A697F6D5-1F1A-4148-95B6-1472A442EE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Oriel</Template>
  <TotalTime>14995</TotalTime>
  <Words>2343</Words>
  <Application>Microsoft Office PowerPoint</Application>
  <PresentationFormat>Affichage à l'écran (4:3)</PresentationFormat>
  <Paragraphs>271</Paragraphs>
  <Slides>36</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36</vt:i4>
      </vt:variant>
    </vt:vector>
  </HeadingPairs>
  <TitlesOfParts>
    <vt:vector size="42" baseType="lpstr">
      <vt:lpstr>Arial</vt:lpstr>
      <vt:lpstr>Calibri</vt:lpstr>
      <vt:lpstr>Century Schoolbook</vt:lpstr>
      <vt:lpstr>Wingdings</vt:lpstr>
      <vt:lpstr>Wingdings 2</vt:lpstr>
      <vt:lpstr>Oriel</vt:lpstr>
      <vt:lpstr>Le Processus Unifie</vt:lpstr>
      <vt:lpstr>UP et UML</vt:lpstr>
      <vt:lpstr>Les étapes d’un projet informatique</vt:lpstr>
      <vt:lpstr>Les étapes d’un projet informatique</vt:lpstr>
      <vt:lpstr>Le cycle de vie: un cycle de vie itératif pour le UP</vt:lpstr>
      <vt:lpstr>Le cahier des charges</vt:lpstr>
      <vt:lpstr>Le cahier des charges(suite)</vt:lpstr>
      <vt:lpstr>Le cahier des charges (suite)</vt:lpstr>
      <vt:lpstr>Le cahier des charges(suite)</vt:lpstr>
      <vt:lpstr>Les Spécifications</vt:lpstr>
      <vt:lpstr>Les Spécifications (suites)</vt:lpstr>
      <vt:lpstr>Les phases de l’UP</vt:lpstr>
      <vt:lpstr>Partie Analyse de UP</vt:lpstr>
      <vt:lpstr>Partie Analyse du domaine (suite)</vt:lpstr>
      <vt:lpstr>Analyse du domaine (suite):  Etapes de l’analyse du domaine partie vue Système fermé</vt:lpstr>
      <vt:lpstr>Analyse du domaine (suite):  Etapes de l’analyse du domaine partie vue Système fermé</vt:lpstr>
      <vt:lpstr>Analyse du domaine (suite):  Etapes de l’analyse du domaine partie vue Système fermé</vt:lpstr>
      <vt:lpstr>Analyse du domaine (suite):  Etapes de l’analyse du domaine partie vue Système fermé</vt:lpstr>
      <vt:lpstr>Analyse du domaine (suite):  Etapes de l’analyse du domaine partie vue Système fermé</vt:lpstr>
      <vt:lpstr>Analyse du domaine (suite):  Etapes de l’analyse du domaine partie vue Système fermé</vt:lpstr>
      <vt:lpstr>Analyse du domaine (suite):  Etapes de l’analyse du domaine partie vue Système fermé </vt:lpstr>
      <vt:lpstr>Analyse du domaine (suite):  Etapes de l’analyse du domaine partie vue Système fermé</vt:lpstr>
      <vt:lpstr>Cas d’étude: Système de gestion de demandes de formation </vt:lpstr>
      <vt:lpstr>Cas d’étude: Système de gestion de demandes de formation</vt:lpstr>
      <vt:lpstr>Cas d’étude: Système de gestion de demandes de formation</vt:lpstr>
      <vt:lpstr>Cas d’étude: Système de gestion de demandes de formation</vt:lpstr>
      <vt:lpstr>Cas d’étude: Cas d’utilisation Mettre à jour le catalogue</vt:lpstr>
      <vt:lpstr>Cas d’étude: Cas d’utilisation Mettre à jour le catalogue</vt:lpstr>
      <vt:lpstr>Cas d’étude: Cas d’utilisation Mettre à jour le catalogue</vt:lpstr>
      <vt:lpstr>Cas d’étude: Cas d’utilisation Mettre à jour le catalogue</vt:lpstr>
      <vt:lpstr>Cas d’étude: Cas d’utilisation Mettre à jour le catalogue</vt:lpstr>
      <vt:lpstr>Correction: Scénario des cas d’utilisation</vt:lpstr>
      <vt:lpstr>Correction: Scénario des cas d’utilisation</vt:lpstr>
      <vt:lpstr>Correction: Scénario des cas d’utilisation</vt:lpstr>
      <vt:lpstr>Exercice: Le GAB</vt:lpstr>
      <vt:lpstr>Liens utiles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crm</dc:creator>
  <cp:lastModifiedBy>Formateur</cp:lastModifiedBy>
  <cp:revision>148</cp:revision>
  <dcterms:created xsi:type="dcterms:W3CDTF">2012-11-30T08:27:35Z</dcterms:created>
  <dcterms:modified xsi:type="dcterms:W3CDTF">2022-10-25T10:08:24Z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0x0101001F084DBE5F6E184A9CC5F1C28F632A8D</vt:lpwstr>
  </property>
</Properties>
</file>