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A0B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0" d="100"/>
          <a:sy n="250" d="100"/>
        </p:scale>
        <p:origin x="1374" y="96"/>
      </p:cViewPr>
      <p:guideLst>
        <p:guide orient="horz" pos="93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D3527-7D7F-4EC0-912A-3C1B1182E89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26F3-7D81-45E3-AD6E-7660F74C2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5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26F3-7D81-45E3-AD6E-7660F74C2D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8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 title="maven_archetype"/>
          <p:cNvGrpSpPr/>
          <p:nvPr/>
        </p:nvGrpSpPr>
        <p:grpSpPr>
          <a:xfrm>
            <a:off x="541700" y="287123"/>
            <a:ext cx="3616508" cy="2089405"/>
            <a:chOff x="541700" y="287123"/>
            <a:chExt cx="3616508" cy="2089405"/>
          </a:xfrm>
        </p:grpSpPr>
        <p:sp>
          <p:nvSpPr>
            <p:cNvPr id="149" name="正方形/長方形 148" title="maven_archetype"/>
            <p:cNvSpPr/>
            <p:nvPr/>
          </p:nvSpPr>
          <p:spPr>
            <a:xfrm>
              <a:off x="629817" y="289647"/>
              <a:ext cx="1584175" cy="1566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</a:t>
              </a:r>
              <a:r>
                <a:rPr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Deliverables</a:t>
              </a:r>
              <a:endParaRPr kumimoji="1" lang="en-US" altLang="ja-JP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(Generated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from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aven archetype)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 title="maven_archetype"/>
            <p:cNvSpPr/>
            <p:nvPr/>
          </p:nvSpPr>
          <p:spPr>
            <a:xfrm>
              <a:off x="2703292" y="287123"/>
              <a:ext cx="1080120" cy="11717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Provided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by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" name="正方形/長方形 6" title="maven_archetype"/>
            <p:cNvSpPr/>
            <p:nvPr/>
          </p:nvSpPr>
          <p:spPr>
            <a:xfrm>
              <a:off x="1142244" y="648334"/>
              <a:ext cx="783715" cy="5000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kumimoji="1"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pj-web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 title="maven_archetype"/>
            <p:cNvSpPr/>
            <p:nvPr/>
          </p:nvSpPr>
          <p:spPr>
            <a:xfrm>
              <a:off x="1136495" y="1225208"/>
              <a:ext cx="789463" cy="5032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pj-batch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7" name="直線矢印コネクタ 16" title="maven_archetype"/>
            <p:cNvCxnSpPr/>
            <p:nvPr/>
          </p:nvCxnSpPr>
          <p:spPr>
            <a:xfrm flipV="1">
              <a:off x="1925960" y="713833"/>
              <a:ext cx="820953" cy="156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正方形/長方形 1053" title="maven_archetype"/>
            <p:cNvSpPr/>
            <p:nvPr/>
          </p:nvSpPr>
          <p:spPr>
            <a:xfrm>
              <a:off x="2744518" y="981528"/>
              <a:ext cx="61206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</a:t>
              </a:r>
              <a:r>
                <a:rPr kumimoji="1"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ablarch-profile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95" name="直線矢印コネクタ 94" title="maven_archetype"/>
            <p:cNvCxnSpPr>
              <a:endCxn id="1054" idx="1"/>
            </p:cNvCxnSpPr>
            <p:nvPr/>
          </p:nvCxnSpPr>
          <p:spPr>
            <a:xfrm>
              <a:off x="1925960" y="981528"/>
              <a:ext cx="818558" cy="1440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正方形/長方形 97" title="maven_archetype"/>
            <p:cNvSpPr/>
            <p:nvPr/>
          </p:nvSpPr>
          <p:spPr>
            <a:xfrm>
              <a:off x="2744518" y="477788"/>
              <a:ext cx="612068" cy="3800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nablarch-archetypeparent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71" name="Picture 4" descr="http://www.fancyicons.com/free-icons/153/cute-file-extension/png/256/jar_256.png" title="maven_archetyp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104" y="901450"/>
              <a:ext cx="170778" cy="170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http://www.fancyicons.com/free-icons/153/cute-file-extension/png/256/jar_256.png" title="maven_archetyp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428" y="1148351"/>
              <a:ext cx="170778" cy="170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8" name="直線矢印コネクタ 107" title="maven_archetype"/>
            <p:cNvCxnSpPr>
              <a:stCxn id="1054" idx="3"/>
              <a:endCxn id="71" idx="1"/>
            </p:cNvCxnSpPr>
            <p:nvPr/>
          </p:nvCxnSpPr>
          <p:spPr>
            <a:xfrm flipV="1">
              <a:off x="3356586" y="986839"/>
              <a:ext cx="198518" cy="13870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 title="maven_archetype"/>
            <p:cNvCxnSpPr>
              <a:stCxn id="1054" idx="3"/>
              <a:endCxn id="107" idx="1"/>
            </p:cNvCxnSpPr>
            <p:nvPr/>
          </p:nvCxnSpPr>
          <p:spPr>
            <a:xfrm>
              <a:off x="3356586" y="1125544"/>
              <a:ext cx="206842" cy="10819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矢印コネクタ 300" title="maven_archetype"/>
            <p:cNvCxnSpPr>
              <a:stCxn id="8" idx="3"/>
            </p:cNvCxnSpPr>
            <p:nvPr/>
          </p:nvCxnSpPr>
          <p:spPr>
            <a:xfrm flipV="1">
              <a:off x="1925958" y="779216"/>
              <a:ext cx="818560" cy="697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1 つの角を切り取った四角形 317" title="maven_archetype"/>
            <p:cNvSpPr/>
            <p:nvPr/>
          </p:nvSpPr>
          <p:spPr>
            <a:xfrm>
              <a:off x="549543" y="641325"/>
              <a:ext cx="432047" cy="216523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Web</a:t>
              </a:r>
            </a:p>
            <a:p>
              <a:pPr algn="ctr"/>
              <a:r>
                <a:rPr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app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1 つの角を切り取った四角形 324" title="maven_archetype"/>
            <p:cNvSpPr/>
            <p:nvPr/>
          </p:nvSpPr>
          <p:spPr>
            <a:xfrm>
              <a:off x="541700" y="1116946"/>
              <a:ext cx="432047" cy="216523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Batch</a:t>
              </a: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app</a:t>
              </a:r>
            </a:p>
          </p:txBody>
        </p:sp>
        <p:sp>
          <p:nvSpPr>
            <p:cNvPr id="291" name="フローチャート : 磁気ディスク 290" title="maven_archetype"/>
            <p:cNvSpPr/>
            <p:nvPr/>
          </p:nvSpPr>
          <p:spPr>
            <a:xfrm>
              <a:off x="632968" y="1936335"/>
              <a:ext cx="387432" cy="288032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DB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30" name="直線矢印コネクタ 329" title="maven_archetype"/>
            <p:cNvCxnSpPr>
              <a:endCxn id="291" idx="1"/>
            </p:cNvCxnSpPr>
            <p:nvPr/>
          </p:nvCxnSpPr>
          <p:spPr>
            <a:xfrm flipH="1">
              <a:off x="826684" y="1502294"/>
              <a:ext cx="309812" cy="4340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正方形/長方形 340" title="maven_archetype"/>
            <p:cNvSpPr/>
            <p:nvPr/>
          </p:nvSpPr>
          <p:spPr>
            <a:xfrm>
              <a:off x="1192818" y="886938"/>
              <a:ext cx="288032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tools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42" name="直線コネクタ 341" title="maven_archetype"/>
            <p:cNvCxnSpPr>
              <a:stCxn id="318" idx="0"/>
            </p:cNvCxnSpPr>
            <p:nvPr/>
          </p:nvCxnSpPr>
          <p:spPr>
            <a:xfrm>
              <a:off x="981590" y="749587"/>
              <a:ext cx="139220" cy="54130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1 つの角を切り取った四角形 345" title="maven_archetype"/>
            <p:cNvSpPr/>
            <p:nvPr/>
          </p:nvSpPr>
          <p:spPr>
            <a:xfrm>
              <a:off x="2850492" y="1375928"/>
              <a:ext cx="803660" cy="242872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Aggregate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jars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of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51" name="直線コネクタ 350" title="maven_archetype"/>
            <p:cNvCxnSpPr>
              <a:cxnSpLocks/>
              <a:stCxn id="1054" idx="2"/>
              <a:endCxn id="346" idx="3"/>
            </p:cNvCxnSpPr>
            <p:nvPr/>
          </p:nvCxnSpPr>
          <p:spPr>
            <a:xfrm>
              <a:off x="3050552" y="1269560"/>
              <a:ext cx="201770" cy="106368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1 つの角を切り取った四角形 353" title="maven_archetype"/>
            <p:cNvSpPr/>
            <p:nvPr/>
          </p:nvSpPr>
          <p:spPr>
            <a:xfrm>
              <a:off x="3402574" y="468786"/>
              <a:ext cx="755634" cy="324467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</a:p>
            <a:p>
              <a:pPr algn="ctr"/>
              <a:r>
                <a:rPr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ommon</a:t>
              </a:r>
            </a:p>
            <a:p>
              <a:pPr algn="ctr"/>
              <a:r>
                <a:rPr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configuration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55" name="直線コネクタ 354" title="maven_archetype"/>
            <p:cNvCxnSpPr>
              <a:cxnSpLocks/>
              <a:stCxn id="98" idx="3"/>
              <a:endCxn id="354" idx="2"/>
            </p:cNvCxnSpPr>
            <p:nvPr/>
          </p:nvCxnSpPr>
          <p:spPr>
            <a:xfrm flipV="1">
              <a:off x="3356586" y="631020"/>
              <a:ext cx="45988" cy="36798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 title="maven_archetype"/>
            <p:cNvCxnSpPr>
              <a:stCxn id="325" idx="0"/>
            </p:cNvCxnSpPr>
            <p:nvPr/>
          </p:nvCxnSpPr>
          <p:spPr>
            <a:xfrm>
              <a:off x="973747" y="1225208"/>
              <a:ext cx="147063" cy="69287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正方形/長方形 330" title="maven_archetype"/>
            <p:cNvSpPr/>
            <p:nvPr/>
          </p:nvSpPr>
          <p:spPr>
            <a:xfrm>
              <a:off x="3130979" y="1662632"/>
              <a:ext cx="955222" cy="7138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r>
                <a:rPr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【Legend】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75" name="直線矢印コネクタ 374" title="maven_archetype"/>
            <p:cNvCxnSpPr/>
            <p:nvPr/>
          </p:nvCxnSpPr>
          <p:spPr>
            <a:xfrm>
              <a:off x="3219691" y="1879899"/>
              <a:ext cx="213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テキスト ボックス 335" title="maven_archetype"/>
            <p:cNvSpPr txBox="1"/>
            <p:nvPr/>
          </p:nvSpPr>
          <p:spPr>
            <a:xfrm>
              <a:off x="3466533" y="1807662"/>
              <a:ext cx="500705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ja-JP" sz="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Inheritance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2" name="直線矢印コネクタ 381" title="maven_archetype"/>
            <p:cNvCxnSpPr/>
            <p:nvPr/>
          </p:nvCxnSpPr>
          <p:spPr>
            <a:xfrm>
              <a:off x="3211975" y="2048058"/>
              <a:ext cx="22147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テキスト ボックス 387" title="maven_archetype"/>
            <p:cNvSpPr txBox="1"/>
            <p:nvPr/>
          </p:nvSpPr>
          <p:spPr>
            <a:xfrm>
              <a:off x="3466533" y="1977167"/>
              <a:ext cx="537574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ja-JP" sz="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Dependence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9" name="直線矢印コネクタ 388" title="maven_archetype"/>
            <p:cNvCxnSpPr/>
            <p:nvPr/>
          </p:nvCxnSpPr>
          <p:spPr>
            <a:xfrm>
              <a:off x="3211975" y="2185743"/>
              <a:ext cx="211572" cy="6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テキスト ボックス 391" title="maven_archetype"/>
            <p:cNvSpPr txBox="1"/>
            <p:nvPr/>
          </p:nvSpPr>
          <p:spPr>
            <a:xfrm>
              <a:off x="3468209" y="2141849"/>
              <a:ext cx="377274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ja-JP" sz="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Relation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正方形/長方形 68" title="maven_archetype"/>
            <p:cNvSpPr/>
            <p:nvPr/>
          </p:nvSpPr>
          <p:spPr>
            <a:xfrm>
              <a:off x="1192818" y="1470634"/>
              <a:ext cx="288032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tools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3" name="直線矢印コネクタ 72" title="maven_archetype"/>
            <p:cNvCxnSpPr>
              <a:stCxn id="7" idx="1"/>
              <a:endCxn id="291" idx="1"/>
            </p:cNvCxnSpPr>
            <p:nvPr/>
          </p:nvCxnSpPr>
          <p:spPr>
            <a:xfrm flipH="1">
              <a:off x="826684" y="898343"/>
              <a:ext cx="315560" cy="103799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 title="maven_archetype"/>
            <p:cNvSpPr/>
            <p:nvPr/>
          </p:nvSpPr>
          <p:spPr>
            <a:xfrm>
              <a:off x="1534101" y="886938"/>
              <a:ext cx="319851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entity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 title="maven_archetype"/>
            <p:cNvSpPr/>
            <p:nvPr/>
          </p:nvSpPr>
          <p:spPr>
            <a:xfrm>
              <a:off x="1534101" y="1470704"/>
              <a:ext cx="319851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entity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1 つの角を切り取った四角形 82" title="maven_archetype"/>
            <p:cNvSpPr/>
            <p:nvPr/>
          </p:nvSpPr>
          <p:spPr>
            <a:xfrm>
              <a:off x="1133872" y="1968581"/>
              <a:ext cx="648070" cy="182207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Various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tools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4" name="直線コネクタ 83" title="maven_archetype"/>
            <p:cNvCxnSpPr/>
            <p:nvPr/>
          </p:nvCxnSpPr>
          <p:spPr>
            <a:xfrm>
              <a:off x="1277888" y="1686728"/>
              <a:ext cx="0" cy="281853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 title="maven_archetype"/>
            <p:cNvCxnSpPr>
              <a:stCxn id="341" idx="2"/>
            </p:cNvCxnSpPr>
            <p:nvPr/>
          </p:nvCxnSpPr>
          <p:spPr>
            <a:xfrm>
              <a:off x="1336834" y="1102962"/>
              <a:ext cx="0" cy="865619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1 つの角を切り取った四角形 90" title="maven_archetype"/>
            <p:cNvSpPr/>
            <p:nvPr/>
          </p:nvSpPr>
          <p:spPr>
            <a:xfrm>
              <a:off x="1986498" y="1944523"/>
              <a:ext cx="863994" cy="255786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Automatically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generated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entity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92" name="直線コネクタ 91" title="maven_archetype"/>
            <p:cNvCxnSpPr/>
            <p:nvPr/>
          </p:nvCxnSpPr>
          <p:spPr>
            <a:xfrm>
              <a:off x="1853952" y="1578716"/>
              <a:ext cx="216024" cy="365401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 title="maven_archetype"/>
            <p:cNvCxnSpPr/>
            <p:nvPr/>
          </p:nvCxnSpPr>
          <p:spPr>
            <a:xfrm>
              <a:off x="1853952" y="1069484"/>
              <a:ext cx="296513" cy="865619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 title="maven_archetype"/>
            <p:cNvCxnSpPr/>
            <p:nvPr/>
          </p:nvCxnSpPr>
          <p:spPr>
            <a:xfrm flipV="1">
              <a:off x="1925960" y="1233740"/>
              <a:ext cx="818558" cy="2983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6350"/>
      </a:spPr>
      <a:bodyPr rtlCol="0" anchor="ctr"/>
      <a:lstStyle>
        <a:defPPr algn="ctr">
          <a:defRPr kumimoji="1" sz="9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43</Words>
  <Application>Microsoft Office PowerPoint</Application>
  <PresentationFormat>はがき 100x148 mm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伊藤　清人</cp:lastModifiedBy>
  <cp:revision>69</cp:revision>
  <dcterms:created xsi:type="dcterms:W3CDTF">2014-10-28T02:32:19Z</dcterms:created>
  <dcterms:modified xsi:type="dcterms:W3CDTF">2020-06-23T04:12:41Z</dcterms:modified>
</cp:coreProperties>
</file>