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1536" y="180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2020/7/14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 title="method_and_staging.png"/>
          <p:cNvGrpSpPr/>
          <p:nvPr/>
        </p:nvGrpSpPr>
        <p:grpSpPr>
          <a:xfrm>
            <a:off x="629816" y="352295"/>
            <a:ext cx="3227529" cy="1874127"/>
            <a:chOff x="629816" y="352295"/>
            <a:chExt cx="3227529" cy="1874127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736912" y="817975"/>
              <a:ext cx="2103624" cy="2767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Development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1737472" y="1151330"/>
              <a:ext cx="2108667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Test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51759" y="1690090"/>
              <a:ext cx="2105586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Production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pic>
          <p:nvPicPr>
            <p:cNvPr id="5" name="Picture 4" descr="ICON_Datacenter_1_R2_Q30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73855"/>
              <a:ext cx="17033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68" y="839340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ICON_Datacenter_1_R2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443" y="1268114"/>
              <a:ext cx="17145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ICON_Datacenter_1_R2_Q3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773" y="1257189"/>
              <a:ext cx="17033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ICON_Datacenter_1_R2_Q30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10" y="1773855"/>
              <a:ext cx="170330" cy="27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047310" y="617427"/>
              <a:ext cx="357667" cy="1537858"/>
            </a:xfrm>
            <a:prstGeom prst="downArrow">
              <a:avLst>
                <a:gd name="adj1" fmla="val 49333"/>
                <a:gd name="adj2" fmla="val 59838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2654674" y="681806"/>
              <a:ext cx="502303" cy="153272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99CC" mc:Ignorable="a14" a14:legacySpreadsheetColorIndex="45">
                <a:alpha val="32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C0C0C0" mc:Ignorable="a14" a14:legacySpreadsheetColorIndex="2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Batch</a:t>
              </a:r>
            </a:p>
          </p:txBody>
        </p:sp>
        <p:sp>
          <p:nvSpPr>
            <p:cNvPr id="13" name="Rectangle 75"/>
            <p:cNvSpPr>
              <a:spLocks noChangeArrowheads="1"/>
            </p:cNvSpPr>
            <p:nvPr/>
          </p:nvSpPr>
          <p:spPr bwMode="auto">
            <a:xfrm>
              <a:off x="2220165" y="352295"/>
              <a:ext cx="1433987" cy="19787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[Approach of processing method]</a:t>
              </a:r>
              <a:endParaRPr lang="en-US" altLang="ja-JP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component definition is different.</a:t>
              </a:r>
              <a:endParaRPr lang="ja-JP" altLang="en-US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4" name="AutoShape 76"/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2905825" y="550172"/>
              <a:ext cx="31334" cy="131634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77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>
              <a:off x="2937159" y="550172"/>
              <a:ext cx="519716" cy="12892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78"/>
            <p:cNvSpPr>
              <a:spLocks noChangeArrowheads="1"/>
            </p:cNvSpPr>
            <p:nvPr/>
          </p:nvSpPr>
          <p:spPr bwMode="auto">
            <a:xfrm>
              <a:off x="629816" y="1151330"/>
              <a:ext cx="969544" cy="25699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[Approach of environment]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configuration of the component may change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AutoShape 79"/>
            <p:cNvCxnSpPr>
              <a:cxnSpLocks noChangeShapeType="1"/>
              <a:stCxn id="16" idx="3"/>
              <a:endCxn id="2" idx="1"/>
            </p:cNvCxnSpPr>
            <p:nvPr/>
          </p:nvCxnSpPr>
          <p:spPr bwMode="auto">
            <a:xfrm flipV="1">
              <a:off x="1599360" y="956368"/>
              <a:ext cx="137552" cy="323461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0"/>
            <p:cNvCxnSpPr>
              <a:cxnSpLocks noChangeShapeType="1"/>
              <a:stCxn id="16" idx="3"/>
              <a:endCxn id="3" idx="1"/>
            </p:cNvCxnSpPr>
            <p:nvPr/>
          </p:nvCxnSpPr>
          <p:spPr bwMode="auto">
            <a:xfrm>
              <a:off x="1599360" y="1279829"/>
              <a:ext cx="138112" cy="879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1"/>
            <p:cNvCxnSpPr>
              <a:cxnSpLocks noChangeShapeType="1"/>
              <a:stCxn id="16" idx="3"/>
              <a:endCxn id="4" idx="1"/>
            </p:cNvCxnSpPr>
            <p:nvPr/>
          </p:nvCxnSpPr>
          <p:spPr bwMode="auto">
            <a:xfrm>
              <a:off x="1599360" y="1279829"/>
              <a:ext cx="152400" cy="62671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767056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257189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152" y="843467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3202081" y="679097"/>
              <a:ext cx="509587" cy="154441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Online</a:t>
              </a: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104703" y="682009"/>
              <a:ext cx="509587" cy="1544413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Messaging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switch_application_settings.png"/>
          <p:cNvGrpSpPr/>
          <p:nvPr/>
        </p:nvGrpSpPr>
        <p:grpSpPr>
          <a:xfrm>
            <a:off x="24454" y="150451"/>
            <a:ext cx="4280793" cy="2055529"/>
            <a:chOff x="24454" y="150451"/>
            <a:chExt cx="4280793" cy="2055529"/>
          </a:xfrm>
        </p:grpSpPr>
        <p:grpSp>
          <p:nvGrpSpPr>
            <p:cNvPr id="5" name="Group 290"/>
            <p:cNvGrpSpPr>
              <a:grpSpLocks/>
            </p:cNvGrpSpPr>
            <p:nvPr/>
          </p:nvGrpSpPr>
          <p:grpSpPr bwMode="auto">
            <a:xfrm>
              <a:off x="24454" y="192781"/>
              <a:ext cx="109538" cy="78423"/>
              <a:chOff x="0" y="115128"/>
              <a:chExt cx="69" cy="50"/>
            </a:xfrm>
          </p:grpSpPr>
          <p:sp>
            <p:nvSpPr>
              <p:cNvPr id="57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79" name="Group 290"/>
            <p:cNvGrpSpPr>
              <a:grpSpLocks/>
            </p:cNvGrpSpPr>
            <p:nvPr/>
          </p:nvGrpSpPr>
          <p:grpSpPr bwMode="auto">
            <a:xfrm>
              <a:off x="29858" y="1086356"/>
              <a:ext cx="109538" cy="78423"/>
              <a:chOff x="0" y="115128"/>
              <a:chExt cx="69" cy="50"/>
            </a:xfrm>
          </p:grpSpPr>
          <p:sp>
            <p:nvSpPr>
              <p:cNvPr id="80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10" name="Rectangle 304"/>
            <p:cNvSpPr>
              <a:spLocks noChangeArrowheads="1"/>
            </p:cNvSpPr>
            <p:nvPr/>
          </p:nvSpPr>
          <p:spPr bwMode="auto">
            <a:xfrm>
              <a:off x="130172" y="168678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/main/resources/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93"/>
            <p:cNvSpPr>
              <a:spLocks noChangeArrowheads="1"/>
            </p:cNvSpPr>
            <p:nvPr/>
          </p:nvSpPr>
          <p:spPr bwMode="auto">
            <a:xfrm>
              <a:off x="280988" y="1204080"/>
              <a:ext cx="996900" cy="648072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AutoShape 288"/>
            <p:cNvSpPr>
              <a:spLocks noChangeArrowheads="1"/>
            </p:cNvSpPr>
            <p:nvPr/>
          </p:nvSpPr>
          <p:spPr bwMode="auto">
            <a:xfrm>
              <a:off x="324818" y="1259942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66" name="Rectangle 304"/>
            <p:cNvSpPr>
              <a:spLocks noChangeArrowheads="1"/>
            </p:cNvSpPr>
            <p:nvPr/>
          </p:nvSpPr>
          <p:spPr bwMode="auto">
            <a:xfrm>
              <a:off x="125760" y="1069197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/prod/resources/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288"/>
            <p:cNvSpPr>
              <a:spLocks noChangeArrowheads="1"/>
            </p:cNvSpPr>
            <p:nvPr/>
          </p:nvSpPr>
          <p:spPr bwMode="auto">
            <a:xfrm>
              <a:off x="341784" y="154797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env.config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" name="Rectangle 304"/>
            <p:cNvSpPr>
              <a:spLocks noChangeArrowheads="1"/>
            </p:cNvSpPr>
            <p:nvPr/>
          </p:nvSpPr>
          <p:spPr bwMode="auto">
            <a:xfrm>
              <a:off x="680814" y="1948522"/>
              <a:ext cx="119509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右矢印 68"/>
            <p:cNvSpPr/>
            <p:nvPr/>
          </p:nvSpPr>
          <p:spPr>
            <a:xfrm>
              <a:off x="1421904" y="857252"/>
              <a:ext cx="12961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Rectangle 304"/>
            <p:cNvSpPr>
              <a:spLocks noChangeArrowheads="1"/>
            </p:cNvSpPr>
            <p:nvPr/>
          </p:nvSpPr>
          <p:spPr bwMode="auto">
            <a:xfrm>
              <a:off x="334340" y="2061964"/>
              <a:ext cx="936103" cy="144016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Other environment directories are omitted</a:t>
              </a: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1349424" y="671504"/>
              <a:ext cx="1381271" cy="238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a build on MVN with a profile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(assume that a production environment has been specified)</a:t>
              </a:r>
            </a:p>
          </p:txBody>
        </p:sp>
        <p:sp>
          <p:nvSpPr>
            <p:cNvPr id="72" name="Rectangle 293"/>
            <p:cNvSpPr>
              <a:spLocks noChangeArrowheads="1"/>
            </p:cNvSpPr>
            <p:nvPr/>
          </p:nvSpPr>
          <p:spPr bwMode="auto">
            <a:xfrm>
              <a:off x="3017292" y="375569"/>
              <a:ext cx="996900" cy="1398363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AutoShape 288"/>
            <p:cNvSpPr>
              <a:spLocks noChangeArrowheads="1"/>
            </p:cNvSpPr>
            <p:nvPr/>
          </p:nvSpPr>
          <p:spPr bwMode="auto">
            <a:xfrm>
              <a:off x="3036342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78" name="Rectangle 304"/>
            <p:cNvSpPr>
              <a:spLocks noChangeArrowheads="1"/>
            </p:cNvSpPr>
            <p:nvPr/>
          </p:nvSpPr>
          <p:spPr bwMode="auto">
            <a:xfrm>
              <a:off x="2937095" y="171885"/>
              <a:ext cx="1368152" cy="16729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target/classes/ </a:t>
              </a:r>
            </a:p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(directory where the build results are stored)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293"/>
            <p:cNvSpPr>
              <a:spLocks noChangeArrowheads="1"/>
            </p:cNvSpPr>
            <p:nvPr/>
          </p:nvSpPr>
          <p:spPr bwMode="auto">
            <a:xfrm>
              <a:off x="280988" y="333772"/>
              <a:ext cx="996900" cy="606275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" name="AutoShape 288"/>
            <p:cNvSpPr>
              <a:spLocks noChangeArrowheads="1"/>
            </p:cNvSpPr>
            <p:nvPr/>
          </p:nvSpPr>
          <p:spPr bwMode="auto">
            <a:xfrm>
              <a:off x="324818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grpSp>
          <p:nvGrpSpPr>
            <p:cNvPr id="82" name="Group 290"/>
            <p:cNvGrpSpPr>
              <a:grpSpLocks/>
            </p:cNvGrpSpPr>
            <p:nvPr/>
          </p:nvGrpSpPr>
          <p:grpSpPr bwMode="auto">
            <a:xfrm>
              <a:off x="2827557" y="177111"/>
              <a:ext cx="109538" cy="78423"/>
              <a:chOff x="0" y="115128"/>
              <a:chExt cx="69" cy="50"/>
            </a:xfrm>
          </p:grpSpPr>
          <p:sp>
            <p:nvSpPr>
              <p:cNvPr id="83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4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98" name="AutoShape 288"/>
            <p:cNvSpPr>
              <a:spLocks noChangeArrowheads="1"/>
            </p:cNvSpPr>
            <p:nvPr/>
          </p:nvSpPr>
          <p:spPr bwMode="auto">
            <a:xfrm>
              <a:off x="3036342" y="1197868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99" name="AutoShape 288"/>
            <p:cNvSpPr>
              <a:spLocks noChangeArrowheads="1"/>
            </p:cNvSpPr>
            <p:nvPr/>
          </p:nvSpPr>
          <p:spPr bwMode="auto">
            <a:xfrm>
              <a:off x="3036342" y="1485900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env.config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1" name="フリーフォーム 100"/>
            <p:cNvSpPr/>
            <p:nvPr/>
          </p:nvSpPr>
          <p:spPr>
            <a:xfrm>
              <a:off x="1222374" y="260287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Rectangle 304"/>
            <p:cNvSpPr>
              <a:spLocks noChangeArrowheads="1"/>
            </p:cNvSpPr>
            <p:nvPr/>
          </p:nvSpPr>
          <p:spPr bwMode="auto">
            <a:xfrm>
              <a:off x="1362225" y="150451"/>
              <a:ext cx="1381271" cy="1191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Content below </a:t>
              </a: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/main/resources/ is copied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フリーフォーム 109"/>
            <p:cNvSpPr/>
            <p:nvPr/>
          </p:nvSpPr>
          <p:spPr>
            <a:xfrm>
              <a:off x="1247775" y="130492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1245642" y="160198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Rectangle 304"/>
            <p:cNvSpPr>
              <a:spLocks noChangeArrowheads="1"/>
            </p:cNvSpPr>
            <p:nvPr/>
          </p:nvSpPr>
          <p:spPr bwMode="auto">
            <a:xfrm>
              <a:off x="1421904" y="1858905"/>
              <a:ext cx="1600696" cy="2030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Contents of the specified profile directory content below (</a:t>
              </a: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/env/prod/resources/) is copied</a:t>
              </a:r>
            </a:p>
          </p:txBody>
        </p:sp>
        <p:sp>
          <p:nvSpPr>
            <p:cNvPr id="33" name="AutoShape 288"/>
            <p:cNvSpPr>
              <a:spLocks noChangeArrowheads="1"/>
            </p:cNvSpPr>
            <p:nvPr/>
          </p:nvSpPr>
          <p:spPr bwMode="auto">
            <a:xfrm>
              <a:off x="324818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common.config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1222374" y="405103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AutoShape 288"/>
            <p:cNvSpPr>
              <a:spLocks noChangeArrowheads="1"/>
            </p:cNvSpPr>
            <p:nvPr/>
          </p:nvSpPr>
          <p:spPr bwMode="auto">
            <a:xfrm>
              <a:off x="3036342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common.config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  <a:p>
              <a:pPr>
                <a:defRPr sz="1000"/>
              </a:pP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172</Words>
  <Application>Microsoft Office PowerPoint</Application>
  <PresentationFormat>はがき 100x148 mm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Seko Masaya</cp:lastModifiedBy>
  <cp:revision>77</cp:revision>
  <dcterms:created xsi:type="dcterms:W3CDTF">2014-10-30T02:28:45Z</dcterms:created>
  <dcterms:modified xsi:type="dcterms:W3CDTF">2020-07-14T01:24:40Z</dcterms:modified>
</cp:coreProperties>
</file>