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4572000" cy="2971800" type="hagakiCard"/>
  <p:notesSz cx="6858000" cy="9144000"/>
  <p:defaultTextStyle>
    <a:defPPr>
      <a:defRPr lang="ja-JP"/>
    </a:defPPr>
    <a:lvl1pPr marL="0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2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4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65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88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09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31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54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76" algn="l" defTabSz="431044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4" d="100"/>
          <a:sy n="124" d="100"/>
        </p:scale>
        <p:origin x="3192" y="1272"/>
      </p:cViewPr>
      <p:guideLst>
        <p:guide orient="horz" pos="1644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9"/>
            <a:ext cx="3886200" cy="63701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3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78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3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57350" y="51594"/>
            <a:ext cx="514350" cy="109860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" y="51594"/>
            <a:ext cx="1466850" cy="109860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8"/>
            <a:ext cx="3886200" cy="590233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7" y="1259580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6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37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170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227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2842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341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397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4548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3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4300" y="300621"/>
            <a:ext cx="990600" cy="849577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81100" y="300621"/>
            <a:ext cx="990600" cy="849577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1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205686" indent="0">
              <a:buNone/>
              <a:defRPr sz="900" b="1"/>
            </a:lvl2pPr>
            <a:lvl3pPr marL="411371" indent="0">
              <a:buNone/>
              <a:defRPr sz="800" b="1"/>
            </a:lvl3pPr>
            <a:lvl4pPr marL="617056" indent="0">
              <a:buNone/>
              <a:defRPr sz="800" b="1"/>
            </a:lvl4pPr>
            <a:lvl5pPr marL="822742" indent="0">
              <a:buNone/>
              <a:defRPr sz="800" b="1"/>
            </a:lvl5pPr>
            <a:lvl6pPr marL="1028427" indent="0">
              <a:buNone/>
              <a:defRPr sz="800" b="1"/>
            </a:lvl6pPr>
            <a:lvl7pPr marL="1234112" indent="0">
              <a:buNone/>
              <a:defRPr sz="800" b="1"/>
            </a:lvl7pPr>
            <a:lvl8pPr marL="1439798" indent="0">
              <a:buNone/>
              <a:defRPr sz="800" b="1"/>
            </a:lvl8pPr>
            <a:lvl9pPr marL="164548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0" y="942447"/>
            <a:ext cx="2020094" cy="171222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205686" indent="0">
              <a:buNone/>
              <a:defRPr sz="900" b="1"/>
            </a:lvl2pPr>
            <a:lvl3pPr marL="411371" indent="0">
              <a:buNone/>
              <a:defRPr sz="800" b="1"/>
            </a:lvl3pPr>
            <a:lvl4pPr marL="617056" indent="0">
              <a:buNone/>
              <a:defRPr sz="800" b="1"/>
            </a:lvl4pPr>
            <a:lvl5pPr marL="822742" indent="0">
              <a:buNone/>
              <a:defRPr sz="800" b="1"/>
            </a:lvl5pPr>
            <a:lvl6pPr marL="1028427" indent="0">
              <a:buNone/>
              <a:defRPr sz="800" b="1"/>
            </a:lvl6pPr>
            <a:lvl7pPr marL="1234112" indent="0">
              <a:buNone/>
              <a:defRPr sz="800" b="1"/>
            </a:lvl7pPr>
            <a:lvl8pPr marL="1439798" indent="0">
              <a:buNone/>
              <a:defRPr sz="800" b="1"/>
            </a:lvl8pPr>
            <a:lvl9pPr marL="164548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3" y="942447"/>
            <a:ext cx="2020888" cy="171222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1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3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8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4" y="118323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9" y="118327"/>
            <a:ext cx="2555875" cy="2536349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4" y="621878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05686" indent="0">
              <a:buNone/>
              <a:defRPr sz="600"/>
            </a:lvl2pPr>
            <a:lvl3pPr marL="411371" indent="0">
              <a:buNone/>
              <a:defRPr sz="500"/>
            </a:lvl3pPr>
            <a:lvl4pPr marL="617056" indent="0">
              <a:buNone/>
              <a:defRPr sz="400"/>
            </a:lvl4pPr>
            <a:lvl5pPr marL="822742" indent="0">
              <a:buNone/>
              <a:defRPr sz="400"/>
            </a:lvl5pPr>
            <a:lvl6pPr marL="1028427" indent="0">
              <a:buNone/>
              <a:defRPr sz="400"/>
            </a:lvl6pPr>
            <a:lvl7pPr marL="1234112" indent="0">
              <a:buNone/>
              <a:defRPr sz="400"/>
            </a:lvl7pPr>
            <a:lvl8pPr marL="1439798" indent="0">
              <a:buNone/>
              <a:defRPr sz="400"/>
            </a:lvl8pPr>
            <a:lvl9pPr marL="164548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1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2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400"/>
            </a:lvl1pPr>
            <a:lvl2pPr marL="205686" indent="0">
              <a:buNone/>
              <a:defRPr sz="1300"/>
            </a:lvl2pPr>
            <a:lvl3pPr marL="411371" indent="0">
              <a:buNone/>
              <a:defRPr sz="1000"/>
            </a:lvl3pPr>
            <a:lvl4pPr marL="617056" indent="0">
              <a:buNone/>
              <a:defRPr sz="900"/>
            </a:lvl4pPr>
            <a:lvl5pPr marL="822742" indent="0">
              <a:buNone/>
              <a:defRPr sz="900"/>
            </a:lvl5pPr>
            <a:lvl6pPr marL="1028427" indent="0">
              <a:buNone/>
              <a:defRPr sz="900"/>
            </a:lvl6pPr>
            <a:lvl7pPr marL="1234112" indent="0">
              <a:buNone/>
              <a:defRPr sz="900"/>
            </a:lvl7pPr>
            <a:lvl8pPr marL="1439798" indent="0">
              <a:buNone/>
              <a:defRPr sz="900"/>
            </a:lvl8pPr>
            <a:lvl9pPr marL="1645483" indent="0">
              <a:buNone/>
              <a:defRPr sz="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4" y="2325848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05686" indent="0">
              <a:buNone/>
              <a:defRPr sz="600"/>
            </a:lvl2pPr>
            <a:lvl3pPr marL="411371" indent="0">
              <a:buNone/>
              <a:defRPr sz="500"/>
            </a:lvl3pPr>
            <a:lvl4pPr marL="617056" indent="0">
              <a:buNone/>
              <a:defRPr sz="400"/>
            </a:lvl4pPr>
            <a:lvl5pPr marL="822742" indent="0">
              <a:buNone/>
              <a:defRPr sz="400"/>
            </a:lvl5pPr>
            <a:lvl6pPr marL="1028427" indent="0">
              <a:buNone/>
              <a:defRPr sz="400"/>
            </a:lvl6pPr>
            <a:lvl7pPr marL="1234112" indent="0">
              <a:buNone/>
              <a:defRPr sz="400"/>
            </a:lvl7pPr>
            <a:lvl8pPr marL="1439798" indent="0">
              <a:buNone/>
              <a:defRPr sz="400"/>
            </a:lvl8pPr>
            <a:lvl9pPr marL="164548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1137" tIns="20570" rIns="41137" bIns="2057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1137" tIns="20570" rIns="41137" bIns="2057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2754423"/>
            <a:ext cx="1066800" cy="158221"/>
          </a:xfrm>
          <a:prstGeom prst="rect">
            <a:avLst/>
          </a:prstGeom>
        </p:spPr>
        <p:txBody>
          <a:bodyPr vert="horz" lIns="41137" tIns="20570" rIns="41137" bIns="2057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2020/6/23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2754423"/>
            <a:ext cx="1447800" cy="158221"/>
          </a:xfrm>
          <a:prstGeom prst="rect">
            <a:avLst/>
          </a:prstGeom>
        </p:spPr>
        <p:txBody>
          <a:bodyPr vert="horz" lIns="41137" tIns="20570" rIns="41137" bIns="2057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2754423"/>
            <a:ext cx="1066800" cy="158221"/>
          </a:xfrm>
          <a:prstGeom prst="rect">
            <a:avLst/>
          </a:prstGeom>
        </p:spPr>
        <p:txBody>
          <a:bodyPr vert="horz" lIns="41137" tIns="20570" rIns="41137" bIns="2057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11371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63" indent="-15426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240" indent="-128554" algn="l" defTabSz="41137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13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9899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585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269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6955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642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326" indent="-102843" algn="l" defTabSz="41137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686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71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056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742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427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112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798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483" algn="l" defTabSz="411371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 title="maven_repo.png"/>
          <p:cNvGrpSpPr/>
          <p:nvPr/>
        </p:nvGrpSpPr>
        <p:grpSpPr>
          <a:xfrm>
            <a:off x="63628" y="74283"/>
            <a:ext cx="3878556" cy="2162535"/>
            <a:chOff x="63628" y="74283"/>
            <a:chExt cx="3878556" cy="2162535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210014" y="92487"/>
              <a:ext cx="14975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Machine that executes the mvn command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3628" y="860810"/>
              <a:ext cx="1070244" cy="282126"/>
            </a:xfrm>
            <a:prstGeom prst="rect">
              <a:avLst/>
            </a:prstGeom>
            <a:noFill/>
          </p:spPr>
          <p:txBody>
            <a:bodyPr wrap="square" lIns="203198" tIns="101599" rIns="203198" bIns="101599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Local Repository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83327" y="219075"/>
              <a:ext cx="706826" cy="861181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7" name="Picture 3" descr="C:\Users\TIS303995\Pictures\pc23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6" y="74283"/>
              <a:ext cx="204861" cy="2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フローチャート : 磁気ディスク 38"/>
            <p:cNvSpPr/>
            <p:nvPr/>
          </p:nvSpPr>
          <p:spPr>
            <a:xfrm>
              <a:off x="248707" y="300305"/>
              <a:ext cx="576064" cy="612648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フローチャート : 磁気ディスク 25"/>
            <p:cNvSpPr/>
            <p:nvPr/>
          </p:nvSpPr>
          <p:spPr>
            <a:xfrm>
              <a:off x="3078088" y="342794"/>
              <a:ext cx="576064" cy="612648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727112" y="860810"/>
              <a:ext cx="1215072" cy="282126"/>
            </a:xfrm>
            <a:prstGeom prst="rect">
              <a:avLst/>
            </a:prstGeom>
            <a:noFill/>
          </p:spPr>
          <p:txBody>
            <a:bodyPr wrap="none" lIns="203198" tIns="101599" rIns="203198" bIns="101599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Maven Central Repository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862064" y="1851846"/>
              <a:ext cx="1056375" cy="282126"/>
            </a:xfrm>
            <a:prstGeom prst="rect">
              <a:avLst/>
            </a:prstGeom>
            <a:noFill/>
          </p:spPr>
          <p:txBody>
            <a:bodyPr wrap="none" lIns="203198" tIns="101599" rIns="203198" bIns="101599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3rd Party Repository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フローチャート : 磁気ディスク 29"/>
            <p:cNvSpPr/>
            <p:nvPr/>
          </p:nvSpPr>
          <p:spPr>
            <a:xfrm>
              <a:off x="3078088" y="1329883"/>
              <a:ext cx="576064" cy="612648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061864" y="1954692"/>
              <a:ext cx="1176527" cy="282126"/>
            </a:xfrm>
            <a:prstGeom prst="rect">
              <a:avLst/>
            </a:prstGeom>
            <a:noFill/>
          </p:spPr>
          <p:txBody>
            <a:bodyPr wrap="square" lIns="203198" tIns="101599" rIns="203198" bIns="101599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Project Local Repository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フローチャート : 磁気ディスク 41"/>
            <p:cNvSpPr/>
            <p:nvPr/>
          </p:nvSpPr>
          <p:spPr>
            <a:xfrm>
              <a:off x="1277888" y="1413892"/>
              <a:ext cx="576064" cy="612648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雲形吹き出し 42"/>
            <p:cNvSpPr/>
            <p:nvPr/>
          </p:nvSpPr>
          <p:spPr>
            <a:xfrm>
              <a:off x="1665172" y="427777"/>
              <a:ext cx="914400" cy="712337"/>
            </a:xfrm>
            <a:prstGeom prst="cloudCallout">
              <a:avLst>
                <a:gd name="adj1" fmla="val -11905"/>
                <a:gd name="adj2" fmla="val 4584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3198" tIns="101599" rIns="203198" bIns="101599" spcCol="0" rtlCol="0" anchor="ctr"/>
            <a:lstStyle/>
            <a:p>
              <a:pPr algn="ctr"/>
              <a:endPara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925960" y="253689"/>
              <a:ext cx="43954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Internet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5" name="カギ線コネクタ 44"/>
            <p:cNvCxnSpPr>
              <a:stCxn id="42" idx="2"/>
              <a:endCxn id="12" idx="3"/>
            </p:cNvCxnSpPr>
            <p:nvPr/>
          </p:nvCxnSpPr>
          <p:spPr>
            <a:xfrm rot="10800000">
              <a:off x="890154" y="649666"/>
              <a:ext cx="387735" cy="1070550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カギ線コネクタ 48"/>
            <p:cNvCxnSpPr/>
            <p:nvPr/>
          </p:nvCxnSpPr>
          <p:spPr>
            <a:xfrm rot="10800000" flipV="1">
              <a:off x="2081056" y="651224"/>
              <a:ext cx="997033" cy="549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カギ線コネクタ 49"/>
            <p:cNvCxnSpPr>
              <a:stCxn id="30" idx="2"/>
            </p:cNvCxnSpPr>
            <p:nvPr/>
          </p:nvCxnSpPr>
          <p:spPr>
            <a:xfrm rot="10800000">
              <a:off x="1084022" y="649667"/>
              <a:ext cx="1994067" cy="986541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44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18</Words>
  <Application>Microsoft Office PowerPoint</Application>
  <PresentationFormat>はがき 100x148 mm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伊藤　清人</cp:lastModifiedBy>
  <cp:revision>59</cp:revision>
  <dcterms:created xsi:type="dcterms:W3CDTF">2014-10-28T02:32:19Z</dcterms:created>
  <dcterms:modified xsi:type="dcterms:W3CDTF">2020-06-23T08:47:59Z</dcterms:modified>
</cp:coreProperties>
</file>