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4572000" cy="2971800" type="hagakiCard"/>
  <p:notesSz cx="6858000" cy="9144000"/>
  <p:defaultTextStyle>
    <a:defPPr>
      <a:defRPr lang="ja-JP"/>
    </a:defPPr>
    <a:lvl1pPr marL="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1552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431048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646572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862096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07762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29314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508669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724193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A0B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3" d="100"/>
          <a:sy n="233" d="100"/>
        </p:scale>
        <p:origin x="-1656" y="-84"/>
      </p:cViewPr>
      <p:guideLst>
        <p:guide orient="horz" pos="93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D3527-7D7F-4EC0-912A-3C1B1182E890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626F3-7D81-45E3-AD6E-7660F74C2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5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626F3-7D81-45E3-AD6E-7660F74C2D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8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4"/>
            <a:ext cx="3886200" cy="63701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3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19010"/>
            <a:ext cx="1028700" cy="253566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0" y="119010"/>
            <a:ext cx="3009900" cy="253566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1909657"/>
            <a:ext cx="3886200" cy="590233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1157" y="1259576"/>
            <a:ext cx="3886200" cy="650081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55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310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465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620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76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9314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86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2419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3241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65216"/>
            <a:ext cx="2020094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28600" y="942446"/>
            <a:ext cx="2020094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322513" y="665216"/>
            <a:ext cx="2020888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322513" y="942446"/>
            <a:ext cx="2020888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18322"/>
            <a:ext cx="1504157" cy="50355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7525" y="118322"/>
            <a:ext cx="2555875" cy="253634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28600" y="621877"/>
            <a:ext cx="1504157" cy="203279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080260"/>
            <a:ext cx="2743200" cy="24558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96144" y="265536"/>
            <a:ext cx="2743200" cy="1783080"/>
          </a:xfrm>
        </p:spPr>
        <p:txBody>
          <a:bodyPr/>
          <a:lstStyle>
            <a:lvl1pPr marL="0" indent="0">
              <a:buNone/>
              <a:defRPr sz="1500"/>
            </a:lvl1pPr>
            <a:lvl2pPr marL="215524" indent="0">
              <a:buNone/>
              <a:defRPr sz="1300"/>
            </a:lvl2pPr>
            <a:lvl3pPr marL="431048" indent="0">
              <a:buNone/>
              <a:defRPr sz="1100"/>
            </a:lvl3pPr>
            <a:lvl4pPr marL="646572" indent="0">
              <a:buNone/>
              <a:defRPr sz="900"/>
            </a:lvl4pPr>
            <a:lvl5pPr marL="862096" indent="0">
              <a:buNone/>
              <a:defRPr sz="900"/>
            </a:lvl5pPr>
            <a:lvl6pPr marL="1077620" indent="0">
              <a:buNone/>
              <a:defRPr sz="900"/>
            </a:lvl6pPr>
            <a:lvl7pPr marL="1293144" indent="0">
              <a:buNone/>
              <a:defRPr sz="900"/>
            </a:lvl7pPr>
            <a:lvl8pPr marL="1508669" indent="0">
              <a:buNone/>
              <a:defRPr sz="900"/>
            </a:lvl8pPr>
            <a:lvl9pPr marL="1724193" indent="0">
              <a:buNone/>
              <a:defRPr sz="9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96144" y="2325846"/>
            <a:ext cx="2743200" cy="34877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  <a:prstGeom prst="rect">
            <a:avLst/>
          </a:prstGeom>
        </p:spPr>
        <p:txBody>
          <a:bodyPr vert="horz" lIns="43105" tIns="21552" rIns="43105" bIns="21552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93420"/>
            <a:ext cx="4114800" cy="1961251"/>
          </a:xfrm>
          <a:prstGeom prst="rect">
            <a:avLst/>
          </a:prstGeom>
        </p:spPr>
        <p:txBody>
          <a:bodyPr vert="horz" lIns="43105" tIns="21552" rIns="43105" bIns="21552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28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2016/5/9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562100" y="2754418"/>
            <a:ext cx="1447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276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048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43" indent="-161643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227" indent="-134703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810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34" indent="-107762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9858" indent="-107762" algn="l" defTabSz="431048" rtl="0" eaLnBrk="1" latinLnBrk="0" hangingPunct="1">
        <a:spcBef>
          <a:spcPct val="20000"/>
        </a:spcBef>
        <a:buFont typeface="Arial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382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907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431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955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52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48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572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2096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62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314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669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4193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 title="maven_archetype"/>
          <p:cNvGrpSpPr/>
          <p:nvPr/>
        </p:nvGrpSpPr>
        <p:grpSpPr>
          <a:xfrm>
            <a:off x="541700" y="287123"/>
            <a:ext cx="3478093" cy="2089405"/>
            <a:chOff x="541700" y="287123"/>
            <a:chExt cx="3478093" cy="2089405"/>
          </a:xfrm>
        </p:grpSpPr>
        <p:sp>
          <p:nvSpPr>
            <p:cNvPr id="149" name="正方形/長方形 148" title="maven_archetype"/>
            <p:cNvSpPr/>
            <p:nvPr/>
          </p:nvSpPr>
          <p:spPr>
            <a:xfrm>
              <a:off x="629817" y="289647"/>
              <a:ext cx="1584175" cy="1566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PJ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成果物</a:t>
              </a:r>
              <a:endPara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kumimoji="1" lang="en-US" altLang="ja-JP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(maven archetype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から生成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 title="maven_archetype"/>
            <p:cNvSpPr/>
            <p:nvPr/>
          </p:nvSpPr>
          <p:spPr>
            <a:xfrm>
              <a:off x="2703292" y="287123"/>
              <a:ext cx="1080120" cy="11717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提供</a:t>
              </a:r>
              <a:endPara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" name="正方形/長方形 6" title="maven_archetype"/>
            <p:cNvSpPr/>
            <p:nvPr/>
          </p:nvSpPr>
          <p:spPr>
            <a:xfrm>
              <a:off x="1142244" y="648334"/>
              <a:ext cx="783715" cy="5000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pj-web</a:t>
              </a:r>
              <a:endParaRPr kumimoji="1"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正方形/長方形 7" title="maven_archetype"/>
            <p:cNvSpPr/>
            <p:nvPr/>
          </p:nvSpPr>
          <p:spPr>
            <a:xfrm>
              <a:off x="1136495" y="1225208"/>
              <a:ext cx="789463" cy="5032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US" altLang="ja-JP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pj-batch</a:t>
              </a:r>
              <a:endParaRPr kumimoji="1"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7" name="直線矢印コネクタ 16" title="maven_archetype"/>
            <p:cNvCxnSpPr/>
            <p:nvPr/>
          </p:nvCxnSpPr>
          <p:spPr>
            <a:xfrm flipV="1">
              <a:off x="1925960" y="713833"/>
              <a:ext cx="820953" cy="156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正方形/長方形 1053" title="maven_archetype"/>
            <p:cNvSpPr/>
            <p:nvPr/>
          </p:nvSpPr>
          <p:spPr>
            <a:xfrm>
              <a:off x="2744518" y="981528"/>
              <a:ext cx="612068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</a:t>
              </a:r>
              <a:r>
                <a:rPr kumimoji="1" lang="en-US" altLang="ja-JP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ablarch-profile</a:t>
              </a:r>
              <a:endParaRPr kumimoji="1"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95" name="直線矢印コネクタ 94" title="maven_archetype"/>
            <p:cNvCxnSpPr>
              <a:endCxn id="1054" idx="1"/>
            </p:cNvCxnSpPr>
            <p:nvPr/>
          </p:nvCxnSpPr>
          <p:spPr>
            <a:xfrm>
              <a:off x="1925960" y="981528"/>
              <a:ext cx="818558" cy="1440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正方形/長方形 97" title="maven_archetype"/>
            <p:cNvSpPr/>
            <p:nvPr/>
          </p:nvSpPr>
          <p:spPr>
            <a:xfrm>
              <a:off x="2744518" y="477788"/>
              <a:ext cx="612068" cy="3800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</a:t>
              </a:r>
              <a:r>
                <a:rPr lang="en-US" altLang="ja-JP" sz="7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ablarch-archetypeparent</a:t>
              </a:r>
              <a:endParaRPr kumimoji="1"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71" name="Picture 4" descr="http://www.fancyicons.com/free-icons/153/cute-file-extension/png/256/jar_256.png" title="maven_archetyp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104" y="901450"/>
              <a:ext cx="170778" cy="170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4" descr="http://www.fancyicons.com/free-icons/153/cute-file-extension/png/256/jar_256.png" title="maven_archetyp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428" y="1148351"/>
              <a:ext cx="170778" cy="170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8" name="直線矢印コネクタ 107" title="maven_archetype"/>
            <p:cNvCxnSpPr>
              <a:stCxn id="1054" idx="3"/>
              <a:endCxn id="71" idx="1"/>
            </p:cNvCxnSpPr>
            <p:nvPr/>
          </p:nvCxnSpPr>
          <p:spPr>
            <a:xfrm flipV="1">
              <a:off x="3356586" y="986839"/>
              <a:ext cx="198518" cy="13870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 title="maven_archetype"/>
            <p:cNvCxnSpPr>
              <a:stCxn id="1054" idx="3"/>
              <a:endCxn id="107" idx="1"/>
            </p:cNvCxnSpPr>
            <p:nvPr/>
          </p:nvCxnSpPr>
          <p:spPr>
            <a:xfrm>
              <a:off x="3356586" y="1125544"/>
              <a:ext cx="206842" cy="10819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矢印コネクタ 300" title="maven_archetype"/>
            <p:cNvCxnSpPr>
              <a:stCxn id="8" idx="3"/>
            </p:cNvCxnSpPr>
            <p:nvPr/>
          </p:nvCxnSpPr>
          <p:spPr>
            <a:xfrm flipV="1">
              <a:off x="1925958" y="779216"/>
              <a:ext cx="818560" cy="6976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1 つの角を切り取った四角形 317" title="maven_archetype"/>
            <p:cNvSpPr/>
            <p:nvPr/>
          </p:nvSpPr>
          <p:spPr>
            <a:xfrm>
              <a:off x="549543" y="641325"/>
              <a:ext cx="432047" cy="216523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Web</a:t>
              </a:r>
            </a:p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アプリ</a:t>
              </a:r>
            </a:p>
          </p:txBody>
        </p:sp>
        <p:sp>
          <p:nvSpPr>
            <p:cNvPr id="325" name="1 つの角を切り取った四角形 324" title="maven_archetype"/>
            <p:cNvSpPr/>
            <p:nvPr/>
          </p:nvSpPr>
          <p:spPr>
            <a:xfrm>
              <a:off x="541700" y="1116946"/>
              <a:ext cx="432047" cy="216523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バッチ</a:t>
              </a:r>
              <a:endParaRPr kumimoji="1" lang="en-US" altLang="ja-JP" sz="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アプリ</a:t>
              </a:r>
            </a:p>
          </p:txBody>
        </p:sp>
        <p:sp>
          <p:nvSpPr>
            <p:cNvPr id="291" name="フローチャート : 磁気ディスク 290" title="maven_archetype"/>
            <p:cNvSpPr/>
            <p:nvPr/>
          </p:nvSpPr>
          <p:spPr>
            <a:xfrm>
              <a:off x="632968" y="1936335"/>
              <a:ext cx="387432" cy="288032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DB</a:t>
              </a:r>
              <a:endPara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30" name="直線矢印コネクタ 329" title="maven_archetype"/>
            <p:cNvCxnSpPr>
              <a:endCxn id="291" idx="1"/>
            </p:cNvCxnSpPr>
            <p:nvPr/>
          </p:nvCxnSpPr>
          <p:spPr>
            <a:xfrm flipH="1">
              <a:off x="826684" y="1502294"/>
              <a:ext cx="309812" cy="4340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正方形/長方形 340" title="maven_archetype"/>
            <p:cNvSpPr/>
            <p:nvPr/>
          </p:nvSpPr>
          <p:spPr>
            <a:xfrm>
              <a:off x="1192818" y="886938"/>
              <a:ext cx="288032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tools</a:t>
              </a:r>
              <a:endParaRPr kumimoji="1"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42" name="直線コネクタ 341" title="maven_archetype"/>
            <p:cNvCxnSpPr>
              <a:stCxn id="318" idx="0"/>
            </p:cNvCxnSpPr>
            <p:nvPr/>
          </p:nvCxnSpPr>
          <p:spPr>
            <a:xfrm>
              <a:off x="981590" y="749587"/>
              <a:ext cx="139220" cy="54130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1 つの角を切り取った四角形 345" title="maven_archetype"/>
            <p:cNvSpPr/>
            <p:nvPr/>
          </p:nvSpPr>
          <p:spPr>
            <a:xfrm>
              <a:off x="2850492" y="1375928"/>
              <a:ext cx="617219" cy="242872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</a:t>
              </a:r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</a:t>
              </a:r>
              <a:r>
                <a:rPr kumimoji="1" lang="en-US" altLang="ja-JP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jar</a:t>
              </a:r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を集約</a:t>
              </a:r>
            </a:p>
          </p:txBody>
        </p:sp>
        <p:cxnSp>
          <p:nvCxnSpPr>
            <p:cNvPr id="351" name="直線コネクタ 350" title="maven_archetype"/>
            <p:cNvCxnSpPr>
              <a:stCxn id="1054" idx="2"/>
              <a:endCxn id="346" idx="3"/>
            </p:cNvCxnSpPr>
            <p:nvPr/>
          </p:nvCxnSpPr>
          <p:spPr>
            <a:xfrm>
              <a:off x="3050552" y="1269560"/>
              <a:ext cx="108550" cy="106368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1 つの角を切り取った四角形 353" title="maven_archetype"/>
            <p:cNvSpPr/>
            <p:nvPr/>
          </p:nvSpPr>
          <p:spPr>
            <a:xfrm>
              <a:off x="3402574" y="468787"/>
              <a:ext cx="617219" cy="242872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</a:t>
              </a:r>
            </a:p>
            <a:p>
              <a:pPr algn="ctr"/>
              <a:r>
                <a:rPr lang="ja-JP" altLang="en-US" sz="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共通設定</a:t>
              </a:r>
              <a:endParaRPr kumimoji="1" lang="ja-JP" altLang="en-US" sz="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55" name="直線コネクタ 354" title="maven_archetype"/>
            <p:cNvCxnSpPr>
              <a:stCxn id="98" idx="3"/>
              <a:endCxn id="354" idx="2"/>
            </p:cNvCxnSpPr>
            <p:nvPr/>
          </p:nvCxnSpPr>
          <p:spPr>
            <a:xfrm flipV="1">
              <a:off x="3356586" y="590223"/>
              <a:ext cx="45988" cy="77595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コネクタ 359" title="maven_archetype"/>
            <p:cNvCxnSpPr>
              <a:stCxn id="325" idx="0"/>
            </p:cNvCxnSpPr>
            <p:nvPr/>
          </p:nvCxnSpPr>
          <p:spPr>
            <a:xfrm>
              <a:off x="973747" y="1225208"/>
              <a:ext cx="147063" cy="69287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正方形/長方形 330" title="maven_archetype"/>
            <p:cNvSpPr/>
            <p:nvPr/>
          </p:nvSpPr>
          <p:spPr>
            <a:xfrm>
              <a:off x="3130979" y="1662632"/>
              <a:ext cx="658056" cy="7138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r>
                <a:rPr lang="en-US" altLang="ja-JP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</a:t>
              </a:r>
              <a:r>
                <a:rPr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凡例</a:t>
              </a:r>
              <a:r>
                <a:rPr lang="en-US" altLang="ja-JP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】</a:t>
              </a:r>
              <a:endParaRPr kumimoji="1" lang="ja-JP" altLang="en-US" sz="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75" name="直線矢印コネクタ 374" title="maven_archetype"/>
            <p:cNvCxnSpPr/>
            <p:nvPr/>
          </p:nvCxnSpPr>
          <p:spPr>
            <a:xfrm>
              <a:off x="3219691" y="1879899"/>
              <a:ext cx="213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テキスト ボックス 335" title="maven_archetype"/>
            <p:cNvSpPr txBox="1"/>
            <p:nvPr/>
          </p:nvSpPr>
          <p:spPr>
            <a:xfrm>
              <a:off x="3466533" y="1807662"/>
              <a:ext cx="226591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継承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82" name="直線矢印コネクタ 381" title="maven_archetype"/>
            <p:cNvCxnSpPr/>
            <p:nvPr/>
          </p:nvCxnSpPr>
          <p:spPr>
            <a:xfrm>
              <a:off x="3211975" y="2048058"/>
              <a:ext cx="22147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テキスト ボックス 387" title="maven_archetype"/>
            <p:cNvSpPr txBox="1"/>
            <p:nvPr/>
          </p:nvSpPr>
          <p:spPr>
            <a:xfrm>
              <a:off x="3466533" y="1977167"/>
              <a:ext cx="226591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依存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89" name="直線矢印コネクタ 388" title="maven_archetype"/>
            <p:cNvCxnSpPr/>
            <p:nvPr/>
          </p:nvCxnSpPr>
          <p:spPr>
            <a:xfrm>
              <a:off x="3211975" y="2185743"/>
              <a:ext cx="211572" cy="6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テキスト ボックス 391" title="maven_archetype"/>
            <p:cNvSpPr txBox="1"/>
            <p:nvPr/>
          </p:nvSpPr>
          <p:spPr>
            <a:xfrm>
              <a:off x="3468209" y="2141849"/>
              <a:ext cx="226591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関連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9" name="正方形/長方形 68" title="maven_archetype"/>
            <p:cNvSpPr/>
            <p:nvPr/>
          </p:nvSpPr>
          <p:spPr>
            <a:xfrm>
              <a:off x="1192818" y="1470634"/>
              <a:ext cx="288032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tools</a:t>
              </a:r>
              <a:endParaRPr kumimoji="1"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73" name="直線矢印コネクタ 72" title="maven_archetype"/>
            <p:cNvCxnSpPr>
              <a:stCxn id="7" idx="1"/>
              <a:endCxn id="291" idx="1"/>
            </p:cNvCxnSpPr>
            <p:nvPr/>
          </p:nvCxnSpPr>
          <p:spPr>
            <a:xfrm flipH="1">
              <a:off x="826684" y="898343"/>
              <a:ext cx="315560" cy="103799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正方形/長方形 79" title="maven_archetype"/>
            <p:cNvSpPr/>
            <p:nvPr/>
          </p:nvSpPr>
          <p:spPr>
            <a:xfrm>
              <a:off x="1534101" y="886938"/>
              <a:ext cx="319851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entity</a:t>
              </a:r>
              <a:endParaRPr kumimoji="1"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 title="maven_archetype"/>
            <p:cNvSpPr/>
            <p:nvPr/>
          </p:nvSpPr>
          <p:spPr>
            <a:xfrm>
              <a:off x="1534101" y="1470704"/>
              <a:ext cx="319851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entity</a:t>
              </a:r>
              <a:endParaRPr kumimoji="1"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1 つの角を切り取った四角形 82" title="maven_archetype"/>
            <p:cNvSpPr/>
            <p:nvPr/>
          </p:nvSpPr>
          <p:spPr>
            <a:xfrm>
              <a:off x="1133872" y="1968581"/>
              <a:ext cx="648070" cy="182207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各種ツール</a:t>
              </a:r>
              <a:endParaRPr kumimoji="1" lang="ja-JP" altLang="en-US" sz="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84" name="直線コネクタ 83" title="maven_archetype"/>
            <p:cNvCxnSpPr/>
            <p:nvPr/>
          </p:nvCxnSpPr>
          <p:spPr>
            <a:xfrm>
              <a:off x="1277888" y="1686728"/>
              <a:ext cx="0" cy="281853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 title="maven_archetype"/>
            <p:cNvCxnSpPr>
              <a:stCxn id="341" idx="2"/>
            </p:cNvCxnSpPr>
            <p:nvPr/>
          </p:nvCxnSpPr>
          <p:spPr>
            <a:xfrm>
              <a:off x="1336834" y="1102962"/>
              <a:ext cx="0" cy="865619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1 つの角を切り取った四角形 90" title="maven_archetype"/>
            <p:cNvSpPr/>
            <p:nvPr/>
          </p:nvSpPr>
          <p:spPr>
            <a:xfrm>
              <a:off x="1986498" y="1944523"/>
              <a:ext cx="716793" cy="255786"/>
            </a:xfrm>
            <a:prstGeom prst="snip1Rect">
              <a:avLst/>
            </a:prstGeom>
            <a:solidFill>
              <a:srgbClr val="FFFF99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自動生成</a:t>
              </a:r>
              <a:endParaRPr kumimoji="1" lang="en-US" altLang="ja-JP" sz="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エンティティ</a:t>
              </a:r>
            </a:p>
          </p:txBody>
        </p:sp>
        <p:cxnSp>
          <p:nvCxnSpPr>
            <p:cNvPr id="92" name="直線コネクタ 91" title="maven_archetype"/>
            <p:cNvCxnSpPr/>
            <p:nvPr/>
          </p:nvCxnSpPr>
          <p:spPr>
            <a:xfrm>
              <a:off x="1853952" y="1578716"/>
              <a:ext cx="216024" cy="365401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 title="maven_archetype"/>
            <p:cNvCxnSpPr/>
            <p:nvPr/>
          </p:nvCxnSpPr>
          <p:spPr>
            <a:xfrm>
              <a:off x="1853952" y="1069484"/>
              <a:ext cx="296513" cy="865619"/>
            </a:xfrm>
            <a:prstGeom prst="line">
              <a:avLst/>
            </a:prstGeom>
            <a:ln w="6350" cap="sq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 title="maven_archetype"/>
            <p:cNvCxnSpPr/>
            <p:nvPr/>
          </p:nvCxnSpPr>
          <p:spPr>
            <a:xfrm flipV="1">
              <a:off x="1925960" y="1233740"/>
              <a:ext cx="818558" cy="29833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76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6350"/>
      </a:spPr>
      <a:bodyPr rtlCol="0" anchor="ctr"/>
      <a:lstStyle>
        <a:defPPr algn="ctr">
          <a:defRPr kumimoji="1" sz="900" dirty="0" smtClean="0">
            <a:solidFill>
              <a:schemeClr val="tx1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43</Words>
  <Application>Microsoft Office PowerPoint</Application>
  <PresentationFormat>はがき 100x148 mm</PresentationFormat>
  <Paragraphs>27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健</dc:creator>
  <cp:lastModifiedBy>世古雅也</cp:lastModifiedBy>
  <cp:revision>65</cp:revision>
  <dcterms:created xsi:type="dcterms:W3CDTF">2014-10-28T02:32:19Z</dcterms:created>
  <dcterms:modified xsi:type="dcterms:W3CDTF">2016-05-09T04:43:47Z</dcterms:modified>
</cp:coreProperties>
</file>