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18288000" cy="10287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C17AD5-8EA4-4AA4-945D-39753DF493A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3" name="Freeform 101">
            <a:extLst>
              <a:ext uri="{FF2B5EF4-FFF2-40B4-BE49-F238E27FC236}">
                <a16:creationId xmlns:a16="http://schemas.microsoft.com/office/drawing/2014/main" id="{10B59E62-6C28-4595-8386-E6CAA8556A74}"/>
              </a:ext>
            </a:extLst>
          </p:cNvPr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reeform 102">
            <a:extLst>
              <a:ext uri="{FF2B5EF4-FFF2-40B4-BE49-F238E27FC236}">
                <a16:creationId xmlns:a16="http://schemas.microsoft.com/office/drawing/2014/main" id="{C18563C0-6CFE-45EE-B651-1C1D936EA415}"/>
              </a:ext>
            </a:extLst>
          </p:cNvPr>
          <p:cNvSpPr/>
          <p:nvPr/>
        </p:nvSpPr>
        <p:spPr>
          <a:xfrm flipV="1">
            <a:off x="0" y="0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2343D4-89AF-4DDF-990C-36BE192CB314}"/>
              </a:ext>
            </a:extLst>
          </p:cNvPr>
          <p:cNvSpPr/>
          <p:nvPr/>
        </p:nvSpPr>
        <p:spPr>
          <a:xfrm>
            <a:off x="1025772" y="772559"/>
            <a:ext cx="10964540" cy="86164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 Programs with </a:t>
            </a:r>
            <a:r>
              <a:rPr lang="en-US" sz="5599" b="0" i="0" spc="0" baseline="0" dirty="0">
                <a:solidFill>
                  <a:srgbClr val="00B0F0"/>
                </a:solidFill>
                <a:latin typeface="Arial"/>
              </a:rPr>
              <a:t>Mustafa Rahman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105CCC-9768-40B9-9718-5621CF7930A1}"/>
              </a:ext>
            </a:extLst>
          </p:cNvPr>
          <p:cNvSpPr/>
          <p:nvPr/>
        </p:nvSpPr>
        <p:spPr>
          <a:xfrm>
            <a:off x="1123415" y="2996307"/>
            <a:ext cx="8598190" cy="1938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C360Soft.Ai, India. (Remote Job)</a:t>
            </a:r>
          </a:p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ICT Lecturer of MIFM</a:t>
            </a:r>
            <a:b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</a:br>
            <a:endParaRPr lang="en-US" sz="4199" b="0" i="0" spc="0" baseline="0" dirty="0">
              <a:solidFill>
                <a:schemeClr val="tx2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7A4D1-15DA-43FF-B686-43416341C37F}"/>
              </a:ext>
            </a:extLst>
          </p:cNvPr>
          <p:cNvSpPr/>
          <p:nvPr/>
        </p:nvSpPr>
        <p:spPr>
          <a:xfrm>
            <a:off x="1016225" y="1905740"/>
            <a:ext cx="8851782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Web &amp; Software Engineer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FB388-2E41-43A6-B1F2-B8FA8373F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5" y="4734809"/>
            <a:ext cx="8598191" cy="4436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277E07-7917-47AB-A939-47F9EE33F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42" y="0"/>
            <a:ext cx="10287000" cy="10287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8DEBC3-0E1F-4514-A5CE-B2EE0A57AED8}"/>
              </a:ext>
            </a:extLst>
          </p:cNvPr>
          <p:cNvSpPr/>
          <p:nvPr/>
        </p:nvSpPr>
        <p:spPr>
          <a:xfrm>
            <a:off x="14181770" y="456367"/>
            <a:ext cx="3678892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dirty="0">
                <a:solidFill>
                  <a:srgbClr val="FFFF00"/>
                </a:solidFill>
                <a:latin typeface="Arial"/>
              </a:rPr>
              <a:t>Homework</a:t>
            </a:r>
            <a:endParaRPr lang="en-IN" sz="6000" b="0" i="0" spc="0" baseline="0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557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eeform 179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Freeform 180"/>
          <p:cNvSpPr/>
          <p:nvPr/>
        </p:nvSpPr>
        <p:spPr>
          <a:xfrm flipV="1">
            <a:off x="0" y="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Freeform 181"/>
          <p:cNvSpPr/>
          <p:nvPr/>
        </p:nvSpPr>
        <p:spPr>
          <a:xfrm rot="14267" flipV="1">
            <a:off x="6298909" y="1841336"/>
            <a:ext cx="5686458" cy="0"/>
          </a:xfrm>
          <a:custGeom>
            <a:avLst/>
            <a:gdLst/>
            <a:ahLst/>
            <a:cxnLst/>
            <a:rect l="0" t="0" r="0" b="0"/>
            <a:pathLst>
              <a:path w="1517373">
                <a:moveTo>
                  <a:pt x="0" y="0"/>
                </a:moveTo>
                <a:lnTo>
                  <a:pt x="1517373" y="0"/>
                </a:lnTo>
              </a:path>
            </a:pathLst>
          </a:custGeom>
          <a:noFill/>
          <a:ln w="4759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Rectangle 183"/>
          <p:cNvSpPr/>
          <p:nvPr/>
        </p:nvSpPr>
        <p:spPr>
          <a:xfrm>
            <a:off x="6295675" y="809071"/>
            <a:ext cx="569646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HOMEWORK SET</a:t>
            </a:r>
          </a:p>
        </p:txBody>
      </p:sp>
      <p:sp>
        <p:nvSpPr>
          <p:cNvPr id="184" name="Rectangle 184"/>
          <p:cNvSpPr/>
          <p:nvPr/>
        </p:nvSpPr>
        <p:spPr>
          <a:xfrm>
            <a:off x="1345834" y="2705982"/>
            <a:ext cx="12438272" cy="22491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Make a system that can store information of all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students, teachers &amp; staff of your college in the form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of structures.</a:t>
            </a:r>
          </a:p>
        </p:txBody>
      </p:sp>
      <p:sp>
        <p:nvSpPr>
          <p:cNvPr id="185" name="Rectangle 185"/>
          <p:cNvSpPr/>
          <p:nvPr/>
        </p:nvSpPr>
        <p:spPr>
          <a:xfrm>
            <a:off x="1345834" y="5325357"/>
            <a:ext cx="11767615" cy="22491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You can also make this into a C Project with other</a:t>
            </a:r>
          </a:p>
          <a:p>
            <a:pPr marL="0">
              <a:lnSpc>
                <a:spcPts val="5849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functionalities like cgpa calculation of students,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storing attendance etc.</a:t>
            </a:r>
          </a:p>
        </p:txBody>
      </p:sp>
      <p:sp>
        <p:nvSpPr>
          <p:cNvPr id="186" name="Rectangle 186"/>
          <p:cNvSpPr/>
          <p:nvPr/>
        </p:nvSpPr>
        <p:spPr>
          <a:xfrm>
            <a:off x="170269" y="-368672"/>
            <a:ext cx="895351" cy="21762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153" b="0" i="0" spc="0" baseline="0" dirty="0">
                <a:solidFill>
                  <a:srgbClr val="FFA511"/>
                </a:solidFill>
                <a:latin typeface="Arial"/>
              </a:rPr>
              <a:t>9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eeform 187"/>
          <p:cNvSpPr/>
          <p:nvPr/>
        </p:nvSpPr>
        <p:spPr>
          <a:xfrm flipV="1">
            <a:off x="0" y="0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Freeform 188"/>
          <p:cNvSpPr/>
          <p:nvPr/>
        </p:nvSpPr>
        <p:spPr>
          <a:xfrm flipV="1">
            <a:off x="0" y="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Freeform 189"/>
          <p:cNvSpPr/>
          <p:nvPr/>
        </p:nvSpPr>
        <p:spPr>
          <a:xfrm rot="14267" flipV="1">
            <a:off x="6298909" y="1841336"/>
            <a:ext cx="5686458" cy="0"/>
          </a:xfrm>
          <a:custGeom>
            <a:avLst/>
            <a:gdLst/>
            <a:ahLst/>
            <a:cxnLst/>
            <a:rect l="0" t="0" r="0" b="0"/>
            <a:pathLst>
              <a:path w="1517373">
                <a:moveTo>
                  <a:pt x="0" y="0"/>
                </a:moveTo>
                <a:lnTo>
                  <a:pt x="1517373" y="0"/>
                </a:lnTo>
              </a:path>
            </a:pathLst>
          </a:custGeom>
          <a:noFill/>
          <a:ln w="4759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Rectangle 191"/>
          <p:cNvSpPr/>
          <p:nvPr/>
        </p:nvSpPr>
        <p:spPr>
          <a:xfrm>
            <a:off x="6295675" y="809071"/>
            <a:ext cx="569646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HOMEWORK SET</a:t>
            </a:r>
          </a:p>
        </p:txBody>
      </p:sp>
      <p:sp>
        <p:nvSpPr>
          <p:cNvPr id="192" name="Rectangle 192"/>
          <p:cNvSpPr/>
          <p:nvPr/>
        </p:nvSpPr>
        <p:spPr>
          <a:xfrm>
            <a:off x="1345834" y="3077457"/>
            <a:ext cx="11222235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a. Write a program to read a string from a file &amp;</a:t>
            </a:r>
          </a:p>
          <a:p>
            <a:pPr marL="0">
              <a:lnSpc>
                <a:spcPts val="5849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output to the user.</a:t>
            </a:r>
          </a:p>
        </p:txBody>
      </p:sp>
      <p:sp>
        <p:nvSpPr>
          <p:cNvPr id="193" name="Rectangle 193"/>
          <p:cNvSpPr/>
          <p:nvPr/>
        </p:nvSpPr>
        <p:spPr>
          <a:xfrm>
            <a:off x="13567" y="-440984"/>
            <a:ext cx="1790658" cy="21762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153" b="0" i="0" spc="0" baseline="0" dirty="0">
                <a:solidFill>
                  <a:srgbClr val="FFA511"/>
                </a:solidFill>
                <a:latin typeface="Arial"/>
              </a:rPr>
              <a:t>10</a:t>
            </a:r>
          </a:p>
        </p:txBody>
      </p:sp>
      <p:sp>
        <p:nvSpPr>
          <p:cNvPr id="194" name="Rectangle 194"/>
          <p:cNvSpPr/>
          <p:nvPr/>
        </p:nvSpPr>
        <p:spPr>
          <a:xfrm>
            <a:off x="1345834" y="5145751"/>
            <a:ext cx="12338260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a. Replace the data in file of Q(a) with the number of</a:t>
            </a:r>
          </a:p>
          <a:p>
            <a:pPr marL="0">
              <a:lnSpc>
                <a:spcPts val="5849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vowels in the string.</a:t>
            </a:r>
          </a:p>
        </p:txBody>
      </p:sp>
      <p:sp>
        <p:nvSpPr>
          <p:cNvPr id="195" name="Rectangle 195"/>
          <p:cNvSpPr/>
          <p:nvPr/>
        </p:nvSpPr>
        <p:spPr>
          <a:xfrm>
            <a:off x="1345834" y="7234447"/>
            <a:ext cx="12545317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c. Format the information of 5 students (name,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marks, cgpa, course) in a table like structure in a file.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96"/>
          <p:cNvSpPr/>
          <p:nvPr/>
        </p:nvSpPr>
        <p:spPr>
          <a:xfrm flipV="1">
            <a:off x="0" y="-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Freeform 197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Freeform 198"/>
          <p:cNvSpPr/>
          <p:nvPr/>
        </p:nvSpPr>
        <p:spPr>
          <a:xfrm rot="14267" flipV="1">
            <a:off x="6298909" y="1841330"/>
            <a:ext cx="5686458" cy="0"/>
          </a:xfrm>
          <a:custGeom>
            <a:avLst/>
            <a:gdLst/>
            <a:ahLst/>
            <a:cxnLst/>
            <a:rect l="0" t="0" r="0" b="0"/>
            <a:pathLst>
              <a:path w="1517373">
                <a:moveTo>
                  <a:pt x="0" y="0"/>
                </a:moveTo>
                <a:lnTo>
                  <a:pt x="1517373" y="0"/>
                </a:lnTo>
              </a:path>
            </a:pathLst>
          </a:custGeom>
          <a:noFill/>
          <a:ln w="4759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Rectangle 200"/>
          <p:cNvSpPr/>
          <p:nvPr/>
        </p:nvSpPr>
        <p:spPr>
          <a:xfrm>
            <a:off x="6295675" y="809071"/>
            <a:ext cx="569646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HOMEWORK SET</a:t>
            </a:r>
          </a:p>
        </p:txBody>
      </p:sp>
      <p:sp>
        <p:nvSpPr>
          <p:cNvPr id="201" name="Rectangle 201"/>
          <p:cNvSpPr/>
          <p:nvPr/>
        </p:nvSpPr>
        <p:spPr>
          <a:xfrm>
            <a:off x="1345834" y="3448932"/>
            <a:ext cx="11588947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a.  Search about what is a 'dangling pointer' in C.</a:t>
            </a:r>
          </a:p>
        </p:txBody>
      </p:sp>
      <p:sp>
        <p:nvSpPr>
          <p:cNvPr id="202" name="Rectangle 202"/>
          <p:cNvSpPr/>
          <p:nvPr/>
        </p:nvSpPr>
        <p:spPr>
          <a:xfrm>
            <a:off x="183836" y="-368672"/>
            <a:ext cx="1790658" cy="21762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153" b="0" i="0" spc="0" baseline="0" dirty="0">
                <a:solidFill>
                  <a:srgbClr val="FFA511"/>
                </a:solidFill>
                <a:latin typeface="Arial"/>
              </a:rPr>
              <a:t>11</a:t>
            </a:r>
          </a:p>
        </p:txBody>
      </p:sp>
      <p:sp>
        <p:nvSpPr>
          <p:cNvPr id="203" name="Rectangle 203"/>
          <p:cNvSpPr/>
          <p:nvPr/>
        </p:nvSpPr>
        <p:spPr>
          <a:xfrm>
            <a:off x="1345834" y="6598980"/>
            <a:ext cx="10250238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c. Search about what is 'memory leak' in C.</a:t>
            </a:r>
          </a:p>
        </p:txBody>
      </p:sp>
      <p:sp>
        <p:nvSpPr>
          <p:cNvPr id="204" name="Rectangle 204"/>
          <p:cNvSpPr/>
          <p:nvPr/>
        </p:nvSpPr>
        <p:spPr>
          <a:xfrm>
            <a:off x="1345834" y="4606565"/>
            <a:ext cx="12078034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b.  Allocate memory for 500 integers using calloc &amp;</a:t>
            </a:r>
          </a:p>
          <a:p>
            <a:pPr marL="0">
              <a:lnSpc>
                <a:spcPts val="5849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then store first 500 natural numbers in that space.</a:t>
            </a:r>
          </a:p>
        </p:txBody>
      </p:sp>
      <p:sp>
        <p:nvSpPr>
          <p:cNvPr id="205" name="Rectangle 205"/>
          <p:cNvSpPr/>
          <p:nvPr/>
        </p:nvSpPr>
        <p:spPr>
          <a:xfrm>
            <a:off x="1345834" y="7950006"/>
            <a:ext cx="13327445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d. Search &amp; find out which is better malloc( ) or calloc ( ).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101" name="Freeform 10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14267" flipV="1">
            <a:off x="6298909" y="1841333"/>
            <a:ext cx="5686458" cy="0"/>
          </a:xfrm>
          <a:custGeom>
            <a:avLst/>
            <a:gdLst/>
            <a:ahLst/>
            <a:cxnLst/>
            <a:rect l="0" t="0" r="0" b="0"/>
            <a:pathLst>
              <a:path w="1517373">
                <a:moveTo>
                  <a:pt x="0" y="0"/>
                </a:moveTo>
                <a:lnTo>
                  <a:pt x="1517373" y="0"/>
                </a:lnTo>
              </a:path>
            </a:pathLst>
          </a:custGeom>
          <a:noFill/>
          <a:ln w="4759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Rectangle 105"/>
          <p:cNvSpPr/>
          <p:nvPr/>
        </p:nvSpPr>
        <p:spPr>
          <a:xfrm>
            <a:off x="6295675" y="809067"/>
            <a:ext cx="569646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HOMEWORK SET</a:t>
            </a:r>
          </a:p>
        </p:txBody>
      </p:sp>
      <p:sp>
        <p:nvSpPr>
          <p:cNvPr id="106" name="Rectangle 106"/>
          <p:cNvSpPr/>
          <p:nvPr/>
        </p:nvSpPr>
        <p:spPr>
          <a:xfrm>
            <a:off x="1300019" y="2704776"/>
            <a:ext cx="12983132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a. Write a program to calculate perimeter of rectangle.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Take sides, a &amp; b, from the user.</a:t>
            </a:r>
          </a:p>
        </p:txBody>
      </p:sp>
      <p:sp>
        <p:nvSpPr>
          <p:cNvPr id="107" name="Rectangle 107"/>
          <p:cNvSpPr/>
          <p:nvPr/>
        </p:nvSpPr>
        <p:spPr>
          <a:xfrm>
            <a:off x="1300019" y="5121076"/>
            <a:ext cx="13337082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b. Take a number(n) from user &amp; output its cube(n*n*n). </a:t>
            </a:r>
          </a:p>
        </p:txBody>
      </p:sp>
      <p:sp>
        <p:nvSpPr>
          <p:cNvPr id="108" name="Rectangle 108"/>
          <p:cNvSpPr/>
          <p:nvPr/>
        </p:nvSpPr>
        <p:spPr>
          <a:xfrm>
            <a:off x="1300019" y="7210051"/>
            <a:ext cx="9210264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c. Write comments for programs a &amp; b.</a:t>
            </a:r>
          </a:p>
        </p:txBody>
      </p:sp>
      <p:sp>
        <p:nvSpPr>
          <p:cNvPr id="109" name="Rectangle 109"/>
          <p:cNvSpPr/>
          <p:nvPr/>
        </p:nvSpPr>
        <p:spPr>
          <a:xfrm>
            <a:off x="170269" y="-368679"/>
            <a:ext cx="895351" cy="21762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153" b="0" i="0" spc="0" baseline="0" dirty="0">
                <a:solidFill>
                  <a:srgbClr val="FFA511"/>
                </a:solidFill>
                <a:latin typeface="Arial"/>
              </a:rPr>
              <a:t>1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 110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Freeform 111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Freeform 112"/>
          <p:cNvSpPr/>
          <p:nvPr/>
        </p:nvSpPr>
        <p:spPr>
          <a:xfrm rot="14267" flipV="1">
            <a:off x="6298909" y="1841334"/>
            <a:ext cx="5686458" cy="0"/>
          </a:xfrm>
          <a:custGeom>
            <a:avLst/>
            <a:gdLst/>
            <a:ahLst/>
            <a:cxnLst/>
            <a:rect l="0" t="0" r="0" b="0"/>
            <a:pathLst>
              <a:path w="1517373">
                <a:moveTo>
                  <a:pt x="0" y="0"/>
                </a:moveTo>
                <a:lnTo>
                  <a:pt x="1517373" y="0"/>
                </a:lnTo>
              </a:path>
            </a:pathLst>
          </a:custGeom>
          <a:noFill/>
          <a:ln w="4759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4"/>
          <p:cNvSpPr/>
          <p:nvPr/>
        </p:nvSpPr>
        <p:spPr>
          <a:xfrm>
            <a:off x="6295675" y="809068"/>
            <a:ext cx="569646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HOMEWORK SET</a:t>
            </a:r>
          </a:p>
        </p:txBody>
      </p:sp>
      <p:sp>
        <p:nvSpPr>
          <p:cNvPr id="115" name="Rectangle 115"/>
          <p:cNvSpPr/>
          <p:nvPr/>
        </p:nvSpPr>
        <p:spPr>
          <a:xfrm>
            <a:off x="1300019" y="3076252"/>
            <a:ext cx="1269820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a. Write a program to print the average of 3 numbers.</a:t>
            </a:r>
          </a:p>
        </p:txBody>
      </p:sp>
      <p:sp>
        <p:nvSpPr>
          <p:cNvPr id="116" name="Rectangle 116"/>
          <p:cNvSpPr/>
          <p:nvPr/>
        </p:nvSpPr>
        <p:spPr>
          <a:xfrm>
            <a:off x="1300019" y="7085778"/>
            <a:ext cx="13131587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c. Write a program to print the smallest number of two.</a:t>
            </a:r>
          </a:p>
        </p:txBody>
      </p:sp>
      <p:sp>
        <p:nvSpPr>
          <p:cNvPr id="117" name="Rectangle 117"/>
          <p:cNvSpPr/>
          <p:nvPr/>
        </p:nvSpPr>
        <p:spPr>
          <a:xfrm>
            <a:off x="1300019" y="4744327"/>
            <a:ext cx="12568757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b. Write a program to check if given character is digit</a:t>
            </a:r>
          </a:p>
          <a:p>
            <a:pPr marL="0">
              <a:lnSpc>
                <a:spcPts val="5849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or not.</a:t>
            </a:r>
          </a:p>
        </p:txBody>
      </p:sp>
      <p:sp>
        <p:nvSpPr>
          <p:cNvPr id="118" name="Rectangle 118"/>
          <p:cNvSpPr/>
          <p:nvPr/>
        </p:nvSpPr>
        <p:spPr>
          <a:xfrm>
            <a:off x="170269" y="-368678"/>
            <a:ext cx="895351" cy="21762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153" b="0" i="0" spc="0" baseline="0" dirty="0">
                <a:solidFill>
                  <a:srgbClr val="FFA511"/>
                </a:solidFill>
                <a:latin typeface="Arial"/>
              </a:rPr>
              <a:t>2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 119"/>
          <p:cNvSpPr/>
          <p:nvPr/>
        </p:nvSpPr>
        <p:spPr>
          <a:xfrm flipV="1">
            <a:off x="0" y="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Freeform 120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Freeform 121"/>
          <p:cNvSpPr/>
          <p:nvPr/>
        </p:nvSpPr>
        <p:spPr>
          <a:xfrm rot="14267" flipV="1">
            <a:off x="6298909" y="1841336"/>
            <a:ext cx="5686458" cy="0"/>
          </a:xfrm>
          <a:custGeom>
            <a:avLst/>
            <a:gdLst/>
            <a:ahLst/>
            <a:cxnLst/>
            <a:rect l="0" t="0" r="0" b="0"/>
            <a:pathLst>
              <a:path w="1517373">
                <a:moveTo>
                  <a:pt x="0" y="0"/>
                </a:moveTo>
                <a:lnTo>
                  <a:pt x="1517373" y="0"/>
                </a:lnTo>
              </a:path>
            </a:pathLst>
          </a:custGeom>
          <a:noFill/>
          <a:ln w="4759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3"/>
          <p:cNvSpPr/>
          <p:nvPr/>
        </p:nvSpPr>
        <p:spPr>
          <a:xfrm>
            <a:off x="6295675" y="809070"/>
            <a:ext cx="569646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HOMEWORK SET</a:t>
            </a:r>
          </a:p>
        </p:txBody>
      </p:sp>
      <p:sp>
        <p:nvSpPr>
          <p:cNvPr id="124" name="Rectangle 124"/>
          <p:cNvSpPr/>
          <p:nvPr/>
        </p:nvSpPr>
        <p:spPr>
          <a:xfrm>
            <a:off x="1300019" y="2704776"/>
            <a:ext cx="11341260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a. Write a program to check if a given number is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Armstrong number or not.</a:t>
            </a:r>
          </a:p>
        </p:txBody>
      </p:sp>
      <p:sp>
        <p:nvSpPr>
          <p:cNvPr id="125" name="Rectangle 125"/>
          <p:cNvSpPr/>
          <p:nvPr/>
        </p:nvSpPr>
        <p:spPr>
          <a:xfrm>
            <a:off x="1300019" y="6188299"/>
            <a:ext cx="12278096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b. Write a program to check if the given number is a</a:t>
            </a:r>
          </a:p>
          <a:p>
            <a:pPr marL="0">
              <a:lnSpc>
                <a:spcPts val="5849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natural number. </a:t>
            </a:r>
          </a:p>
        </p:txBody>
      </p:sp>
      <p:sp>
        <p:nvSpPr>
          <p:cNvPr id="126" name="Rectangle 126"/>
          <p:cNvSpPr/>
          <p:nvPr/>
        </p:nvSpPr>
        <p:spPr>
          <a:xfrm>
            <a:off x="1300019" y="7674199"/>
            <a:ext cx="7264448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(Natural numbers start from 1)</a:t>
            </a:r>
          </a:p>
        </p:txBody>
      </p:sp>
      <p:sp>
        <p:nvSpPr>
          <p:cNvPr id="127" name="Rectangle 127"/>
          <p:cNvSpPr/>
          <p:nvPr/>
        </p:nvSpPr>
        <p:spPr>
          <a:xfrm>
            <a:off x="1300019" y="4337687"/>
            <a:ext cx="836146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(Search what is Armstrong number)</a:t>
            </a:r>
          </a:p>
        </p:txBody>
      </p:sp>
      <p:sp>
        <p:nvSpPr>
          <p:cNvPr id="128" name="Rectangle 128"/>
          <p:cNvSpPr/>
          <p:nvPr/>
        </p:nvSpPr>
        <p:spPr>
          <a:xfrm>
            <a:off x="170269" y="-368679"/>
            <a:ext cx="895351" cy="21762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153" b="0" i="0" spc="0" baseline="0" dirty="0">
                <a:solidFill>
                  <a:srgbClr val="FFA511"/>
                </a:solidFill>
                <a:latin typeface="Arial"/>
              </a:rPr>
              <a:t>3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29"/>
          <p:cNvSpPr/>
          <p:nvPr/>
        </p:nvSpPr>
        <p:spPr>
          <a:xfrm flipV="1">
            <a:off x="0" y="-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Freeform 130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Freeform 131"/>
          <p:cNvSpPr/>
          <p:nvPr/>
        </p:nvSpPr>
        <p:spPr>
          <a:xfrm rot="14267" flipV="1">
            <a:off x="6298909" y="1841333"/>
            <a:ext cx="5686458" cy="0"/>
          </a:xfrm>
          <a:custGeom>
            <a:avLst/>
            <a:gdLst/>
            <a:ahLst/>
            <a:cxnLst/>
            <a:rect l="0" t="0" r="0" b="0"/>
            <a:pathLst>
              <a:path w="1517373">
                <a:moveTo>
                  <a:pt x="0" y="0"/>
                </a:moveTo>
                <a:lnTo>
                  <a:pt x="1517373" y="0"/>
                </a:lnTo>
              </a:path>
            </a:pathLst>
          </a:custGeom>
          <a:noFill/>
          <a:ln w="4759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Rectangle 133"/>
          <p:cNvSpPr/>
          <p:nvPr/>
        </p:nvSpPr>
        <p:spPr>
          <a:xfrm>
            <a:off x="6295675" y="809068"/>
            <a:ext cx="569646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HOMEWORK SET</a:t>
            </a:r>
          </a:p>
        </p:txBody>
      </p:sp>
      <p:sp>
        <p:nvSpPr>
          <p:cNvPr id="134" name="Rectangle 134"/>
          <p:cNvSpPr/>
          <p:nvPr/>
        </p:nvSpPr>
        <p:spPr>
          <a:xfrm>
            <a:off x="1300019" y="2704773"/>
            <a:ext cx="11289431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a. Search on what a "nested loop" is &amp; print this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pattern using it.</a:t>
            </a:r>
          </a:p>
        </p:txBody>
      </p:sp>
      <p:sp>
        <p:nvSpPr>
          <p:cNvPr id="135" name="Rectangle 135"/>
          <p:cNvSpPr/>
          <p:nvPr/>
        </p:nvSpPr>
        <p:spPr>
          <a:xfrm>
            <a:off x="1300019" y="6518940"/>
            <a:ext cx="13230037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b. Write a program to check if a number is prime or not.</a:t>
            </a:r>
          </a:p>
        </p:txBody>
      </p:sp>
      <p:sp>
        <p:nvSpPr>
          <p:cNvPr id="136" name="Rectangle 136"/>
          <p:cNvSpPr/>
          <p:nvPr/>
        </p:nvSpPr>
        <p:spPr>
          <a:xfrm>
            <a:off x="170269" y="-368680"/>
            <a:ext cx="895351" cy="21762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153" b="0" i="0" spc="0" baseline="0" dirty="0">
                <a:solidFill>
                  <a:srgbClr val="FFA511"/>
                </a:solidFill>
                <a:latin typeface="Arial"/>
              </a:rPr>
              <a:t>4</a:t>
            </a:r>
          </a:p>
        </p:txBody>
      </p:sp>
      <p:sp>
        <p:nvSpPr>
          <p:cNvPr id="137" name="Rectangle 137"/>
          <p:cNvSpPr/>
          <p:nvPr/>
        </p:nvSpPr>
        <p:spPr>
          <a:xfrm>
            <a:off x="6275136" y="3532566"/>
            <a:ext cx="2756247" cy="234435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866" b="0" i="0" spc="0" baseline="0" dirty="0">
                <a:solidFill>
                  <a:srgbClr val="F62188"/>
                </a:solidFill>
                <a:latin typeface="Arial"/>
              </a:rPr>
              <a:t>*****</a:t>
            </a:r>
          </a:p>
          <a:p>
            <a:pPr marL="0">
              <a:lnSpc>
                <a:spcPts val="4548"/>
              </a:lnSpc>
            </a:pPr>
            <a:r>
              <a:rPr lang="en-US" sz="9866" b="0" i="0" spc="0" baseline="0" dirty="0">
                <a:solidFill>
                  <a:srgbClr val="F62188"/>
                </a:solidFill>
                <a:latin typeface="Arial"/>
              </a:rPr>
              <a:t>*****</a:t>
            </a:r>
          </a:p>
        </p:txBody>
      </p:sp>
      <p:sp>
        <p:nvSpPr>
          <p:cNvPr id="138" name="Rectangle 138"/>
          <p:cNvSpPr/>
          <p:nvPr/>
        </p:nvSpPr>
        <p:spPr>
          <a:xfrm>
            <a:off x="6275136" y="4639100"/>
            <a:ext cx="2756247" cy="17666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866" b="0" i="0" spc="0" baseline="0" dirty="0">
                <a:solidFill>
                  <a:srgbClr val="F62188"/>
                </a:solidFill>
                <a:latin typeface="Arial"/>
              </a:rPr>
              <a:t>*****</a:t>
            </a:r>
          </a:p>
        </p:txBody>
      </p:sp>
      <p:sp>
        <p:nvSpPr>
          <p:cNvPr id="139" name="Rectangle 139"/>
          <p:cNvSpPr/>
          <p:nvPr/>
        </p:nvSpPr>
        <p:spPr>
          <a:xfrm>
            <a:off x="6275136" y="5128917"/>
            <a:ext cx="2756247" cy="17666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866" b="0" i="0" spc="0" baseline="0" dirty="0">
                <a:solidFill>
                  <a:srgbClr val="F62188"/>
                </a:solidFill>
                <a:latin typeface="Arial"/>
              </a:rPr>
              <a:t>*****</a:t>
            </a:r>
          </a:p>
        </p:txBody>
      </p:sp>
      <p:sp>
        <p:nvSpPr>
          <p:cNvPr id="140" name="Rectangle 140"/>
          <p:cNvSpPr/>
          <p:nvPr/>
        </p:nvSpPr>
        <p:spPr>
          <a:xfrm>
            <a:off x="1300019" y="7961838"/>
            <a:ext cx="1271513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c. Write a program to print prime numbers in a range.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14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Freeform 142"/>
          <p:cNvSpPr/>
          <p:nvPr/>
        </p:nvSpPr>
        <p:spPr>
          <a:xfrm flipV="1">
            <a:off x="0" y="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Freeform 143"/>
          <p:cNvSpPr/>
          <p:nvPr/>
        </p:nvSpPr>
        <p:spPr>
          <a:xfrm rot="14267" flipV="1">
            <a:off x="6298909" y="1841339"/>
            <a:ext cx="5686458" cy="0"/>
          </a:xfrm>
          <a:custGeom>
            <a:avLst/>
            <a:gdLst/>
            <a:ahLst/>
            <a:cxnLst/>
            <a:rect l="0" t="0" r="0" b="0"/>
            <a:pathLst>
              <a:path w="1517373">
                <a:moveTo>
                  <a:pt x="0" y="0"/>
                </a:moveTo>
                <a:lnTo>
                  <a:pt x="1517373" y="0"/>
                </a:lnTo>
              </a:path>
            </a:pathLst>
          </a:custGeom>
          <a:noFill/>
          <a:ln w="4759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Rectangle 145"/>
          <p:cNvSpPr/>
          <p:nvPr/>
        </p:nvSpPr>
        <p:spPr>
          <a:xfrm>
            <a:off x="6295675" y="809068"/>
            <a:ext cx="569646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HOMEWORK SET</a:t>
            </a:r>
          </a:p>
        </p:txBody>
      </p:sp>
      <p:sp>
        <p:nvSpPr>
          <p:cNvPr id="146" name="Rectangle 146"/>
          <p:cNvSpPr/>
          <p:nvPr/>
        </p:nvSpPr>
        <p:spPr>
          <a:xfrm>
            <a:off x="1366244" y="2906599"/>
            <a:ext cx="12401549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a. Write a function to find sum of digits of a number.</a:t>
            </a:r>
          </a:p>
        </p:txBody>
      </p:sp>
      <p:sp>
        <p:nvSpPr>
          <p:cNvPr id="147" name="Rectangle 147"/>
          <p:cNvSpPr/>
          <p:nvPr/>
        </p:nvSpPr>
        <p:spPr>
          <a:xfrm>
            <a:off x="170269" y="-368675"/>
            <a:ext cx="895351" cy="21762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153" b="0" i="0" spc="0" baseline="0" dirty="0">
                <a:solidFill>
                  <a:srgbClr val="FFA511"/>
                </a:solidFill>
                <a:latin typeface="Arial"/>
              </a:rPr>
              <a:t>5</a:t>
            </a:r>
          </a:p>
        </p:txBody>
      </p:sp>
      <p:sp>
        <p:nvSpPr>
          <p:cNvPr id="148" name="Rectangle 148"/>
          <p:cNvSpPr/>
          <p:nvPr/>
        </p:nvSpPr>
        <p:spPr>
          <a:xfrm>
            <a:off x="1366244" y="4200865"/>
            <a:ext cx="12155164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b. Write a function to find square root of a number.</a:t>
            </a:r>
          </a:p>
        </p:txBody>
      </p:sp>
      <p:sp>
        <p:nvSpPr>
          <p:cNvPr id="149" name="Rectangle 149"/>
          <p:cNvSpPr/>
          <p:nvPr/>
        </p:nvSpPr>
        <p:spPr>
          <a:xfrm>
            <a:off x="1366244" y="5609309"/>
            <a:ext cx="12820091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c. Write a function to print "Hot" or "Cold" depending</a:t>
            </a:r>
          </a:p>
          <a:p>
            <a:pPr marL="0">
              <a:lnSpc>
                <a:spcPts val="5849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on the temperature user enters. </a:t>
            </a:r>
          </a:p>
        </p:txBody>
      </p:sp>
      <p:sp>
        <p:nvSpPr>
          <p:cNvPr id="150" name="Rectangle 150"/>
          <p:cNvSpPr/>
          <p:nvPr/>
        </p:nvSpPr>
        <p:spPr>
          <a:xfrm>
            <a:off x="1366244" y="7804854"/>
            <a:ext cx="7611888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d. Make your own pow function.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 151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 rot="14267" flipV="1">
            <a:off x="6298909" y="1841336"/>
            <a:ext cx="5686458" cy="0"/>
          </a:xfrm>
          <a:custGeom>
            <a:avLst/>
            <a:gdLst/>
            <a:ahLst/>
            <a:cxnLst/>
            <a:rect l="0" t="0" r="0" b="0"/>
            <a:pathLst>
              <a:path w="1517373">
                <a:moveTo>
                  <a:pt x="0" y="0"/>
                </a:moveTo>
                <a:lnTo>
                  <a:pt x="1517373" y="0"/>
                </a:lnTo>
              </a:path>
            </a:pathLst>
          </a:custGeom>
          <a:noFill/>
          <a:ln w="4759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Rectangle 155"/>
          <p:cNvSpPr/>
          <p:nvPr/>
        </p:nvSpPr>
        <p:spPr>
          <a:xfrm>
            <a:off x="6295675" y="809065"/>
            <a:ext cx="569646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HOMEWORK SET</a:t>
            </a:r>
          </a:p>
        </p:txBody>
      </p:sp>
      <p:sp>
        <p:nvSpPr>
          <p:cNvPr id="156" name="Rectangle 156"/>
          <p:cNvSpPr/>
          <p:nvPr/>
        </p:nvSpPr>
        <p:spPr>
          <a:xfrm>
            <a:off x="1366244" y="2689646"/>
            <a:ext cx="12589854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a. Write a program in C to find the maximum number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between two numbers using a pointer.</a:t>
            </a:r>
          </a:p>
        </p:txBody>
      </p:sp>
      <p:sp>
        <p:nvSpPr>
          <p:cNvPr id="157" name="Rectangle 157"/>
          <p:cNvSpPr/>
          <p:nvPr/>
        </p:nvSpPr>
        <p:spPr>
          <a:xfrm>
            <a:off x="170269" y="-368677"/>
            <a:ext cx="895351" cy="21762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153" b="0" i="0" spc="0" baseline="0" dirty="0">
                <a:solidFill>
                  <a:srgbClr val="FFA511"/>
                </a:solidFill>
                <a:latin typeface="Arial"/>
              </a:rPr>
              <a:t>6</a:t>
            </a:r>
          </a:p>
        </p:txBody>
      </p:sp>
      <p:sp>
        <p:nvSpPr>
          <p:cNvPr id="158" name="Rectangle 158"/>
          <p:cNvSpPr/>
          <p:nvPr/>
        </p:nvSpPr>
        <p:spPr>
          <a:xfrm>
            <a:off x="1366244" y="4866925"/>
            <a:ext cx="11995769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b. Write a program in C to print the elements of an</a:t>
            </a:r>
          </a:p>
          <a:p>
            <a:pPr marL="0">
              <a:lnSpc>
                <a:spcPts val="5849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array in reverse order.</a:t>
            </a:r>
          </a:p>
        </p:txBody>
      </p:sp>
      <p:sp>
        <p:nvSpPr>
          <p:cNvPr id="159" name="Rectangle 159"/>
          <p:cNvSpPr/>
          <p:nvPr/>
        </p:nvSpPr>
        <p:spPr>
          <a:xfrm>
            <a:off x="1366244" y="7163259"/>
            <a:ext cx="13100073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c. Write a program in C to print all the letters in english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alphabet using a pointer.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 160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Freeform 16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Freeform 162"/>
          <p:cNvSpPr/>
          <p:nvPr/>
        </p:nvSpPr>
        <p:spPr>
          <a:xfrm rot="14267" flipV="1">
            <a:off x="6298909" y="1841336"/>
            <a:ext cx="5686458" cy="0"/>
          </a:xfrm>
          <a:custGeom>
            <a:avLst/>
            <a:gdLst/>
            <a:ahLst/>
            <a:cxnLst/>
            <a:rect l="0" t="0" r="0" b="0"/>
            <a:pathLst>
              <a:path w="1517373">
                <a:moveTo>
                  <a:pt x="0" y="0"/>
                </a:moveTo>
                <a:lnTo>
                  <a:pt x="1517373" y="0"/>
                </a:lnTo>
              </a:path>
            </a:pathLst>
          </a:custGeom>
          <a:noFill/>
          <a:ln w="4759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Rectangle 164"/>
          <p:cNvSpPr/>
          <p:nvPr/>
        </p:nvSpPr>
        <p:spPr>
          <a:xfrm>
            <a:off x="6295675" y="809065"/>
            <a:ext cx="569646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HOMEWORK SET</a:t>
            </a:r>
          </a:p>
        </p:txBody>
      </p:sp>
      <p:sp>
        <p:nvSpPr>
          <p:cNvPr id="165" name="Rectangle 165"/>
          <p:cNvSpPr/>
          <p:nvPr/>
        </p:nvSpPr>
        <p:spPr>
          <a:xfrm>
            <a:off x="1366244" y="2689646"/>
            <a:ext cx="12369253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a. In an array of numbers, find how many times does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 number 'x' occurs.</a:t>
            </a:r>
          </a:p>
        </p:txBody>
      </p:sp>
      <p:sp>
        <p:nvSpPr>
          <p:cNvPr id="166" name="Rectangle 166"/>
          <p:cNvSpPr/>
          <p:nvPr/>
        </p:nvSpPr>
        <p:spPr>
          <a:xfrm>
            <a:off x="170269" y="-368677"/>
            <a:ext cx="895351" cy="21762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153" b="0" i="0" spc="0" baseline="0" dirty="0">
                <a:solidFill>
                  <a:srgbClr val="FFA511"/>
                </a:solidFill>
                <a:latin typeface="Arial"/>
              </a:rPr>
              <a:t>7</a:t>
            </a:r>
          </a:p>
        </p:txBody>
      </p:sp>
      <p:sp>
        <p:nvSpPr>
          <p:cNvPr id="167" name="Rectangle 167"/>
          <p:cNvSpPr/>
          <p:nvPr/>
        </p:nvSpPr>
        <p:spPr>
          <a:xfrm>
            <a:off x="1366244" y="4866925"/>
            <a:ext cx="12328102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b. Write a program to print the largest number in an</a:t>
            </a:r>
          </a:p>
          <a:p>
            <a:pPr marL="0">
              <a:lnSpc>
                <a:spcPts val="5849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array.</a:t>
            </a:r>
          </a:p>
        </p:txBody>
      </p:sp>
      <p:sp>
        <p:nvSpPr>
          <p:cNvPr id="168" name="Rectangle 168"/>
          <p:cNvSpPr/>
          <p:nvPr/>
        </p:nvSpPr>
        <p:spPr>
          <a:xfrm>
            <a:off x="1366244" y="7163259"/>
            <a:ext cx="12467963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c. Write a program to insert an element at the end of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an array.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69"/>
          <p:cNvSpPr/>
          <p:nvPr/>
        </p:nvSpPr>
        <p:spPr>
          <a:xfrm flipV="1">
            <a:off x="0" y="-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Freeform 170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Freeform 171"/>
          <p:cNvSpPr/>
          <p:nvPr/>
        </p:nvSpPr>
        <p:spPr>
          <a:xfrm rot="14267" flipV="1">
            <a:off x="6298909" y="1841336"/>
            <a:ext cx="5686458" cy="0"/>
          </a:xfrm>
          <a:custGeom>
            <a:avLst/>
            <a:gdLst/>
            <a:ahLst/>
            <a:cxnLst/>
            <a:rect l="0" t="0" r="0" b="0"/>
            <a:pathLst>
              <a:path w="1517373">
                <a:moveTo>
                  <a:pt x="0" y="0"/>
                </a:moveTo>
                <a:lnTo>
                  <a:pt x="1517373" y="0"/>
                </a:lnTo>
              </a:path>
            </a:pathLst>
          </a:custGeom>
          <a:noFill/>
          <a:ln w="4759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Rectangle 173"/>
          <p:cNvSpPr/>
          <p:nvPr/>
        </p:nvSpPr>
        <p:spPr>
          <a:xfrm>
            <a:off x="6295675" y="809065"/>
            <a:ext cx="569646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HOMEWORK SET</a:t>
            </a:r>
          </a:p>
        </p:txBody>
      </p:sp>
      <p:sp>
        <p:nvSpPr>
          <p:cNvPr id="174" name="Rectangle 174"/>
          <p:cNvSpPr/>
          <p:nvPr/>
        </p:nvSpPr>
        <p:spPr>
          <a:xfrm>
            <a:off x="1366244" y="2689646"/>
            <a:ext cx="12574747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a. Write a program to convert all lowercase vowels to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uppercase in a string.</a:t>
            </a:r>
          </a:p>
        </p:txBody>
      </p:sp>
      <p:sp>
        <p:nvSpPr>
          <p:cNvPr id="175" name="Rectangle 175"/>
          <p:cNvSpPr/>
          <p:nvPr/>
        </p:nvSpPr>
        <p:spPr>
          <a:xfrm>
            <a:off x="170269" y="-368677"/>
            <a:ext cx="895351" cy="21762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153" b="0" i="0" spc="0" baseline="0" dirty="0">
                <a:solidFill>
                  <a:srgbClr val="FFA511"/>
                </a:solidFill>
                <a:latin typeface="Arial"/>
              </a:rPr>
              <a:t>8</a:t>
            </a:r>
          </a:p>
        </p:txBody>
      </p:sp>
      <p:sp>
        <p:nvSpPr>
          <p:cNvPr id="176" name="Rectangle 176"/>
          <p:cNvSpPr/>
          <p:nvPr/>
        </p:nvSpPr>
        <p:spPr>
          <a:xfrm>
            <a:off x="1366244" y="4662816"/>
            <a:ext cx="11693387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b. Write a program to print the highest frequency</a:t>
            </a:r>
          </a:p>
          <a:p>
            <a:pPr marL="0">
              <a:lnSpc>
                <a:spcPts val="5849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character in a string.</a:t>
            </a:r>
          </a:p>
        </p:txBody>
      </p:sp>
      <p:sp>
        <p:nvSpPr>
          <p:cNvPr id="177" name="Rectangle 177"/>
          <p:cNvSpPr/>
          <p:nvPr/>
        </p:nvSpPr>
        <p:spPr>
          <a:xfrm>
            <a:off x="1366244" y="6534609"/>
            <a:ext cx="12792483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c. Write a program to remove blank spaces in a string.</a:t>
            </a:r>
          </a:p>
        </p:txBody>
      </p:sp>
      <p:sp>
        <p:nvSpPr>
          <p:cNvPr id="178" name="Rectangle 178"/>
          <p:cNvSpPr/>
          <p:nvPr/>
        </p:nvSpPr>
        <p:spPr>
          <a:xfrm>
            <a:off x="1366244" y="7721156"/>
            <a:ext cx="12334353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d. Write a program to replace lowercase letters with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uppercase &amp; vice versa in a string.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642</Words>
  <Application>Microsoft Office PowerPoint</Application>
  <PresentationFormat>Custom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Rahman</cp:lastModifiedBy>
  <cp:revision>3</cp:revision>
  <dcterms:modified xsi:type="dcterms:W3CDTF">2023-01-13T16:58:00Z</dcterms:modified>
</cp:coreProperties>
</file>