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18288000" cy="10287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0" name="Rectangle 110"/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111" name="Rectangle 111"/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C360Soft.Ai, India.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17" name="Rectangle 110">
            <a:extLst>
              <a:ext uri="{FF2B5EF4-FFF2-40B4-BE49-F238E27FC236}">
                <a16:creationId xmlns:a16="http://schemas.microsoft.com/office/drawing/2014/main" id="{9EE7A4D1-15DA-43FF-B686-43416341C37F}"/>
              </a:ext>
            </a:extLst>
          </p:cNvPr>
          <p:cNvSpPr/>
          <p:nvPr/>
        </p:nvSpPr>
        <p:spPr>
          <a:xfrm>
            <a:off x="1016225" y="1905740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 dirty="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FB388-2E41-43A6-B1F2-B8FA8373F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277E07-7917-47AB-A939-47F9EE33F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42" y="-1"/>
            <a:ext cx="10287000" cy="10287000"/>
          </a:xfrm>
          <a:prstGeom prst="rect">
            <a:avLst/>
          </a:prstGeom>
        </p:spPr>
      </p:pic>
      <p:sp>
        <p:nvSpPr>
          <p:cNvPr id="10" name="Rectangle 110">
            <a:extLst>
              <a:ext uri="{FF2B5EF4-FFF2-40B4-BE49-F238E27FC236}">
                <a16:creationId xmlns:a16="http://schemas.microsoft.com/office/drawing/2014/main" id="{0A27FD06-2135-4258-AAA7-BD941FB8C773}"/>
              </a:ext>
            </a:extLst>
          </p:cNvPr>
          <p:cNvSpPr/>
          <p:nvPr/>
        </p:nvSpPr>
        <p:spPr>
          <a:xfrm>
            <a:off x="13965381" y="310894"/>
            <a:ext cx="3592330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: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 18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Freeform 189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Rectangle 191"/>
          <p:cNvSpPr/>
          <p:nvPr/>
        </p:nvSpPr>
        <p:spPr>
          <a:xfrm>
            <a:off x="1028848" y="809071"/>
            <a:ext cx="227116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Output</a:t>
            </a:r>
          </a:p>
        </p:txBody>
      </p:sp>
      <p:sp>
        <p:nvSpPr>
          <p:cNvPr id="192" name="Rectangle 192"/>
          <p:cNvSpPr/>
          <p:nvPr/>
        </p:nvSpPr>
        <p:spPr>
          <a:xfrm>
            <a:off x="1069776" y="2482788"/>
            <a:ext cx="542839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printf(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 Hello World 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);</a:t>
            </a:r>
          </a:p>
        </p:txBody>
      </p:sp>
      <p:sp>
        <p:nvSpPr>
          <p:cNvPr id="193" name="Rectangle 193"/>
          <p:cNvSpPr/>
          <p:nvPr/>
        </p:nvSpPr>
        <p:spPr>
          <a:xfrm>
            <a:off x="1069181" y="4973968"/>
            <a:ext cx="514383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printf(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 kuch bhi </a:t>
            </a:r>
            <a:r>
              <a:rPr lang="en-US" sz="4199" b="0" i="0" spc="0" baseline="0" dirty="0">
                <a:solidFill>
                  <a:srgbClr val="DD31A8"/>
                </a:solidFill>
                <a:latin typeface="Arial"/>
              </a:rPr>
              <a:t>\n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);</a:t>
            </a:r>
          </a:p>
        </p:txBody>
      </p:sp>
      <p:sp>
        <p:nvSpPr>
          <p:cNvPr id="194" name="Rectangle 194"/>
          <p:cNvSpPr/>
          <p:nvPr/>
        </p:nvSpPr>
        <p:spPr>
          <a:xfrm>
            <a:off x="1028700" y="4528393"/>
            <a:ext cx="1491705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17D9FF"/>
                </a:solidFill>
                <a:latin typeface="Arial"/>
              </a:rPr>
              <a:t>new line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95"/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Freeform 196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Rectangle 198"/>
          <p:cNvSpPr/>
          <p:nvPr/>
        </p:nvSpPr>
        <p:spPr>
          <a:xfrm>
            <a:off x="1028848" y="809071"/>
            <a:ext cx="227116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Output</a:t>
            </a:r>
          </a:p>
        </p:txBody>
      </p:sp>
      <p:sp>
        <p:nvSpPr>
          <p:cNvPr id="199" name="Rectangle 199"/>
          <p:cNvSpPr/>
          <p:nvPr/>
        </p:nvSpPr>
        <p:spPr>
          <a:xfrm>
            <a:off x="1095077" y="3944988"/>
            <a:ext cx="5010372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printf(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" age is </a:t>
            </a:r>
            <a:r>
              <a:rPr lang="en-US" sz="3599" b="0" i="0" spc="0" baseline="0" dirty="0">
                <a:solidFill>
                  <a:srgbClr val="DD31A8"/>
                </a:solidFill>
                <a:latin typeface="Arial"/>
              </a:rPr>
              <a:t>%d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 "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, age);</a:t>
            </a:r>
          </a:p>
        </p:txBody>
      </p:sp>
      <p:sp>
        <p:nvSpPr>
          <p:cNvPr id="200" name="Rectangle 200"/>
          <p:cNvSpPr/>
          <p:nvPr/>
        </p:nvSpPr>
        <p:spPr>
          <a:xfrm>
            <a:off x="1050875" y="5541116"/>
            <a:ext cx="5956026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printf(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" value of pi is </a:t>
            </a:r>
            <a:r>
              <a:rPr lang="en-US" sz="3599" b="0" i="0" spc="0" baseline="0" dirty="0">
                <a:solidFill>
                  <a:srgbClr val="DD31A8"/>
                </a:solidFill>
                <a:latin typeface="Arial"/>
              </a:rPr>
              <a:t>%f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 "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, pi);</a:t>
            </a:r>
          </a:p>
        </p:txBody>
      </p:sp>
      <p:sp>
        <p:nvSpPr>
          <p:cNvPr id="201" name="Rectangle 201"/>
          <p:cNvSpPr/>
          <p:nvPr/>
        </p:nvSpPr>
        <p:spPr>
          <a:xfrm>
            <a:off x="1094333" y="7176916"/>
            <a:ext cx="7712049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printf(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" star  looks like this </a:t>
            </a:r>
            <a:r>
              <a:rPr lang="en-US" sz="3599" b="0" i="0" spc="0" baseline="0" dirty="0">
                <a:solidFill>
                  <a:srgbClr val="DD31A8"/>
                </a:solidFill>
                <a:latin typeface="Arial"/>
              </a:rPr>
              <a:t>%c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 "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, star);</a:t>
            </a:r>
          </a:p>
        </p:txBody>
      </p:sp>
      <p:sp>
        <p:nvSpPr>
          <p:cNvPr id="202" name="Rectangle 202"/>
          <p:cNvSpPr/>
          <p:nvPr/>
        </p:nvSpPr>
        <p:spPr>
          <a:xfrm>
            <a:off x="1086594" y="2305884"/>
            <a:ext cx="163926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CASES</a:t>
            </a:r>
          </a:p>
        </p:txBody>
      </p:sp>
      <p:sp>
        <p:nvSpPr>
          <p:cNvPr id="203" name="Rectangle 203"/>
          <p:cNvSpPr/>
          <p:nvPr/>
        </p:nvSpPr>
        <p:spPr>
          <a:xfrm>
            <a:off x="1046632" y="3467034"/>
            <a:ext cx="1863483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17D9FF"/>
                </a:solidFill>
                <a:latin typeface="Arial"/>
              </a:rPr>
              <a:t>1</a:t>
            </a:r>
            <a:r>
              <a:rPr lang="en-US" sz="3199" b="0" i="0" spc="319" baseline="0" dirty="0">
                <a:solidFill>
                  <a:srgbClr val="17D9FF"/>
                </a:solidFill>
                <a:latin typeface="Arial"/>
              </a:rPr>
              <a:t>.</a:t>
            </a:r>
            <a:r>
              <a:rPr lang="en-US" sz="3199" b="0" i="0" spc="0" baseline="0" dirty="0">
                <a:solidFill>
                  <a:srgbClr val="17D9FF"/>
                </a:solidFill>
                <a:latin typeface="Arial"/>
              </a:rPr>
              <a:t>integers</a:t>
            </a:r>
          </a:p>
        </p:txBody>
      </p:sp>
      <p:sp>
        <p:nvSpPr>
          <p:cNvPr id="204" name="Rectangle 204"/>
          <p:cNvSpPr/>
          <p:nvPr/>
        </p:nvSpPr>
        <p:spPr>
          <a:xfrm>
            <a:off x="1028700" y="5063162"/>
            <a:ext cx="2851461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17D9FF"/>
                </a:solidFill>
                <a:latin typeface="Arial"/>
              </a:rPr>
              <a:t>2. real numbers</a:t>
            </a:r>
          </a:p>
        </p:txBody>
      </p:sp>
      <p:sp>
        <p:nvSpPr>
          <p:cNvPr id="205" name="Rectangle 205"/>
          <p:cNvSpPr/>
          <p:nvPr/>
        </p:nvSpPr>
        <p:spPr>
          <a:xfrm>
            <a:off x="1120548" y="6661844"/>
            <a:ext cx="2377906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17D9FF"/>
                </a:solidFill>
                <a:latin typeface="Arial"/>
              </a:rPr>
              <a:t>3. characters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 206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Freeform 207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Rectangle 209"/>
          <p:cNvSpPr/>
          <p:nvPr/>
        </p:nvSpPr>
        <p:spPr>
          <a:xfrm>
            <a:off x="1028700" y="809071"/>
            <a:ext cx="169130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Input</a:t>
            </a:r>
          </a:p>
        </p:txBody>
      </p:sp>
      <p:sp>
        <p:nvSpPr>
          <p:cNvPr id="210" name="Rectangle 210"/>
          <p:cNvSpPr/>
          <p:nvPr/>
        </p:nvSpPr>
        <p:spPr>
          <a:xfrm>
            <a:off x="1072157" y="2625663"/>
            <a:ext cx="466844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scanf(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 </a:t>
            </a:r>
            <a:r>
              <a:rPr lang="en-US" sz="4199" b="0" i="0" spc="0" baseline="0" dirty="0">
                <a:solidFill>
                  <a:srgbClr val="DD31A8"/>
                </a:solidFill>
                <a:latin typeface="Arial"/>
              </a:rPr>
              <a:t>%d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 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,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&amp;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age);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11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Freeform 212"/>
          <p:cNvSpPr/>
          <p:nvPr/>
        </p:nvSpPr>
        <p:spPr>
          <a:xfrm flipV="1">
            <a:off x="62346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 flipV="1">
            <a:off x="1097348" y="4482476"/>
            <a:ext cx="1441567" cy="1743097"/>
          </a:xfrm>
          <a:custGeom>
            <a:avLst/>
            <a:gdLst/>
            <a:ahLst/>
            <a:cxnLst/>
            <a:rect l="0" t="0" r="0" b="0"/>
            <a:pathLst>
              <a:path w="2140585" h="2591181">
                <a:moveTo>
                  <a:pt x="2140585" y="0"/>
                </a:moveTo>
                <a:lnTo>
                  <a:pt x="0" y="0"/>
                </a:lnTo>
                <a:lnTo>
                  <a:pt x="0" y="2591181"/>
                </a:lnTo>
                <a:lnTo>
                  <a:pt x="1525778" y="2591181"/>
                </a:lnTo>
                <a:lnTo>
                  <a:pt x="1525778" y="2013585"/>
                </a:lnTo>
                <a:lnTo>
                  <a:pt x="2140585" y="2013585"/>
                </a:lnTo>
                <a:lnTo>
                  <a:pt x="2140585" y="0"/>
                </a:lnTo>
              </a:path>
            </a:pathLst>
          </a:custGeom>
          <a:solidFill>
            <a:srgbClr val="ACE3E6">
              <a:alpha val="100000"/>
            </a:srgbClr>
          </a:solidFill>
          <a:ln w="85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4" name="Picture 2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3437" y="4448674"/>
            <a:ext cx="1509304" cy="1810787"/>
          </a:xfrm>
          <a:prstGeom prst="rect">
            <a:avLst/>
          </a:prstGeom>
          <a:noFill/>
        </p:spPr>
      </p:pic>
      <p:sp>
        <p:nvSpPr>
          <p:cNvPr id="215" name="Freeform 215"/>
          <p:cNvSpPr/>
          <p:nvPr/>
        </p:nvSpPr>
        <p:spPr>
          <a:xfrm flipV="1">
            <a:off x="1364365" y="4288201"/>
            <a:ext cx="1441482" cy="1743182"/>
          </a:xfrm>
          <a:custGeom>
            <a:avLst/>
            <a:gdLst/>
            <a:ahLst/>
            <a:cxnLst/>
            <a:rect l="0" t="0" r="0" b="0"/>
            <a:pathLst>
              <a:path w="2140458" h="2591308">
                <a:moveTo>
                  <a:pt x="2140458" y="0"/>
                </a:moveTo>
                <a:lnTo>
                  <a:pt x="0" y="0"/>
                </a:lnTo>
                <a:lnTo>
                  <a:pt x="0" y="2591308"/>
                </a:lnTo>
                <a:lnTo>
                  <a:pt x="1525778" y="2591245"/>
                </a:lnTo>
                <a:lnTo>
                  <a:pt x="1525778" y="2013585"/>
                </a:lnTo>
                <a:lnTo>
                  <a:pt x="2140458" y="2013585"/>
                </a:lnTo>
                <a:lnTo>
                  <a:pt x="2140458" y="0"/>
                </a:lnTo>
              </a:path>
            </a:pathLst>
          </a:custGeom>
          <a:solidFill>
            <a:srgbClr val="FFFFFF">
              <a:alpha val="100000"/>
            </a:srgbClr>
          </a:solidFill>
          <a:ln w="85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6" name="Picture 2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454" y="4254382"/>
            <a:ext cx="1509303" cy="1810761"/>
          </a:xfrm>
          <a:prstGeom prst="rect">
            <a:avLst/>
          </a:prstGeom>
          <a:noFill/>
        </p:spPr>
      </p:pic>
      <p:sp>
        <p:nvSpPr>
          <p:cNvPr id="217" name="Freeform 217"/>
          <p:cNvSpPr/>
          <p:nvPr/>
        </p:nvSpPr>
        <p:spPr>
          <a:xfrm flipV="1">
            <a:off x="2391894" y="4288244"/>
            <a:ext cx="413953" cy="388593"/>
          </a:xfrm>
          <a:custGeom>
            <a:avLst/>
            <a:gdLst/>
            <a:ahLst/>
            <a:cxnLst/>
            <a:rect l="0" t="0" r="0" b="0"/>
            <a:pathLst>
              <a:path w="614680" h="577659">
                <a:moveTo>
                  <a:pt x="0" y="577659"/>
                </a:moveTo>
                <a:lnTo>
                  <a:pt x="614680" y="0"/>
                </a:lnTo>
                <a:lnTo>
                  <a:pt x="0" y="0"/>
                </a:lnTo>
                <a:lnTo>
                  <a:pt x="0" y="577659"/>
                </a:lnTo>
                <a:close/>
              </a:path>
            </a:pathLst>
          </a:custGeom>
          <a:solidFill>
            <a:srgbClr val="91DADD">
              <a:alpha val="100000"/>
            </a:srgbClr>
          </a:solidFill>
          <a:ln w="85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8" name="Picture 21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8068" y="4254388"/>
            <a:ext cx="481703" cy="456251"/>
          </a:xfrm>
          <a:prstGeom prst="rect">
            <a:avLst/>
          </a:prstGeom>
          <a:noFill/>
        </p:spPr>
      </p:pic>
      <p:sp>
        <p:nvSpPr>
          <p:cNvPr id="219" name="Freeform 219"/>
          <p:cNvSpPr/>
          <p:nvPr/>
        </p:nvSpPr>
        <p:spPr>
          <a:xfrm flipV="1">
            <a:off x="1510874" y="4600289"/>
            <a:ext cx="760168" cy="42289"/>
          </a:xfrm>
          <a:custGeom>
            <a:avLst/>
            <a:gdLst/>
            <a:ahLst/>
            <a:cxnLst/>
            <a:rect l="0" t="0" r="0" b="0"/>
            <a:pathLst>
              <a:path w="1128775" h="62865">
                <a:moveTo>
                  <a:pt x="1097280" y="62865"/>
                </a:moveTo>
                <a:lnTo>
                  <a:pt x="31369" y="62865"/>
                </a:lnTo>
                <a:cubicBezTo>
                  <a:pt x="14097" y="62865"/>
                  <a:pt x="0" y="48768"/>
                  <a:pt x="0" y="31369"/>
                </a:cubicBezTo>
                <a:cubicBezTo>
                  <a:pt x="0" y="13971"/>
                  <a:pt x="14097" y="0"/>
                  <a:pt x="31369" y="0"/>
                </a:cubicBezTo>
                <a:lnTo>
                  <a:pt x="1097280" y="0"/>
                </a:lnTo>
                <a:cubicBezTo>
                  <a:pt x="1114678" y="0"/>
                  <a:pt x="1128775" y="13971"/>
                  <a:pt x="1128775" y="31369"/>
                </a:cubicBezTo>
                <a:cubicBezTo>
                  <a:pt x="1128775" y="48768"/>
                  <a:pt x="1114678" y="62865"/>
                  <a:pt x="1097280" y="62865"/>
                </a:cubicBezTo>
              </a:path>
            </a:pathLst>
          </a:custGeom>
          <a:solidFill>
            <a:srgbClr val="292626">
              <a:alpha val="100000"/>
            </a:srgbClr>
          </a:solidFill>
          <a:ln w="85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Freeform 220"/>
          <p:cNvSpPr/>
          <p:nvPr/>
        </p:nvSpPr>
        <p:spPr>
          <a:xfrm flipV="1">
            <a:off x="1510874" y="4821647"/>
            <a:ext cx="760168" cy="42289"/>
          </a:xfrm>
          <a:custGeom>
            <a:avLst/>
            <a:gdLst/>
            <a:ahLst/>
            <a:cxnLst/>
            <a:rect l="0" t="0" r="0" b="0"/>
            <a:pathLst>
              <a:path w="1128775" h="62865">
                <a:moveTo>
                  <a:pt x="1097280" y="62865"/>
                </a:moveTo>
                <a:lnTo>
                  <a:pt x="31369" y="62865"/>
                </a:lnTo>
                <a:cubicBezTo>
                  <a:pt x="14097" y="62865"/>
                  <a:pt x="0" y="48768"/>
                  <a:pt x="0" y="31369"/>
                </a:cubicBezTo>
                <a:cubicBezTo>
                  <a:pt x="0" y="14097"/>
                  <a:pt x="14097" y="0"/>
                  <a:pt x="31369" y="0"/>
                </a:cubicBezTo>
                <a:lnTo>
                  <a:pt x="1097280" y="0"/>
                </a:lnTo>
                <a:cubicBezTo>
                  <a:pt x="1114678" y="0"/>
                  <a:pt x="1128775" y="14097"/>
                  <a:pt x="1128775" y="31369"/>
                </a:cubicBezTo>
                <a:cubicBezTo>
                  <a:pt x="1128775" y="48768"/>
                  <a:pt x="1114678" y="62865"/>
                  <a:pt x="1097280" y="62865"/>
                </a:cubicBezTo>
              </a:path>
            </a:pathLst>
          </a:custGeom>
          <a:solidFill>
            <a:srgbClr val="292626">
              <a:alpha val="100000"/>
            </a:srgbClr>
          </a:solidFill>
          <a:ln w="85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Freeform 221"/>
          <p:cNvSpPr/>
          <p:nvPr/>
        </p:nvSpPr>
        <p:spPr>
          <a:xfrm flipV="1">
            <a:off x="1510874" y="5043005"/>
            <a:ext cx="1049167" cy="42289"/>
          </a:xfrm>
          <a:custGeom>
            <a:avLst/>
            <a:gdLst/>
            <a:ahLst/>
            <a:cxnLst/>
            <a:rect l="0" t="0" r="0" b="0"/>
            <a:pathLst>
              <a:path w="1557909" h="62865">
                <a:moveTo>
                  <a:pt x="1526540" y="62865"/>
                </a:moveTo>
                <a:lnTo>
                  <a:pt x="31369" y="62865"/>
                </a:lnTo>
                <a:cubicBezTo>
                  <a:pt x="14097" y="62865"/>
                  <a:pt x="0" y="48768"/>
                  <a:pt x="0" y="31369"/>
                </a:cubicBezTo>
                <a:cubicBezTo>
                  <a:pt x="0" y="14097"/>
                  <a:pt x="14097" y="0"/>
                  <a:pt x="31369" y="0"/>
                </a:cubicBezTo>
                <a:lnTo>
                  <a:pt x="1526540" y="0"/>
                </a:lnTo>
                <a:cubicBezTo>
                  <a:pt x="1543812" y="0"/>
                  <a:pt x="1557909" y="14097"/>
                  <a:pt x="1557909" y="31369"/>
                </a:cubicBezTo>
                <a:cubicBezTo>
                  <a:pt x="1557909" y="48768"/>
                  <a:pt x="1543813" y="62865"/>
                  <a:pt x="1526540" y="62865"/>
                </a:cubicBezTo>
              </a:path>
            </a:pathLst>
          </a:custGeom>
          <a:solidFill>
            <a:srgbClr val="292626">
              <a:alpha val="100000"/>
            </a:srgbClr>
          </a:solidFill>
          <a:ln w="85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 flipV="1">
            <a:off x="1510874" y="5264363"/>
            <a:ext cx="1049167" cy="42288"/>
          </a:xfrm>
          <a:custGeom>
            <a:avLst/>
            <a:gdLst/>
            <a:ahLst/>
            <a:cxnLst/>
            <a:rect l="0" t="0" r="0" b="0"/>
            <a:pathLst>
              <a:path w="1557909" h="62864">
                <a:moveTo>
                  <a:pt x="1526540" y="62864"/>
                </a:moveTo>
                <a:lnTo>
                  <a:pt x="31369" y="62864"/>
                </a:lnTo>
                <a:cubicBezTo>
                  <a:pt x="14097" y="62864"/>
                  <a:pt x="0" y="48767"/>
                  <a:pt x="0" y="31369"/>
                </a:cubicBezTo>
                <a:cubicBezTo>
                  <a:pt x="0" y="14097"/>
                  <a:pt x="14097" y="0"/>
                  <a:pt x="31369" y="0"/>
                </a:cubicBezTo>
                <a:lnTo>
                  <a:pt x="1526540" y="0"/>
                </a:lnTo>
                <a:cubicBezTo>
                  <a:pt x="1543812" y="0"/>
                  <a:pt x="1557909" y="14097"/>
                  <a:pt x="1557909" y="31369"/>
                </a:cubicBezTo>
                <a:cubicBezTo>
                  <a:pt x="1557909" y="48767"/>
                  <a:pt x="1543813" y="62864"/>
                  <a:pt x="1526540" y="62864"/>
                </a:cubicBezTo>
              </a:path>
            </a:pathLst>
          </a:custGeom>
          <a:solidFill>
            <a:srgbClr val="292626">
              <a:alpha val="100000"/>
            </a:srgbClr>
          </a:solidFill>
          <a:ln w="85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 flipV="1">
            <a:off x="1510874" y="5485721"/>
            <a:ext cx="1049167" cy="42289"/>
          </a:xfrm>
          <a:custGeom>
            <a:avLst/>
            <a:gdLst/>
            <a:ahLst/>
            <a:cxnLst/>
            <a:rect l="0" t="0" r="0" b="0"/>
            <a:pathLst>
              <a:path w="1557909" h="62865">
                <a:moveTo>
                  <a:pt x="1526540" y="62865"/>
                </a:moveTo>
                <a:lnTo>
                  <a:pt x="31369" y="62865"/>
                </a:lnTo>
                <a:cubicBezTo>
                  <a:pt x="14097" y="62865"/>
                  <a:pt x="0" y="48768"/>
                  <a:pt x="0" y="31369"/>
                </a:cubicBezTo>
                <a:cubicBezTo>
                  <a:pt x="0" y="14097"/>
                  <a:pt x="14097" y="0"/>
                  <a:pt x="31369" y="0"/>
                </a:cubicBezTo>
                <a:lnTo>
                  <a:pt x="1526540" y="0"/>
                </a:lnTo>
                <a:cubicBezTo>
                  <a:pt x="1543812" y="0"/>
                  <a:pt x="1557909" y="14097"/>
                  <a:pt x="1557909" y="31369"/>
                </a:cubicBezTo>
                <a:cubicBezTo>
                  <a:pt x="1557909" y="48768"/>
                  <a:pt x="1543813" y="62865"/>
                  <a:pt x="1526540" y="62865"/>
                </a:cubicBezTo>
              </a:path>
            </a:pathLst>
          </a:custGeom>
          <a:solidFill>
            <a:srgbClr val="292626">
              <a:alpha val="100000"/>
            </a:srgbClr>
          </a:solidFill>
          <a:ln w="85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Freeform 224"/>
          <p:cNvSpPr/>
          <p:nvPr/>
        </p:nvSpPr>
        <p:spPr>
          <a:xfrm flipV="1">
            <a:off x="1510874" y="5707078"/>
            <a:ext cx="1049167" cy="42289"/>
          </a:xfrm>
          <a:custGeom>
            <a:avLst/>
            <a:gdLst/>
            <a:ahLst/>
            <a:cxnLst/>
            <a:rect l="0" t="0" r="0" b="0"/>
            <a:pathLst>
              <a:path w="1557909" h="62865">
                <a:moveTo>
                  <a:pt x="1526540" y="62865"/>
                </a:moveTo>
                <a:lnTo>
                  <a:pt x="31369" y="62865"/>
                </a:lnTo>
                <a:cubicBezTo>
                  <a:pt x="14097" y="62865"/>
                  <a:pt x="0" y="48769"/>
                  <a:pt x="0" y="31369"/>
                </a:cubicBezTo>
                <a:cubicBezTo>
                  <a:pt x="0" y="14097"/>
                  <a:pt x="14097" y="0"/>
                  <a:pt x="31369" y="0"/>
                </a:cubicBezTo>
                <a:lnTo>
                  <a:pt x="1526540" y="0"/>
                </a:lnTo>
                <a:cubicBezTo>
                  <a:pt x="1543812" y="0"/>
                  <a:pt x="1557909" y="14097"/>
                  <a:pt x="1557909" y="31369"/>
                </a:cubicBezTo>
                <a:cubicBezTo>
                  <a:pt x="1557909" y="48768"/>
                  <a:pt x="1543813" y="62865"/>
                  <a:pt x="1526540" y="62865"/>
                </a:cubicBezTo>
              </a:path>
            </a:pathLst>
          </a:custGeom>
          <a:solidFill>
            <a:srgbClr val="292626">
              <a:alpha val="100000"/>
            </a:srgbClr>
          </a:solidFill>
          <a:ln w="85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225"/>
          <p:cNvSpPr/>
          <p:nvPr/>
        </p:nvSpPr>
        <p:spPr>
          <a:xfrm flipV="1">
            <a:off x="4839352" y="6180926"/>
            <a:ext cx="2125265" cy="70862"/>
          </a:xfrm>
          <a:custGeom>
            <a:avLst/>
            <a:gdLst/>
            <a:ahLst/>
            <a:cxnLst/>
            <a:rect l="0" t="0" r="0" b="0"/>
            <a:pathLst>
              <a:path w="30480000" h="1016000">
                <a:moveTo>
                  <a:pt x="30480000" y="508000"/>
                </a:moveTo>
                <a:cubicBezTo>
                  <a:pt x="30480000" y="788542"/>
                  <a:pt x="30252590" y="1016000"/>
                  <a:pt x="29971851" y="1016000"/>
                </a:cubicBezTo>
                <a:lnTo>
                  <a:pt x="508000" y="1016000"/>
                </a:lnTo>
                <a:cubicBezTo>
                  <a:pt x="227458" y="1016000"/>
                  <a:pt x="0" y="788542"/>
                  <a:pt x="0" y="508000"/>
                </a:cubicBezTo>
                <a:cubicBezTo>
                  <a:pt x="0" y="227459"/>
                  <a:pt x="227458" y="0"/>
                  <a:pt x="508000" y="0"/>
                </a:cubicBezTo>
                <a:lnTo>
                  <a:pt x="29971851" y="0"/>
                </a:lnTo>
                <a:cubicBezTo>
                  <a:pt x="30252590" y="0"/>
                  <a:pt x="30480000" y="227459"/>
                  <a:pt x="30480000" y="508000"/>
                </a:cubicBezTo>
              </a:path>
            </a:pathLst>
          </a:custGeom>
          <a:solidFill>
            <a:srgbClr val="2C3D53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6" name="Picture 22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5810" y="4467529"/>
            <a:ext cx="2292349" cy="1655237"/>
          </a:xfrm>
          <a:prstGeom prst="rect">
            <a:avLst/>
          </a:prstGeom>
          <a:noFill/>
        </p:spPr>
      </p:pic>
      <p:sp>
        <p:nvSpPr>
          <p:cNvPr id="227" name="Freeform 227"/>
          <p:cNvSpPr/>
          <p:nvPr/>
        </p:nvSpPr>
        <p:spPr>
          <a:xfrm flipV="1">
            <a:off x="6289320" y="4601214"/>
            <a:ext cx="93865" cy="93723"/>
          </a:xfrm>
          <a:custGeom>
            <a:avLst/>
            <a:gdLst/>
            <a:ahLst/>
            <a:cxnLst/>
            <a:rect l="0" t="0" r="0" b="0"/>
            <a:pathLst>
              <a:path w="1346200" h="1343769">
                <a:moveTo>
                  <a:pt x="1346200" y="0"/>
                </a:moveTo>
                <a:lnTo>
                  <a:pt x="0" y="2679"/>
                </a:lnTo>
                <a:lnTo>
                  <a:pt x="0" y="1343769"/>
                </a:lnTo>
                <a:lnTo>
                  <a:pt x="680690" y="663079"/>
                </a:lnTo>
                <a:lnTo>
                  <a:pt x="1346200" y="0"/>
                </a:lnTo>
              </a:path>
            </a:pathLst>
          </a:custGeom>
          <a:solidFill>
            <a:srgbClr val="8DD9DD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Freeform 228"/>
          <p:cNvSpPr/>
          <p:nvPr/>
        </p:nvSpPr>
        <p:spPr>
          <a:xfrm flipV="1">
            <a:off x="4839349" y="4869966"/>
            <a:ext cx="2125268" cy="1169233"/>
          </a:xfrm>
          <a:custGeom>
            <a:avLst/>
            <a:gdLst/>
            <a:ahLst/>
            <a:cxnLst/>
            <a:rect l="0" t="0" r="0" b="0"/>
            <a:pathLst>
              <a:path w="30480050" h="16764000">
                <a:moveTo>
                  <a:pt x="30480050" y="15748000"/>
                </a:moveTo>
                <a:lnTo>
                  <a:pt x="30480050" y="1016000"/>
                </a:lnTo>
                <a:cubicBezTo>
                  <a:pt x="30480050" y="454621"/>
                  <a:pt x="30025280" y="0"/>
                  <a:pt x="29464050" y="0"/>
                </a:cubicBezTo>
                <a:lnTo>
                  <a:pt x="1016050" y="0"/>
                </a:lnTo>
                <a:cubicBezTo>
                  <a:pt x="454719" y="0"/>
                  <a:pt x="0" y="454621"/>
                  <a:pt x="0" y="1016000"/>
                </a:cubicBezTo>
                <a:lnTo>
                  <a:pt x="0" y="15748000"/>
                </a:lnTo>
                <a:cubicBezTo>
                  <a:pt x="0" y="16309231"/>
                  <a:pt x="454719" y="16764000"/>
                  <a:pt x="1016050" y="16764000"/>
                </a:cubicBezTo>
                <a:lnTo>
                  <a:pt x="6604050" y="16764000"/>
                </a:lnTo>
                <a:lnTo>
                  <a:pt x="6604050" y="2032000"/>
                </a:lnTo>
                <a:cubicBezTo>
                  <a:pt x="6604050" y="1470621"/>
                  <a:pt x="7058670" y="1016000"/>
                  <a:pt x="7620050" y="1016000"/>
                </a:cubicBezTo>
                <a:lnTo>
                  <a:pt x="22859901" y="1016000"/>
                </a:lnTo>
                <a:cubicBezTo>
                  <a:pt x="23421380" y="1016000"/>
                  <a:pt x="23875901" y="1470621"/>
                  <a:pt x="23875901" y="2032000"/>
                </a:cubicBezTo>
                <a:lnTo>
                  <a:pt x="23875901" y="16764000"/>
                </a:lnTo>
                <a:lnTo>
                  <a:pt x="29464050" y="16764000"/>
                </a:lnTo>
                <a:cubicBezTo>
                  <a:pt x="30025280" y="16764000"/>
                  <a:pt x="30480050" y="16309231"/>
                  <a:pt x="30480050" y="15748000"/>
                </a:cubicBezTo>
              </a:path>
            </a:pathLst>
          </a:custGeom>
          <a:solidFill>
            <a:srgbClr val="E4EEF6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9" name="Picture 22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965" y="4538385"/>
            <a:ext cx="1088036" cy="1371793"/>
          </a:xfrm>
          <a:prstGeom prst="rect">
            <a:avLst/>
          </a:prstGeom>
          <a:noFill/>
        </p:spPr>
      </p:pic>
      <p:sp>
        <p:nvSpPr>
          <p:cNvPr id="230" name="Freeform 230"/>
          <p:cNvSpPr/>
          <p:nvPr/>
        </p:nvSpPr>
        <p:spPr>
          <a:xfrm flipV="1">
            <a:off x="5441511" y="5622882"/>
            <a:ext cx="70845" cy="194875"/>
          </a:xfrm>
          <a:custGeom>
            <a:avLst/>
            <a:gdLst/>
            <a:ahLst/>
            <a:cxnLst/>
            <a:rect l="0" t="0" r="0" b="0"/>
            <a:pathLst>
              <a:path w="1016049" h="2794049">
                <a:moveTo>
                  <a:pt x="1016049" y="2286049"/>
                </a:moveTo>
                <a:lnTo>
                  <a:pt x="1016049" y="508049"/>
                </a:lnTo>
                <a:cubicBezTo>
                  <a:pt x="1016049" y="228649"/>
                  <a:pt x="787400" y="0"/>
                  <a:pt x="508000" y="0"/>
                </a:cubicBezTo>
                <a:cubicBezTo>
                  <a:pt x="228649" y="0"/>
                  <a:pt x="0" y="228649"/>
                  <a:pt x="0" y="508049"/>
                </a:cubicBezTo>
                <a:lnTo>
                  <a:pt x="0" y="2286049"/>
                </a:lnTo>
                <a:cubicBezTo>
                  <a:pt x="0" y="2565449"/>
                  <a:pt x="228649" y="2794049"/>
                  <a:pt x="508000" y="2794049"/>
                </a:cubicBezTo>
                <a:cubicBezTo>
                  <a:pt x="787400" y="2794049"/>
                  <a:pt x="1016049" y="2565449"/>
                  <a:pt x="1016049" y="2286049"/>
                </a:cubicBezTo>
              </a:path>
            </a:pathLst>
          </a:custGeom>
          <a:solidFill>
            <a:srgbClr val="2C3D53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1" name="Picture 231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70485" y="5601328"/>
            <a:ext cx="237930" cy="237991"/>
          </a:xfrm>
          <a:prstGeom prst="rect">
            <a:avLst/>
          </a:prstGeom>
          <a:noFill/>
        </p:spPr>
      </p:pic>
      <p:sp>
        <p:nvSpPr>
          <p:cNvPr id="232" name="Freeform 232"/>
          <p:cNvSpPr/>
          <p:nvPr/>
        </p:nvSpPr>
        <p:spPr>
          <a:xfrm flipV="1">
            <a:off x="5866560" y="5622889"/>
            <a:ext cx="70838" cy="194868"/>
          </a:xfrm>
          <a:custGeom>
            <a:avLst/>
            <a:gdLst/>
            <a:ahLst/>
            <a:cxnLst/>
            <a:rect l="0" t="0" r="0" b="0"/>
            <a:pathLst>
              <a:path w="1015950" h="2793950">
                <a:moveTo>
                  <a:pt x="1015950" y="2285950"/>
                </a:moveTo>
                <a:lnTo>
                  <a:pt x="1015950" y="508000"/>
                </a:lnTo>
                <a:cubicBezTo>
                  <a:pt x="1015950" y="228550"/>
                  <a:pt x="787400" y="0"/>
                  <a:pt x="508000" y="0"/>
                </a:cubicBezTo>
                <a:cubicBezTo>
                  <a:pt x="228550" y="0"/>
                  <a:pt x="0" y="228550"/>
                  <a:pt x="0" y="508000"/>
                </a:cubicBezTo>
                <a:lnTo>
                  <a:pt x="0" y="2285950"/>
                </a:lnTo>
                <a:cubicBezTo>
                  <a:pt x="0" y="2565350"/>
                  <a:pt x="228550" y="2793950"/>
                  <a:pt x="508000" y="2793950"/>
                </a:cubicBezTo>
                <a:cubicBezTo>
                  <a:pt x="787400" y="2793950"/>
                  <a:pt x="1015950" y="2565350"/>
                  <a:pt x="1015950" y="2285950"/>
                </a:cubicBezTo>
              </a:path>
            </a:pathLst>
          </a:custGeom>
          <a:solidFill>
            <a:srgbClr val="2C3D53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 flipV="1">
            <a:off x="6291610" y="5622886"/>
            <a:ext cx="70845" cy="194868"/>
          </a:xfrm>
          <a:custGeom>
            <a:avLst/>
            <a:gdLst/>
            <a:ahLst/>
            <a:cxnLst/>
            <a:rect l="0" t="0" r="0" b="0"/>
            <a:pathLst>
              <a:path w="1016050" h="2793951">
                <a:moveTo>
                  <a:pt x="1016050" y="2286000"/>
                </a:moveTo>
                <a:lnTo>
                  <a:pt x="1016050" y="507951"/>
                </a:lnTo>
                <a:cubicBezTo>
                  <a:pt x="1016050" y="228600"/>
                  <a:pt x="787500" y="0"/>
                  <a:pt x="508100" y="0"/>
                </a:cubicBezTo>
                <a:cubicBezTo>
                  <a:pt x="228700" y="0"/>
                  <a:pt x="0" y="228600"/>
                  <a:pt x="0" y="507951"/>
                </a:cubicBezTo>
                <a:lnTo>
                  <a:pt x="0" y="2286000"/>
                </a:lnTo>
                <a:cubicBezTo>
                  <a:pt x="0" y="2565400"/>
                  <a:pt x="228700" y="2793951"/>
                  <a:pt x="508100" y="2793951"/>
                </a:cubicBezTo>
                <a:cubicBezTo>
                  <a:pt x="787500" y="2793951"/>
                  <a:pt x="1016050" y="2565400"/>
                  <a:pt x="1016050" y="2286000"/>
                </a:cubicBezTo>
              </a:path>
            </a:pathLst>
          </a:custGeom>
          <a:solidFill>
            <a:srgbClr val="2C3D53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4" name="Picture 23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5548" y="5601321"/>
            <a:ext cx="237922" cy="237998"/>
          </a:xfrm>
          <a:prstGeom prst="rect">
            <a:avLst/>
          </a:prstGeom>
          <a:noFill/>
        </p:spPr>
      </p:pic>
      <p:sp>
        <p:nvSpPr>
          <p:cNvPr id="235" name="Freeform 235"/>
          <p:cNvSpPr/>
          <p:nvPr/>
        </p:nvSpPr>
        <p:spPr>
          <a:xfrm flipV="1">
            <a:off x="6504133" y="4869966"/>
            <a:ext cx="460484" cy="106287"/>
          </a:xfrm>
          <a:custGeom>
            <a:avLst/>
            <a:gdLst/>
            <a:ahLst/>
            <a:cxnLst/>
            <a:rect l="0" t="0" r="0" b="0"/>
            <a:pathLst>
              <a:path w="6604149" h="1523900">
                <a:moveTo>
                  <a:pt x="5588149" y="1523900"/>
                </a:moveTo>
                <a:lnTo>
                  <a:pt x="0" y="1523900"/>
                </a:lnTo>
                <a:lnTo>
                  <a:pt x="0" y="1016000"/>
                </a:lnTo>
                <a:lnTo>
                  <a:pt x="5588149" y="1016000"/>
                </a:lnTo>
                <a:cubicBezTo>
                  <a:pt x="6149379" y="1016000"/>
                  <a:pt x="6604149" y="561231"/>
                  <a:pt x="6604149" y="0"/>
                </a:cubicBezTo>
                <a:lnTo>
                  <a:pt x="6604149" y="507900"/>
                </a:lnTo>
                <a:cubicBezTo>
                  <a:pt x="6604149" y="1069131"/>
                  <a:pt x="6149379" y="1523900"/>
                  <a:pt x="5588149" y="1523900"/>
                </a:cubicBezTo>
              </a:path>
            </a:pathLst>
          </a:custGeom>
          <a:solidFill>
            <a:srgbClr val="F4F8FC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Freeform 236"/>
          <p:cNvSpPr/>
          <p:nvPr/>
        </p:nvSpPr>
        <p:spPr>
          <a:xfrm flipV="1">
            <a:off x="4839349" y="4869970"/>
            <a:ext cx="460477" cy="106297"/>
          </a:xfrm>
          <a:custGeom>
            <a:avLst/>
            <a:gdLst/>
            <a:ahLst/>
            <a:cxnLst/>
            <a:rect l="0" t="0" r="0" b="0"/>
            <a:pathLst>
              <a:path w="6604050" h="1524050">
                <a:moveTo>
                  <a:pt x="6604050" y="1524050"/>
                </a:moveTo>
                <a:lnTo>
                  <a:pt x="1016050" y="1524050"/>
                </a:lnTo>
                <a:cubicBezTo>
                  <a:pt x="454719" y="1524050"/>
                  <a:pt x="0" y="1069479"/>
                  <a:pt x="0" y="508000"/>
                </a:cubicBezTo>
                <a:lnTo>
                  <a:pt x="0" y="0"/>
                </a:lnTo>
                <a:cubicBezTo>
                  <a:pt x="0" y="561479"/>
                  <a:pt x="454719" y="1016050"/>
                  <a:pt x="1016050" y="1016050"/>
                </a:cubicBezTo>
                <a:lnTo>
                  <a:pt x="6604050" y="1016050"/>
                </a:lnTo>
                <a:lnTo>
                  <a:pt x="6604050" y="1524050"/>
                </a:lnTo>
              </a:path>
            </a:pathLst>
          </a:custGeom>
          <a:solidFill>
            <a:srgbClr val="F4F8FC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Freeform 237"/>
          <p:cNvSpPr/>
          <p:nvPr/>
        </p:nvSpPr>
        <p:spPr>
          <a:xfrm flipV="1">
            <a:off x="5370665" y="4551085"/>
            <a:ext cx="847795" cy="35434"/>
          </a:xfrm>
          <a:custGeom>
            <a:avLst/>
            <a:gdLst/>
            <a:ahLst/>
            <a:cxnLst/>
            <a:rect l="0" t="0" r="0" b="0"/>
            <a:pathLst>
              <a:path w="12158861" h="508049">
                <a:moveTo>
                  <a:pt x="12158861" y="508049"/>
                </a:moveTo>
                <a:lnTo>
                  <a:pt x="0" y="508049"/>
                </a:lnTo>
                <a:lnTo>
                  <a:pt x="0" y="0"/>
                </a:lnTo>
                <a:lnTo>
                  <a:pt x="12158861" y="0"/>
                </a:lnTo>
                <a:lnTo>
                  <a:pt x="12158861" y="508049"/>
                </a:lnTo>
              </a:path>
            </a:pathLst>
          </a:custGeom>
          <a:solidFill>
            <a:srgbClr val="FAE497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Freeform 238"/>
          <p:cNvSpPr/>
          <p:nvPr/>
        </p:nvSpPr>
        <p:spPr>
          <a:xfrm flipV="1">
            <a:off x="5370665" y="5862047"/>
            <a:ext cx="1062632" cy="35431"/>
          </a:xfrm>
          <a:custGeom>
            <a:avLst/>
            <a:gdLst/>
            <a:ahLst/>
            <a:cxnLst/>
            <a:rect l="0" t="0" r="0" b="0"/>
            <a:pathLst>
              <a:path w="15240000" h="508000">
                <a:moveTo>
                  <a:pt x="15240000" y="508000"/>
                </a:moveTo>
                <a:lnTo>
                  <a:pt x="0" y="508000"/>
                </a:lnTo>
                <a:lnTo>
                  <a:pt x="0" y="0"/>
                </a:lnTo>
                <a:lnTo>
                  <a:pt x="15240000" y="0"/>
                </a:lnTo>
                <a:lnTo>
                  <a:pt x="15240000" y="508000"/>
                </a:lnTo>
              </a:path>
            </a:pathLst>
          </a:custGeom>
          <a:solidFill>
            <a:srgbClr val="D6B856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Freeform 239"/>
          <p:cNvSpPr/>
          <p:nvPr/>
        </p:nvSpPr>
        <p:spPr>
          <a:xfrm flipV="1">
            <a:off x="4839349" y="5932906"/>
            <a:ext cx="2125268" cy="106293"/>
          </a:xfrm>
          <a:custGeom>
            <a:avLst/>
            <a:gdLst/>
            <a:ahLst/>
            <a:cxnLst/>
            <a:rect l="0" t="0" r="0" b="0"/>
            <a:pathLst>
              <a:path w="30480050" h="1524000">
                <a:moveTo>
                  <a:pt x="30480050" y="1524000"/>
                </a:moveTo>
                <a:cubicBezTo>
                  <a:pt x="30480050" y="962621"/>
                  <a:pt x="30025280" y="508000"/>
                  <a:pt x="29464050" y="508000"/>
                </a:cubicBezTo>
                <a:lnTo>
                  <a:pt x="1016050" y="508000"/>
                </a:lnTo>
                <a:cubicBezTo>
                  <a:pt x="454719" y="508000"/>
                  <a:pt x="0" y="962621"/>
                  <a:pt x="0" y="1524000"/>
                </a:cubicBezTo>
                <a:lnTo>
                  <a:pt x="0" y="1016000"/>
                </a:lnTo>
                <a:cubicBezTo>
                  <a:pt x="0" y="454621"/>
                  <a:pt x="454719" y="0"/>
                  <a:pt x="1016050" y="0"/>
                </a:cubicBezTo>
                <a:lnTo>
                  <a:pt x="29464050" y="0"/>
                </a:lnTo>
                <a:cubicBezTo>
                  <a:pt x="30025280" y="0"/>
                  <a:pt x="30480050" y="454621"/>
                  <a:pt x="30480050" y="1016000"/>
                </a:cubicBezTo>
                <a:lnTo>
                  <a:pt x="30480050" y="1524000"/>
                </a:lnTo>
              </a:path>
            </a:pathLst>
          </a:custGeom>
          <a:solidFill>
            <a:srgbClr val="C1C7CE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Freeform 240"/>
          <p:cNvSpPr/>
          <p:nvPr/>
        </p:nvSpPr>
        <p:spPr>
          <a:xfrm flipV="1">
            <a:off x="6135660" y="5229062"/>
            <a:ext cx="13922" cy="51209"/>
          </a:xfrm>
          <a:custGeom>
            <a:avLst/>
            <a:gdLst/>
            <a:ahLst/>
            <a:cxnLst/>
            <a:rect l="0" t="0" r="0" b="0"/>
            <a:pathLst>
              <a:path w="199678" h="734218">
                <a:moveTo>
                  <a:pt x="199678" y="734218"/>
                </a:moveTo>
                <a:cubicBezTo>
                  <a:pt x="159494" y="479375"/>
                  <a:pt x="91678" y="233709"/>
                  <a:pt x="0" y="0"/>
                </a:cubicBezTo>
                <a:cubicBezTo>
                  <a:pt x="92224" y="233908"/>
                  <a:pt x="159693" y="479722"/>
                  <a:pt x="199678" y="734218"/>
                </a:cubicBezTo>
              </a:path>
            </a:pathLst>
          </a:custGeom>
          <a:solidFill>
            <a:srgbClr val="263E4A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Freeform 241"/>
          <p:cNvSpPr/>
          <p:nvPr/>
        </p:nvSpPr>
        <p:spPr>
          <a:xfrm flipV="1">
            <a:off x="6105480" y="5173437"/>
            <a:ext cx="97580" cy="140490"/>
          </a:xfrm>
          <a:custGeom>
            <a:avLst/>
            <a:gdLst/>
            <a:ahLst/>
            <a:cxnLst/>
            <a:rect l="0" t="0" r="0" b="0"/>
            <a:pathLst>
              <a:path w="1399481" h="2014290">
                <a:moveTo>
                  <a:pt x="1399481" y="2014290"/>
                </a:moveTo>
                <a:cubicBezTo>
                  <a:pt x="1399481" y="1854200"/>
                  <a:pt x="1269852" y="1724769"/>
                  <a:pt x="1112491" y="1724769"/>
                </a:cubicBezTo>
                <a:lnTo>
                  <a:pt x="632470" y="1724769"/>
                </a:lnTo>
                <a:cubicBezTo>
                  <a:pt x="543471" y="1160860"/>
                  <a:pt x="319981" y="642690"/>
                  <a:pt x="0" y="198190"/>
                </a:cubicBezTo>
                <a:lnTo>
                  <a:pt x="197991" y="0"/>
                </a:lnTo>
                <a:cubicBezTo>
                  <a:pt x="288231" y="153690"/>
                  <a:pt x="366812" y="315069"/>
                  <a:pt x="432842" y="482451"/>
                </a:cubicBezTo>
                <a:cubicBezTo>
                  <a:pt x="524520" y="716161"/>
                  <a:pt x="592188" y="961728"/>
                  <a:pt x="632470" y="1216819"/>
                </a:cubicBezTo>
                <a:lnTo>
                  <a:pt x="1112491" y="1216819"/>
                </a:lnTo>
                <a:cubicBezTo>
                  <a:pt x="1269852" y="1216819"/>
                  <a:pt x="1399481" y="1346250"/>
                  <a:pt x="1399481" y="1506339"/>
                </a:cubicBezTo>
                <a:lnTo>
                  <a:pt x="1399481" y="2014290"/>
                </a:lnTo>
              </a:path>
            </a:pathLst>
          </a:custGeom>
          <a:solidFill>
            <a:srgbClr val="62AEAF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Freeform 242"/>
          <p:cNvSpPr/>
          <p:nvPr/>
        </p:nvSpPr>
        <p:spPr>
          <a:xfrm flipV="1">
            <a:off x="5669084" y="5355735"/>
            <a:ext cx="465790" cy="134279"/>
          </a:xfrm>
          <a:custGeom>
            <a:avLst/>
            <a:gdLst/>
            <a:ahLst/>
            <a:cxnLst/>
            <a:rect l="0" t="0" r="0" b="0"/>
            <a:pathLst>
              <a:path w="6680250" h="1925241">
                <a:moveTo>
                  <a:pt x="6545709" y="1925241"/>
                </a:moveTo>
                <a:lnTo>
                  <a:pt x="6190060" y="1569592"/>
                </a:lnTo>
                <a:cubicBezTo>
                  <a:pt x="6134150" y="1513731"/>
                  <a:pt x="6060480" y="1485851"/>
                  <a:pt x="5986760" y="1485851"/>
                </a:cubicBezTo>
                <a:cubicBezTo>
                  <a:pt x="5913239" y="1485851"/>
                  <a:pt x="5839520" y="1513731"/>
                  <a:pt x="5783660" y="1569592"/>
                </a:cubicBezTo>
                <a:lnTo>
                  <a:pt x="5443339" y="1907431"/>
                </a:lnTo>
                <a:cubicBezTo>
                  <a:pt x="4998839" y="1587401"/>
                  <a:pt x="4480620" y="1363861"/>
                  <a:pt x="3916760" y="1274961"/>
                </a:cubicBezTo>
                <a:lnTo>
                  <a:pt x="3916760" y="795040"/>
                </a:lnTo>
                <a:cubicBezTo>
                  <a:pt x="3916760" y="637580"/>
                  <a:pt x="3787180" y="508000"/>
                  <a:pt x="3627239" y="508000"/>
                </a:cubicBezTo>
                <a:lnTo>
                  <a:pt x="3053160" y="508000"/>
                </a:lnTo>
                <a:cubicBezTo>
                  <a:pt x="2893070" y="508000"/>
                  <a:pt x="2763491" y="637580"/>
                  <a:pt x="2763491" y="795040"/>
                </a:cubicBezTo>
                <a:lnTo>
                  <a:pt x="2763491" y="1274961"/>
                </a:lnTo>
                <a:cubicBezTo>
                  <a:pt x="2199581" y="1363861"/>
                  <a:pt x="1681560" y="1587401"/>
                  <a:pt x="1237060" y="1907431"/>
                </a:cubicBezTo>
                <a:lnTo>
                  <a:pt x="896591" y="1569592"/>
                </a:lnTo>
                <a:cubicBezTo>
                  <a:pt x="840730" y="1513731"/>
                  <a:pt x="767209" y="1485851"/>
                  <a:pt x="693490" y="1485851"/>
                </a:cubicBezTo>
                <a:cubicBezTo>
                  <a:pt x="619770" y="1485851"/>
                  <a:pt x="546100" y="1513731"/>
                  <a:pt x="490389" y="1569592"/>
                </a:cubicBezTo>
                <a:lnTo>
                  <a:pt x="134739" y="1925241"/>
                </a:lnTo>
                <a:lnTo>
                  <a:pt x="83791" y="1874441"/>
                </a:lnTo>
                <a:cubicBezTo>
                  <a:pt x="28079" y="1818581"/>
                  <a:pt x="0" y="1744861"/>
                  <a:pt x="0" y="1671340"/>
                </a:cubicBezTo>
                <a:cubicBezTo>
                  <a:pt x="0" y="1597621"/>
                  <a:pt x="28079" y="1523951"/>
                  <a:pt x="83791" y="1468041"/>
                </a:cubicBezTo>
                <a:lnTo>
                  <a:pt x="490389" y="1061641"/>
                </a:lnTo>
                <a:cubicBezTo>
                  <a:pt x="546100" y="1005731"/>
                  <a:pt x="619770" y="977900"/>
                  <a:pt x="693490" y="977900"/>
                </a:cubicBezTo>
                <a:cubicBezTo>
                  <a:pt x="767209" y="977900"/>
                  <a:pt x="840730" y="1005731"/>
                  <a:pt x="896591" y="1061641"/>
                </a:cubicBezTo>
                <a:lnTo>
                  <a:pt x="1237060" y="1399431"/>
                </a:lnTo>
                <a:cubicBezTo>
                  <a:pt x="1681560" y="1079451"/>
                  <a:pt x="2199581" y="855861"/>
                  <a:pt x="2763491" y="767011"/>
                </a:cubicBezTo>
                <a:lnTo>
                  <a:pt x="2763491" y="287040"/>
                </a:lnTo>
                <a:cubicBezTo>
                  <a:pt x="2763491" y="129431"/>
                  <a:pt x="2893070" y="0"/>
                  <a:pt x="3053160" y="0"/>
                </a:cubicBezTo>
                <a:lnTo>
                  <a:pt x="3627239" y="0"/>
                </a:lnTo>
                <a:cubicBezTo>
                  <a:pt x="3787180" y="0"/>
                  <a:pt x="3916760" y="129431"/>
                  <a:pt x="3916760" y="287040"/>
                </a:cubicBezTo>
                <a:lnTo>
                  <a:pt x="3916760" y="767011"/>
                </a:lnTo>
                <a:cubicBezTo>
                  <a:pt x="4480620" y="855861"/>
                  <a:pt x="4998839" y="1079451"/>
                  <a:pt x="5443339" y="1399431"/>
                </a:cubicBezTo>
                <a:lnTo>
                  <a:pt x="5783660" y="1061641"/>
                </a:lnTo>
                <a:cubicBezTo>
                  <a:pt x="5839520" y="1005731"/>
                  <a:pt x="5913239" y="977900"/>
                  <a:pt x="5986760" y="977900"/>
                </a:cubicBezTo>
                <a:cubicBezTo>
                  <a:pt x="6060480" y="977900"/>
                  <a:pt x="6134150" y="1005731"/>
                  <a:pt x="6190060" y="1061641"/>
                </a:cubicBezTo>
                <a:lnTo>
                  <a:pt x="6596460" y="1468041"/>
                </a:lnTo>
                <a:cubicBezTo>
                  <a:pt x="6652369" y="1523951"/>
                  <a:pt x="6680250" y="1597621"/>
                  <a:pt x="6680250" y="1671340"/>
                </a:cubicBezTo>
                <a:cubicBezTo>
                  <a:pt x="6680250" y="1744861"/>
                  <a:pt x="6652369" y="1818581"/>
                  <a:pt x="6596460" y="1874441"/>
                </a:cubicBezTo>
                <a:lnTo>
                  <a:pt x="6545709" y="1925241"/>
                </a:lnTo>
              </a:path>
            </a:pathLst>
          </a:custGeom>
          <a:solidFill>
            <a:srgbClr val="62AEAF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Freeform 243"/>
          <p:cNvSpPr/>
          <p:nvPr/>
        </p:nvSpPr>
        <p:spPr>
          <a:xfrm flipV="1">
            <a:off x="5654393" y="5229065"/>
            <a:ext cx="13915" cy="51212"/>
          </a:xfrm>
          <a:custGeom>
            <a:avLst/>
            <a:gdLst/>
            <a:ahLst/>
            <a:cxnLst/>
            <a:rect l="0" t="0" r="0" b="0"/>
            <a:pathLst>
              <a:path w="199579" h="734269">
                <a:moveTo>
                  <a:pt x="0" y="734269"/>
                </a:moveTo>
                <a:cubicBezTo>
                  <a:pt x="39936" y="479773"/>
                  <a:pt x="107405" y="233710"/>
                  <a:pt x="199579" y="0"/>
                </a:cubicBezTo>
                <a:cubicBezTo>
                  <a:pt x="107950" y="233710"/>
                  <a:pt x="40085" y="479277"/>
                  <a:pt x="0" y="734269"/>
                </a:cubicBezTo>
              </a:path>
            </a:pathLst>
          </a:custGeom>
          <a:solidFill>
            <a:srgbClr val="263E4A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Freeform 244"/>
          <p:cNvSpPr/>
          <p:nvPr/>
        </p:nvSpPr>
        <p:spPr>
          <a:xfrm flipV="1">
            <a:off x="5600909" y="5173434"/>
            <a:ext cx="97587" cy="140490"/>
          </a:xfrm>
          <a:custGeom>
            <a:avLst/>
            <a:gdLst/>
            <a:ahLst/>
            <a:cxnLst/>
            <a:rect l="0" t="0" r="0" b="0"/>
            <a:pathLst>
              <a:path w="1399580" h="2014289">
                <a:moveTo>
                  <a:pt x="0" y="2014289"/>
                </a:moveTo>
                <a:lnTo>
                  <a:pt x="0" y="1506388"/>
                </a:lnTo>
                <a:cubicBezTo>
                  <a:pt x="0" y="1346200"/>
                  <a:pt x="129580" y="1216819"/>
                  <a:pt x="286990" y="1216819"/>
                </a:cubicBezTo>
                <a:lnTo>
                  <a:pt x="767110" y="1216819"/>
                </a:lnTo>
                <a:cubicBezTo>
                  <a:pt x="807194" y="961826"/>
                  <a:pt x="874911" y="716111"/>
                  <a:pt x="966639" y="482352"/>
                </a:cubicBezTo>
                <a:cubicBezTo>
                  <a:pt x="1032619" y="314970"/>
                  <a:pt x="1111250" y="153789"/>
                  <a:pt x="1201440" y="0"/>
                </a:cubicBezTo>
                <a:lnTo>
                  <a:pt x="1399580" y="198189"/>
                </a:lnTo>
                <a:cubicBezTo>
                  <a:pt x="1079451" y="642689"/>
                  <a:pt x="855911" y="1160810"/>
                  <a:pt x="767110" y="1724719"/>
                </a:cubicBezTo>
                <a:lnTo>
                  <a:pt x="286990" y="1724719"/>
                </a:lnTo>
                <a:cubicBezTo>
                  <a:pt x="129580" y="1724719"/>
                  <a:pt x="0" y="1854299"/>
                  <a:pt x="0" y="2014289"/>
                </a:cubicBezTo>
              </a:path>
            </a:pathLst>
          </a:custGeom>
          <a:solidFill>
            <a:srgbClr val="62AEAF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Freeform 245"/>
          <p:cNvSpPr/>
          <p:nvPr/>
        </p:nvSpPr>
        <p:spPr>
          <a:xfrm flipV="1">
            <a:off x="5669091" y="4887686"/>
            <a:ext cx="465783" cy="134289"/>
          </a:xfrm>
          <a:custGeom>
            <a:avLst/>
            <a:gdLst/>
            <a:ahLst/>
            <a:cxnLst/>
            <a:rect l="0" t="0" r="0" b="0"/>
            <a:pathLst>
              <a:path w="6680150" h="1925390">
                <a:moveTo>
                  <a:pt x="3627139" y="1925390"/>
                </a:moveTo>
                <a:lnTo>
                  <a:pt x="3053010" y="1925390"/>
                </a:lnTo>
                <a:cubicBezTo>
                  <a:pt x="2892921" y="1925390"/>
                  <a:pt x="2763490" y="1795761"/>
                  <a:pt x="2763490" y="1638449"/>
                </a:cubicBezTo>
                <a:lnTo>
                  <a:pt x="2763490" y="1158330"/>
                </a:lnTo>
                <a:cubicBezTo>
                  <a:pt x="2199679" y="1069479"/>
                  <a:pt x="1681360" y="845840"/>
                  <a:pt x="1236860" y="525810"/>
                </a:cubicBezTo>
                <a:lnTo>
                  <a:pt x="896491" y="863650"/>
                </a:lnTo>
                <a:cubicBezTo>
                  <a:pt x="840680" y="919461"/>
                  <a:pt x="767060" y="947539"/>
                  <a:pt x="693439" y="947539"/>
                </a:cubicBezTo>
                <a:cubicBezTo>
                  <a:pt x="619621" y="947539"/>
                  <a:pt x="546000" y="919461"/>
                  <a:pt x="490190" y="863650"/>
                </a:cubicBezTo>
                <a:lnTo>
                  <a:pt x="83691" y="457151"/>
                </a:lnTo>
                <a:cubicBezTo>
                  <a:pt x="27880" y="401340"/>
                  <a:pt x="0" y="327720"/>
                  <a:pt x="0" y="254100"/>
                </a:cubicBezTo>
                <a:cubicBezTo>
                  <a:pt x="0" y="180281"/>
                  <a:pt x="27880" y="106661"/>
                  <a:pt x="83691" y="50850"/>
                </a:cubicBezTo>
                <a:lnTo>
                  <a:pt x="134540" y="0"/>
                </a:lnTo>
                <a:lnTo>
                  <a:pt x="490190" y="355650"/>
                </a:lnTo>
                <a:cubicBezTo>
                  <a:pt x="546000" y="411461"/>
                  <a:pt x="619621" y="439539"/>
                  <a:pt x="693439" y="439539"/>
                </a:cubicBezTo>
                <a:cubicBezTo>
                  <a:pt x="767060" y="439539"/>
                  <a:pt x="840680" y="411461"/>
                  <a:pt x="896491" y="355650"/>
                </a:cubicBezTo>
                <a:lnTo>
                  <a:pt x="1236860" y="17810"/>
                </a:lnTo>
                <a:cubicBezTo>
                  <a:pt x="1681360" y="337840"/>
                  <a:pt x="2199679" y="561479"/>
                  <a:pt x="2763490" y="650330"/>
                </a:cubicBezTo>
                <a:lnTo>
                  <a:pt x="2763490" y="1130400"/>
                </a:lnTo>
                <a:cubicBezTo>
                  <a:pt x="2763490" y="1287959"/>
                  <a:pt x="2892921" y="1417390"/>
                  <a:pt x="3053010" y="1417390"/>
                </a:cubicBezTo>
                <a:lnTo>
                  <a:pt x="3627139" y="1417390"/>
                </a:lnTo>
                <a:cubicBezTo>
                  <a:pt x="3787030" y="1417390"/>
                  <a:pt x="3916660" y="1287959"/>
                  <a:pt x="3916660" y="1130400"/>
                </a:cubicBezTo>
                <a:lnTo>
                  <a:pt x="3916660" y="650330"/>
                </a:lnTo>
                <a:cubicBezTo>
                  <a:pt x="4480470" y="561479"/>
                  <a:pt x="4998591" y="337840"/>
                  <a:pt x="5443091" y="17810"/>
                </a:cubicBezTo>
                <a:lnTo>
                  <a:pt x="5783460" y="355650"/>
                </a:lnTo>
                <a:cubicBezTo>
                  <a:pt x="5839469" y="411461"/>
                  <a:pt x="5913090" y="439539"/>
                  <a:pt x="5986710" y="439539"/>
                </a:cubicBezTo>
                <a:cubicBezTo>
                  <a:pt x="6060330" y="439539"/>
                  <a:pt x="6133951" y="411461"/>
                  <a:pt x="6189960" y="355650"/>
                </a:cubicBezTo>
                <a:lnTo>
                  <a:pt x="6545560" y="0"/>
                </a:lnTo>
                <a:lnTo>
                  <a:pt x="6596260" y="50850"/>
                </a:lnTo>
                <a:cubicBezTo>
                  <a:pt x="6652269" y="106661"/>
                  <a:pt x="6680150" y="180281"/>
                  <a:pt x="6680150" y="254100"/>
                </a:cubicBezTo>
                <a:cubicBezTo>
                  <a:pt x="6680150" y="327720"/>
                  <a:pt x="6652269" y="401340"/>
                  <a:pt x="6596260" y="457151"/>
                </a:cubicBezTo>
                <a:lnTo>
                  <a:pt x="6189960" y="863650"/>
                </a:lnTo>
                <a:cubicBezTo>
                  <a:pt x="6133951" y="919461"/>
                  <a:pt x="6060330" y="947539"/>
                  <a:pt x="5986710" y="947539"/>
                </a:cubicBezTo>
                <a:cubicBezTo>
                  <a:pt x="5913090" y="947539"/>
                  <a:pt x="5839469" y="919461"/>
                  <a:pt x="5783460" y="863650"/>
                </a:cubicBezTo>
                <a:lnTo>
                  <a:pt x="5443091" y="525810"/>
                </a:lnTo>
                <a:cubicBezTo>
                  <a:pt x="4998591" y="845840"/>
                  <a:pt x="4480470" y="1069479"/>
                  <a:pt x="3916660" y="1158330"/>
                </a:cubicBezTo>
                <a:lnTo>
                  <a:pt x="3916660" y="1638449"/>
                </a:lnTo>
                <a:cubicBezTo>
                  <a:pt x="3916660" y="1795761"/>
                  <a:pt x="3787030" y="1925390"/>
                  <a:pt x="3627139" y="1925390"/>
                </a:cubicBezTo>
              </a:path>
            </a:pathLst>
          </a:custGeom>
          <a:solidFill>
            <a:srgbClr val="B2E5E7">
              <a:alpha val="100000"/>
            </a:srgbClr>
          </a:solidFill>
          <a:ln w="8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6" name="Picture 246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53960" y="4467480"/>
            <a:ext cx="1208802" cy="1597025"/>
          </a:xfrm>
          <a:prstGeom prst="rect">
            <a:avLst/>
          </a:prstGeom>
          <a:noFill/>
        </p:spPr>
      </p:pic>
      <p:sp>
        <p:nvSpPr>
          <p:cNvPr id="247" name="Freeform 247"/>
          <p:cNvSpPr/>
          <p:nvPr/>
        </p:nvSpPr>
        <p:spPr>
          <a:xfrm flipV="1">
            <a:off x="3055632" y="5365636"/>
            <a:ext cx="1262367" cy="0"/>
          </a:xfrm>
          <a:custGeom>
            <a:avLst/>
            <a:gdLst/>
            <a:ahLst/>
            <a:cxnLst/>
            <a:rect l="0" t="0" r="0" b="0"/>
            <a:pathLst>
              <a:path w="337017">
                <a:moveTo>
                  <a:pt x="0" y="0"/>
                </a:moveTo>
                <a:lnTo>
                  <a:pt x="337017" y="0"/>
                </a:lnTo>
              </a:path>
            </a:pathLst>
          </a:custGeom>
          <a:noFill/>
          <a:ln w="47570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Freeform 248"/>
          <p:cNvSpPr/>
          <p:nvPr/>
        </p:nvSpPr>
        <p:spPr>
          <a:xfrm flipV="1">
            <a:off x="4341786" y="5294198"/>
            <a:ext cx="95140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475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Freeform 249"/>
          <p:cNvSpPr/>
          <p:nvPr/>
        </p:nvSpPr>
        <p:spPr>
          <a:xfrm flipV="1">
            <a:off x="4341786" y="5294198"/>
            <a:ext cx="95140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noFill/>
          <a:ln w="47570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Freeform 250"/>
          <p:cNvSpPr/>
          <p:nvPr/>
        </p:nvSpPr>
        <p:spPr>
          <a:xfrm flipV="1">
            <a:off x="7409918" y="5413261"/>
            <a:ext cx="1262367" cy="0"/>
          </a:xfrm>
          <a:custGeom>
            <a:avLst/>
            <a:gdLst/>
            <a:ahLst/>
            <a:cxnLst/>
            <a:rect l="0" t="0" r="0" b="0"/>
            <a:pathLst>
              <a:path w="337017">
                <a:moveTo>
                  <a:pt x="0" y="0"/>
                </a:moveTo>
                <a:lnTo>
                  <a:pt x="337017" y="0"/>
                </a:lnTo>
              </a:path>
            </a:pathLst>
          </a:custGeom>
          <a:noFill/>
          <a:ln w="47570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Freeform 251"/>
          <p:cNvSpPr/>
          <p:nvPr/>
        </p:nvSpPr>
        <p:spPr>
          <a:xfrm flipV="1">
            <a:off x="8696071" y="5341823"/>
            <a:ext cx="95140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475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Freeform 252"/>
          <p:cNvSpPr/>
          <p:nvPr/>
        </p:nvSpPr>
        <p:spPr>
          <a:xfrm flipV="1">
            <a:off x="8696071" y="5341823"/>
            <a:ext cx="95140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noFill/>
          <a:ln w="47570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Rectangle 254"/>
          <p:cNvSpPr/>
          <p:nvPr/>
        </p:nvSpPr>
        <p:spPr>
          <a:xfrm>
            <a:off x="999012" y="809071"/>
            <a:ext cx="389406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Compilation</a:t>
            </a:r>
          </a:p>
        </p:txBody>
      </p:sp>
      <p:sp>
        <p:nvSpPr>
          <p:cNvPr id="255" name="Rectangle 255"/>
          <p:cNvSpPr/>
          <p:nvPr/>
        </p:nvSpPr>
        <p:spPr>
          <a:xfrm>
            <a:off x="1373395" y="6426224"/>
            <a:ext cx="5372120" cy="5020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593035" algn="l"/>
              </a:tabLst>
            </a:pPr>
            <a:r>
              <a:rPr lang="en-US" sz="2762" b="0" i="0" spc="0" baseline="0" dirty="0">
                <a:solidFill>
                  <a:srgbClr val="FFFFFF"/>
                </a:solidFill>
                <a:latin typeface="Arial"/>
              </a:rPr>
              <a:t>Hello.c	C Compiler</a:t>
            </a:r>
          </a:p>
        </p:txBody>
      </p:sp>
      <p:sp>
        <p:nvSpPr>
          <p:cNvPr id="256" name="Rectangle 256"/>
          <p:cNvSpPr/>
          <p:nvPr/>
        </p:nvSpPr>
        <p:spPr>
          <a:xfrm>
            <a:off x="998714" y="1977998"/>
            <a:ext cx="10295556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 computer program that translates C code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into machine code</a:t>
            </a:r>
          </a:p>
        </p:txBody>
      </p:sp>
      <p:sp>
        <p:nvSpPr>
          <p:cNvPr id="257" name="Rectangle 257"/>
          <p:cNvSpPr/>
          <p:nvPr/>
        </p:nvSpPr>
        <p:spPr>
          <a:xfrm>
            <a:off x="8434463" y="6183157"/>
            <a:ext cx="2917299" cy="98776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30237"/>
            <a:r>
              <a:rPr lang="en-US" sz="2762" b="0" i="0" spc="0" baseline="0" dirty="0">
                <a:solidFill>
                  <a:srgbClr val="FFFFFF"/>
                </a:solidFill>
                <a:latin typeface="Arial"/>
              </a:rPr>
              <a:t>a.exe (windows)</a:t>
            </a:r>
          </a:p>
          <a:p>
            <a:pPr marL="0">
              <a:lnSpc>
                <a:spcPts val="3824"/>
              </a:lnSpc>
            </a:pPr>
            <a:r>
              <a:rPr lang="en-US" sz="2762" b="0" i="0" spc="0" baseline="0" dirty="0">
                <a:solidFill>
                  <a:srgbClr val="FFFFFF"/>
                </a:solidFill>
                <a:latin typeface="Arial"/>
              </a:rPr>
              <a:t>a.out (linux &amp; mac)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" name="Picture 1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225" y="6357604"/>
            <a:ext cx="11150149" cy="2911474"/>
          </a:xfrm>
          <a:prstGeom prst="rect">
            <a:avLst/>
          </a:prstGeom>
          <a:noFill/>
        </p:spPr>
      </p:pic>
      <p:pic>
        <p:nvPicPr>
          <p:cNvPr id="104" name="Picture 10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157" y="7645399"/>
            <a:ext cx="958850" cy="958850"/>
          </a:xfrm>
          <a:prstGeom prst="rect">
            <a:avLst/>
          </a:prstGeom>
          <a:noFill/>
        </p:spPr>
      </p:pic>
      <p:pic>
        <p:nvPicPr>
          <p:cNvPr id="105" name="Picture 10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0325" y="7643353"/>
            <a:ext cx="958850" cy="958850"/>
          </a:xfrm>
          <a:prstGeom prst="rect">
            <a:avLst/>
          </a:prstGeom>
          <a:noFill/>
        </p:spPr>
      </p:pic>
      <p:pic>
        <p:nvPicPr>
          <p:cNvPr id="106" name="Picture 10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6737" y="7643353"/>
            <a:ext cx="958850" cy="958850"/>
          </a:xfrm>
          <a:prstGeom prst="rect">
            <a:avLst/>
          </a:prstGeom>
          <a:noFill/>
        </p:spPr>
      </p:pic>
      <p:pic>
        <p:nvPicPr>
          <p:cNvPr id="107" name="Picture 10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0290" y="7645399"/>
            <a:ext cx="958849" cy="958850"/>
          </a:xfrm>
          <a:prstGeom prst="rect">
            <a:avLst/>
          </a:prstGeom>
          <a:noFill/>
        </p:spPr>
      </p:pic>
      <p:pic>
        <p:nvPicPr>
          <p:cNvPr id="108" name="Picture 10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05848" y="7645399"/>
            <a:ext cx="958850" cy="958850"/>
          </a:xfrm>
          <a:prstGeom prst="rect">
            <a:avLst/>
          </a:prstGeom>
          <a:noFill/>
        </p:spPr>
      </p:pic>
      <p:sp>
        <p:nvSpPr>
          <p:cNvPr id="110" name="Rectangle 110"/>
          <p:cNvSpPr/>
          <p:nvPr/>
        </p:nvSpPr>
        <p:spPr>
          <a:xfrm>
            <a:off x="1025772" y="772559"/>
            <a:ext cx="2964208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Variables</a:t>
            </a:r>
          </a:p>
        </p:txBody>
      </p:sp>
      <p:sp>
        <p:nvSpPr>
          <p:cNvPr id="111" name="Rectangle 111"/>
          <p:cNvSpPr/>
          <p:nvPr/>
        </p:nvSpPr>
        <p:spPr>
          <a:xfrm>
            <a:off x="1118194" y="2115236"/>
            <a:ext cx="7930157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Variable is the name of a memory</a:t>
            </a:r>
          </a:p>
          <a:p>
            <a:pPr marL="87957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location which stores some data.</a:t>
            </a:r>
          </a:p>
        </p:txBody>
      </p:sp>
      <p:sp>
        <p:nvSpPr>
          <p:cNvPr id="112" name="Rectangle 112"/>
          <p:cNvSpPr/>
          <p:nvPr/>
        </p:nvSpPr>
        <p:spPr>
          <a:xfrm>
            <a:off x="3127046" y="7656851"/>
            <a:ext cx="6594559" cy="7436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306831" algn="l"/>
              </a:tabLst>
            </a:pPr>
            <a:r>
              <a:rPr lang="en-US" sz="4089" b="0" i="0" spc="0" baseline="0" dirty="0">
                <a:solidFill>
                  <a:srgbClr val="FFFFFF"/>
                </a:solidFill>
                <a:latin typeface="Arial"/>
              </a:rPr>
              <a:t>25	</a:t>
            </a:r>
            <a:r>
              <a:rPr lang="en-US" sz="4080" b="0" i="0" spc="0" baseline="0" dirty="0">
                <a:solidFill>
                  <a:srgbClr val="FFFFFF"/>
                </a:solidFill>
                <a:latin typeface="Arial"/>
              </a:rPr>
              <a:t>S</a:t>
            </a:r>
          </a:p>
        </p:txBody>
      </p:sp>
      <p:sp>
        <p:nvSpPr>
          <p:cNvPr id="113" name="Rectangle 113"/>
          <p:cNvSpPr/>
          <p:nvPr/>
        </p:nvSpPr>
        <p:spPr>
          <a:xfrm>
            <a:off x="3261437" y="6878454"/>
            <a:ext cx="6465128" cy="745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167531" algn="l"/>
              </a:tabLst>
            </a:pPr>
            <a:r>
              <a:rPr lang="en-US" sz="4089" b="0" i="0" spc="0" baseline="0" dirty="0">
                <a:solidFill>
                  <a:srgbClr val="FFFFFF"/>
                </a:solidFill>
                <a:latin typeface="Arial"/>
              </a:rPr>
              <a:t>a	</a:t>
            </a:r>
            <a:r>
              <a:rPr lang="en-US" sz="6181" b="0" i="0" spc="0" baseline="-459" dirty="0">
                <a:solidFill>
                  <a:srgbClr val="FFFFFF"/>
                </a:solidFill>
                <a:latin typeface="Arial"/>
              </a:rPr>
              <a:t>b</a:t>
            </a:r>
          </a:p>
        </p:txBody>
      </p:sp>
      <p:sp>
        <p:nvSpPr>
          <p:cNvPr id="114" name="Rectangle 114"/>
          <p:cNvSpPr/>
          <p:nvPr/>
        </p:nvSpPr>
        <p:spPr>
          <a:xfrm>
            <a:off x="1095318" y="5640953"/>
            <a:ext cx="1421525" cy="5494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23" b="0" i="0" spc="0" baseline="0" dirty="0">
                <a:solidFill>
                  <a:srgbClr val="FFFFFF"/>
                </a:solidFill>
                <a:latin typeface="Arial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964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5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Rectangle 118"/>
          <p:cNvSpPr/>
          <p:nvPr/>
        </p:nvSpPr>
        <p:spPr>
          <a:xfrm>
            <a:off x="1025772" y="772559"/>
            <a:ext cx="2964208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Variables</a:t>
            </a:r>
          </a:p>
        </p:txBody>
      </p:sp>
      <p:sp>
        <p:nvSpPr>
          <p:cNvPr id="119" name="Rectangle 119"/>
          <p:cNvSpPr/>
          <p:nvPr/>
        </p:nvSpPr>
        <p:spPr>
          <a:xfrm>
            <a:off x="1117599" y="1915211"/>
            <a:ext cx="129807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Rules</a:t>
            </a:r>
          </a:p>
        </p:txBody>
      </p:sp>
      <p:sp>
        <p:nvSpPr>
          <p:cNvPr id="120" name="Rectangle 120"/>
          <p:cNvSpPr/>
          <p:nvPr/>
        </p:nvSpPr>
        <p:spPr>
          <a:xfrm>
            <a:off x="1028700" y="3185162"/>
            <a:ext cx="6055890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a. Variables are case sensitive</a:t>
            </a:r>
          </a:p>
        </p:txBody>
      </p:sp>
      <p:sp>
        <p:nvSpPr>
          <p:cNvPr id="121" name="Rectangle 121"/>
          <p:cNvSpPr/>
          <p:nvPr/>
        </p:nvSpPr>
        <p:spPr>
          <a:xfrm>
            <a:off x="1028700" y="4213861"/>
            <a:ext cx="6755084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b. 1st character is alphabet or '_'</a:t>
            </a:r>
          </a:p>
        </p:txBody>
      </p:sp>
      <p:sp>
        <p:nvSpPr>
          <p:cNvPr id="122" name="Rectangle 122"/>
          <p:cNvSpPr/>
          <p:nvPr/>
        </p:nvSpPr>
        <p:spPr>
          <a:xfrm>
            <a:off x="1028700" y="5242561"/>
            <a:ext cx="5208239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c. no comma/blank space</a:t>
            </a:r>
          </a:p>
        </p:txBody>
      </p:sp>
      <p:sp>
        <p:nvSpPr>
          <p:cNvPr id="123" name="Rectangle 123"/>
          <p:cNvSpPr/>
          <p:nvPr/>
        </p:nvSpPr>
        <p:spPr>
          <a:xfrm>
            <a:off x="1028700" y="6271261"/>
            <a:ext cx="6784552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d. No other symbol other than '_'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24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6" name="Picture 12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2682043"/>
            <a:ext cx="6534150" cy="7267575"/>
          </a:xfrm>
          <a:prstGeom prst="rect">
            <a:avLst/>
          </a:prstGeom>
          <a:noFill/>
        </p:spPr>
      </p:pic>
      <p:sp>
        <p:nvSpPr>
          <p:cNvPr id="128" name="Rectangle 128"/>
          <p:cNvSpPr/>
          <p:nvPr/>
        </p:nvSpPr>
        <p:spPr>
          <a:xfrm>
            <a:off x="1028848" y="809070"/>
            <a:ext cx="2964208" cy="16617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Variables</a:t>
            </a:r>
          </a:p>
          <a:p>
            <a:pPr marL="32742">
              <a:lnSpc>
                <a:spcPts val="5071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Data Types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7958783" flipV="1">
            <a:off x="2307443" y="5077389"/>
            <a:ext cx="1457633" cy="31432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523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 rot="7958783" flipV="1">
            <a:off x="2434095" y="5558125"/>
            <a:ext cx="155684" cy="208502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523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 rot="2700000" flipV="1">
            <a:off x="5506628" y="5078277"/>
            <a:ext cx="1457633" cy="31432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523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 rot="2700000" flipV="1">
            <a:off x="6704859" y="5536999"/>
            <a:ext cx="155684" cy="208502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523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 rot="5400000" flipV="1">
            <a:off x="4059824" y="5404874"/>
            <a:ext cx="1395768" cy="30003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5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5400000" flipV="1">
            <a:off x="4683170" y="6061457"/>
            <a:ext cx="149077" cy="199024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5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Rectangle 138"/>
          <p:cNvSpPr/>
          <p:nvPr/>
        </p:nvSpPr>
        <p:spPr>
          <a:xfrm>
            <a:off x="1028848" y="809068"/>
            <a:ext cx="3218371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Constants</a:t>
            </a:r>
          </a:p>
        </p:txBody>
      </p:sp>
      <p:sp>
        <p:nvSpPr>
          <p:cNvPr id="139" name="Rectangle 139"/>
          <p:cNvSpPr/>
          <p:nvPr/>
        </p:nvSpPr>
        <p:spPr>
          <a:xfrm>
            <a:off x="1114871" y="2078496"/>
            <a:ext cx="737149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Values that don't change(fixed)</a:t>
            </a:r>
          </a:p>
        </p:txBody>
      </p:sp>
      <p:sp>
        <p:nvSpPr>
          <p:cNvPr id="140" name="Rectangle 140"/>
          <p:cNvSpPr/>
          <p:nvPr/>
        </p:nvSpPr>
        <p:spPr>
          <a:xfrm>
            <a:off x="4115192" y="3750702"/>
            <a:ext cx="1283391" cy="7018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862" b="0" i="0" spc="0" baseline="0" dirty="0">
                <a:solidFill>
                  <a:srgbClr val="FFFFFF"/>
                </a:solidFill>
                <a:latin typeface="Arial"/>
              </a:rPr>
              <a:t>Types</a:t>
            </a:r>
          </a:p>
        </p:txBody>
      </p:sp>
      <p:sp>
        <p:nvSpPr>
          <p:cNvPr id="141" name="Rectangle 141"/>
          <p:cNvSpPr/>
          <p:nvPr/>
        </p:nvSpPr>
        <p:spPr>
          <a:xfrm>
            <a:off x="1100137" y="5646569"/>
            <a:ext cx="2069230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05692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Integer</a:t>
            </a:r>
          </a:p>
          <a:p>
            <a:pPr marL="0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Constants</a:t>
            </a:r>
          </a:p>
        </p:txBody>
      </p:sp>
      <p:sp>
        <p:nvSpPr>
          <p:cNvPr id="142" name="Rectangle 142"/>
          <p:cNvSpPr/>
          <p:nvPr/>
        </p:nvSpPr>
        <p:spPr>
          <a:xfrm>
            <a:off x="4357482" y="5695623"/>
            <a:ext cx="4380015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320904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Character</a:t>
            </a:r>
          </a:p>
          <a:p>
            <a:pPr marL="0">
              <a:lnSpc>
                <a:spcPts val="5025"/>
              </a:lnSpc>
              <a:tabLst>
                <a:tab pos="2310783" algn="l"/>
              </a:tabLst>
            </a:pPr>
            <a:r>
              <a:rPr lang="en-US" sz="5453" b="0" i="0" spc="0" baseline="9999" dirty="0">
                <a:solidFill>
                  <a:srgbClr val="FFFFFF"/>
                </a:solidFill>
                <a:latin typeface="Arial"/>
              </a:rPr>
              <a:t>Real	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Constants</a:t>
            </a:r>
          </a:p>
        </p:txBody>
      </p:sp>
      <p:sp>
        <p:nvSpPr>
          <p:cNvPr id="143" name="Rectangle 143"/>
          <p:cNvSpPr/>
          <p:nvPr/>
        </p:nvSpPr>
        <p:spPr>
          <a:xfrm>
            <a:off x="3765890" y="6926253"/>
            <a:ext cx="2069231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Constants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1227755" y="7275283"/>
            <a:ext cx="1377267" cy="4893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32" b="0" i="0" spc="0" baseline="0" dirty="0">
                <a:solidFill>
                  <a:srgbClr val="17D9FF"/>
                </a:solidFill>
                <a:latin typeface="Arial"/>
              </a:rPr>
              <a:t>1, 2, 3, 0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1377625" y="7761058"/>
            <a:ext cx="4240421" cy="6431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917898" algn="l"/>
              </a:tabLst>
            </a:pPr>
            <a:r>
              <a:rPr lang="en-US" sz="2732" b="0" i="0" spc="0" baseline="0" dirty="0">
                <a:solidFill>
                  <a:srgbClr val="17D9FF"/>
                </a:solidFill>
                <a:latin typeface="Arial"/>
              </a:rPr>
              <a:t>, -1, -2	</a:t>
            </a:r>
            <a:r>
              <a:rPr lang="en-US" sz="4139" b="0" i="0" spc="0" baseline="-44300" dirty="0">
                <a:solidFill>
                  <a:srgbClr val="17D9FF"/>
                </a:solidFill>
                <a:latin typeface="Arial"/>
              </a:rPr>
              <a:t>1.0, 2.0,</a:t>
            </a:r>
          </a:p>
        </p:txBody>
      </p:sp>
      <p:sp>
        <p:nvSpPr>
          <p:cNvPr id="146" name="Rectangle 146"/>
          <p:cNvSpPr/>
          <p:nvPr/>
        </p:nvSpPr>
        <p:spPr>
          <a:xfrm>
            <a:off x="4229891" y="8400596"/>
            <a:ext cx="1453696" cy="4893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32" b="0" i="0" spc="0" baseline="0" dirty="0">
                <a:solidFill>
                  <a:srgbClr val="17D9FF"/>
                </a:solidFill>
                <a:latin typeface="Arial"/>
              </a:rPr>
              <a:t>3.14, -24</a:t>
            </a:r>
          </a:p>
        </p:txBody>
      </p:sp>
      <p:sp>
        <p:nvSpPr>
          <p:cNvPr id="147" name="Rectangle 147"/>
          <p:cNvSpPr/>
          <p:nvPr/>
        </p:nvSpPr>
        <p:spPr>
          <a:xfrm>
            <a:off x="7063733" y="7275283"/>
            <a:ext cx="1715515" cy="9751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32" b="0" i="0" spc="0" baseline="0" dirty="0">
                <a:solidFill>
                  <a:srgbClr val="17D9FF"/>
                </a:solidFill>
                <a:latin typeface="Arial"/>
              </a:rPr>
              <a:t>'a', 'b', 'A',</a:t>
            </a:r>
          </a:p>
          <a:p>
            <a:pPr marL="321468">
              <a:lnSpc>
                <a:spcPts val="3767"/>
              </a:lnSpc>
            </a:pPr>
            <a:r>
              <a:rPr lang="en-US" sz="2732" b="0" i="0" spc="0" baseline="0" dirty="0">
                <a:solidFill>
                  <a:srgbClr val="17D9FF"/>
                </a:solidFill>
                <a:latin typeface="Arial"/>
              </a:rPr>
              <a:t>'#', '&amp;'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14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5400000" flipV="1">
            <a:off x="2759550" y="4201849"/>
            <a:ext cx="871362" cy="42862"/>
          </a:xfrm>
          <a:custGeom>
            <a:avLst/>
            <a:gdLst/>
            <a:ahLst/>
            <a:cxnLst/>
            <a:rect l="0" t="0" r="0" b="0"/>
            <a:pathLst>
              <a:path w="1549452" h="76200">
                <a:moveTo>
                  <a:pt x="0" y="76200"/>
                </a:moveTo>
                <a:lnTo>
                  <a:pt x="1549452" y="76200"/>
                </a:lnTo>
                <a:lnTo>
                  <a:pt x="1549452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714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rot="5400000" flipV="1">
            <a:off x="3089885" y="4577866"/>
            <a:ext cx="210691" cy="284321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7142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Rectangle 153"/>
          <p:cNvSpPr/>
          <p:nvPr/>
        </p:nvSpPr>
        <p:spPr>
          <a:xfrm>
            <a:off x="1191985" y="4655824"/>
            <a:ext cx="418173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32 Keywords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in C</a:t>
            </a:r>
          </a:p>
        </p:txBody>
      </p:sp>
      <p:sp>
        <p:nvSpPr>
          <p:cNvPr id="154" name="Rectangle 154"/>
          <p:cNvSpPr/>
          <p:nvPr/>
        </p:nvSpPr>
        <p:spPr>
          <a:xfrm>
            <a:off x="1028848" y="809068"/>
            <a:ext cx="315240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Keywords</a:t>
            </a:r>
          </a:p>
        </p:txBody>
      </p:sp>
      <p:sp>
        <p:nvSpPr>
          <p:cNvPr id="155" name="Rectangle 155"/>
          <p:cNvSpPr/>
          <p:nvPr/>
        </p:nvSpPr>
        <p:spPr>
          <a:xfrm>
            <a:off x="1028700" y="2094825"/>
            <a:ext cx="7857938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Reserved words that have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special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meaning to the compiler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156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Freeform 157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8" name="Picture 15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2056385"/>
            <a:ext cx="8407400" cy="7886700"/>
          </a:xfrm>
          <a:prstGeom prst="rect">
            <a:avLst/>
          </a:prstGeom>
          <a:noFill/>
        </p:spPr>
      </p:pic>
      <p:sp>
        <p:nvSpPr>
          <p:cNvPr id="160" name="Rectangle 160"/>
          <p:cNvSpPr/>
          <p:nvPr/>
        </p:nvSpPr>
        <p:spPr>
          <a:xfrm>
            <a:off x="1028848" y="809065"/>
            <a:ext cx="315240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Keywords</a:t>
            </a:r>
          </a:p>
        </p:txBody>
      </p:sp>
      <p:sp>
        <p:nvSpPr>
          <p:cNvPr id="161" name="Rectangle 161"/>
          <p:cNvSpPr/>
          <p:nvPr/>
        </p:nvSpPr>
        <p:spPr>
          <a:xfrm>
            <a:off x="1738014" y="2192279"/>
            <a:ext cx="7167057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915397" algn="l"/>
                <a:tab pos="4342145" algn="l"/>
                <a:tab pos="6095148" algn="l"/>
              </a:tabLst>
            </a:pPr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auto	double	int	struct</a:t>
            </a:r>
          </a:p>
        </p:txBody>
      </p:sp>
      <p:sp>
        <p:nvSpPr>
          <p:cNvPr id="162" name="Rectangle 162"/>
          <p:cNvSpPr/>
          <p:nvPr/>
        </p:nvSpPr>
        <p:spPr>
          <a:xfrm>
            <a:off x="1626244" y="3173015"/>
            <a:ext cx="7321625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291486" algn="l"/>
                <a:tab pos="4308658" algn="l"/>
                <a:tab pos="6164204" algn="l"/>
              </a:tabLst>
            </a:pPr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break	else	long	switch</a:t>
            </a:r>
          </a:p>
        </p:txBody>
      </p:sp>
      <p:sp>
        <p:nvSpPr>
          <p:cNvPr id="163" name="Rectangle 163"/>
          <p:cNvSpPr/>
          <p:nvPr/>
        </p:nvSpPr>
        <p:spPr>
          <a:xfrm>
            <a:off x="1744860" y="4153751"/>
            <a:ext cx="7313676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021958" algn="l"/>
                <a:tab pos="3882861" algn="l"/>
                <a:tab pos="5934860" algn="l"/>
              </a:tabLst>
            </a:pPr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case	enum	register	typedef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1744116" y="5134486"/>
            <a:ext cx="7135872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947693" algn="l"/>
                <a:tab pos="4005495" algn="l"/>
                <a:tab pos="6114346" algn="l"/>
              </a:tabLst>
            </a:pPr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char	extern	return	union</a:t>
            </a:r>
          </a:p>
        </p:txBody>
      </p:sp>
      <p:sp>
        <p:nvSpPr>
          <p:cNvPr id="165" name="Rectangle 165"/>
          <p:cNvSpPr/>
          <p:nvPr/>
        </p:nvSpPr>
        <p:spPr>
          <a:xfrm>
            <a:off x="1354782" y="6115216"/>
            <a:ext cx="7394351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660728" algn="l"/>
                <a:tab pos="4383816" algn="l"/>
                <a:tab pos="6634501" algn="l"/>
              </a:tabLst>
            </a:pPr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continue	for	signed	void</a:t>
            </a:r>
          </a:p>
        </p:txBody>
      </p:sp>
      <p:sp>
        <p:nvSpPr>
          <p:cNvPr id="166" name="Rectangle 166"/>
          <p:cNvSpPr/>
          <p:nvPr/>
        </p:nvSpPr>
        <p:spPr>
          <a:xfrm>
            <a:off x="1917650" y="7095952"/>
            <a:ext cx="6928420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237759" algn="l"/>
                <a:tab pos="3907864" algn="l"/>
                <a:tab pos="5974746" algn="l"/>
              </a:tabLst>
            </a:pPr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do	if	static	while</a:t>
            </a:r>
          </a:p>
        </p:txBody>
      </p:sp>
      <p:sp>
        <p:nvSpPr>
          <p:cNvPr id="167" name="Rectangle 167"/>
          <p:cNvSpPr/>
          <p:nvPr/>
        </p:nvSpPr>
        <p:spPr>
          <a:xfrm>
            <a:off x="1502866" y="8076687"/>
            <a:ext cx="7529694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370960" algn="l"/>
                <a:tab pos="4291394" algn="l"/>
                <a:tab pos="6203048" algn="l"/>
              </a:tabLst>
            </a:pPr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default	goto	sizeof	volatile</a:t>
            </a:r>
          </a:p>
        </p:txBody>
      </p:sp>
      <p:sp>
        <p:nvSpPr>
          <p:cNvPr id="168" name="Rectangle 168"/>
          <p:cNvSpPr/>
          <p:nvPr/>
        </p:nvSpPr>
        <p:spPr>
          <a:xfrm>
            <a:off x="1654075" y="9057423"/>
            <a:ext cx="7530217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205463" algn="l"/>
                <a:tab pos="4195102" algn="l"/>
              </a:tabLst>
            </a:pPr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const	float	shor</a:t>
            </a:r>
            <a:r>
              <a:rPr lang="en-US" sz="3199" b="0" i="0" spc="5965" baseline="0" dirty="0">
                <a:solidFill>
                  <a:srgbClr val="FFFFFF"/>
                </a:solidFill>
                <a:latin typeface="Arial"/>
              </a:rPr>
              <a:t>t</a:t>
            </a:r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unsigned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69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Freeform 17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Rectangle 172"/>
          <p:cNvSpPr/>
          <p:nvPr/>
        </p:nvSpPr>
        <p:spPr>
          <a:xfrm>
            <a:off x="1038076" y="809065"/>
            <a:ext cx="5885349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Program Structure</a:t>
            </a:r>
          </a:p>
        </p:txBody>
      </p:sp>
      <p:sp>
        <p:nvSpPr>
          <p:cNvPr id="173" name="Rectangle 173"/>
          <p:cNvSpPr/>
          <p:nvPr/>
        </p:nvSpPr>
        <p:spPr>
          <a:xfrm>
            <a:off x="1028700" y="2573924"/>
            <a:ext cx="4387750" cy="7541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DD31A8"/>
                </a:solidFill>
                <a:latin typeface="Arial"/>
              </a:rPr>
              <a:t>#include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&lt;stdio.h&gt;</a:t>
            </a:r>
          </a:p>
        </p:txBody>
      </p:sp>
      <p:sp>
        <p:nvSpPr>
          <p:cNvPr id="174" name="Rectangle 174"/>
          <p:cNvSpPr/>
          <p:nvPr/>
        </p:nvSpPr>
        <p:spPr>
          <a:xfrm>
            <a:off x="1028700" y="4059824"/>
            <a:ext cx="5766345" cy="2240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int </a:t>
            </a:r>
            <a:r>
              <a:rPr lang="en-US" sz="4199" b="0" i="0" spc="0" baseline="0" dirty="0">
                <a:solidFill>
                  <a:srgbClr val="FED466"/>
                </a:solidFill>
                <a:latin typeface="Arial"/>
              </a:rPr>
              <a:t>main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() {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FED466"/>
                </a:solidFill>
                <a:latin typeface="Arial"/>
              </a:rPr>
              <a:t>printf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"Hello World"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);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DD31A8"/>
                </a:solidFill>
                <a:latin typeface="Arial"/>
              </a:rPr>
              <a:t>return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0;</a:t>
            </a:r>
          </a:p>
        </p:txBody>
      </p:sp>
      <p:sp>
        <p:nvSpPr>
          <p:cNvPr id="175" name="Rectangle 175"/>
          <p:cNvSpPr/>
          <p:nvPr/>
        </p:nvSpPr>
        <p:spPr>
          <a:xfrm>
            <a:off x="1028700" y="6288674"/>
            <a:ext cx="160957" cy="6986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76"/>
          <p:cNvSpPr/>
          <p:nvPr/>
        </p:nvSpPr>
        <p:spPr>
          <a:xfrm flipV="1">
            <a:off x="0" y="-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rot="7958784" flipV="1">
            <a:off x="2012460" y="3724933"/>
            <a:ext cx="1114665" cy="24288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403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rot="7958784" flipV="1">
            <a:off x="2109312" y="4091847"/>
            <a:ext cx="119053" cy="161115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403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rot="2700000" flipV="1">
            <a:off x="4465103" y="3726503"/>
            <a:ext cx="1114665" cy="24288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403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2700000" flipV="1">
            <a:off x="5381402" y="4076583"/>
            <a:ext cx="119053" cy="161115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403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Rectangle 183"/>
          <p:cNvSpPr/>
          <p:nvPr/>
        </p:nvSpPr>
        <p:spPr>
          <a:xfrm>
            <a:off x="1028848" y="809065"/>
            <a:ext cx="345031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Comments</a:t>
            </a:r>
          </a:p>
        </p:txBody>
      </p:sp>
      <p:sp>
        <p:nvSpPr>
          <p:cNvPr id="184" name="Rectangle 184"/>
          <p:cNvSpPr/>
          <p:nvPr/>
        </p:nvSpPr>
        <p:spPr>
          <a:xfrm>
            <a:off x="1035095" y="4408258"/>
            <a:ext cx="5551183" cy="9566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243291" algn="l"/>
              </a:tabLst>
            </a:pPr>
            <a:r>
              <a:rPr lang="en-US" sz="2762" b="0" i="0" spc="0" baseline="0" dirty="0">
                <a:solidFill>
                  <a:srgbClr val="FFFFFF"/>
                </a:solidFill>
                <a:latin typeface="Arial"/>
              </a:rPr>
              <a:t>Single Line	</a:t>
            </a:r>
            <a:r>
              <a:rPr lang="en-US" sz="4184" b="0" i="0" spc="0" baseline="9999" dirty="0">
                <a:solidFill>
                  <a:srgbClr val="FFFFFF"/>
                </a:solidFill>
                <a:latin typeface="Arial"/>
              </a:rPr>
              <a:t>Multiple</a:t>
            </a:r>
          </a:p>
          <a:p>
            <a:pPr marL="4569793">
              <a:lnSpc>
                <a:spcPts val="3579"/>
              </a:lnSpc>
            </a:pPr>
            <a:r>
              <a:rPr lang="en-US" sz="2762" b="0" i="0" spc="0" baseline="0" dirty="0">
                <a:solidFill>
                  <a:srgbClr val="FFFFFF"/>
                </a:solidFill>
                <a:latin typeface="Arial"/>
              </a:rPr>
              <a:t>Line</a:t>
            </a:r>
          </a:p>
        </p:txBody>
      </p:sp>
      <p:sp>
        <p:nvSpPr>
          <p:cNvPr id="185" name="Rectangle 185"/>
          <p:cNvSpPr/>
          <p:nvPr/>
        </p:nvSpPr>
        <p:spPr>
          <a:xfrm>
            <a:off x="998714" y="2074909"/>
            <a:ext cx="802365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Lines that are not part of program</a:t>
            </a:r>
          </a:p>
        </p:txBody>
      </p:sp>
      <p:sp>
        <p:nvSpPr>
          <p:cNvPr id="186" name="Rectangle 186"/>
          <p:cNvSpPr/>
          <p:nvPr/>
        </p:nvSpPr>
        <p:spPr>
          <a:xfrm>
            <a:off x="1687491" y="5756229"/>
            <a:ext cx="4374790" cy="4946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060477" algn="l"/>
              </a:tabLst>
            </a:pPr>
            <a:r>
              <a:rPr lang="en-US" sz="2762" b="0" i="0" spc="0" baseline="0" dirty="0">
                <a:solidFill>
                  <a:srgbClr val="17D9FF"/>
                </a:solidFill>
                <a:latin typeface="Arial"/>
              </a:rPr>
              <a:t>//	</a:t>
            </a:r>
            <a:r>
              <a:rPr lang="en-US" sz="4184" b="0" i="0" spc="0" baseline="69237" dirty="0">
                <a:solidFill>
                  <a:srgbClr val="17D9FF"/>
                </a:solidFill>
                <a:latin typeface="Arial"/>
              </a:rPr>
              <a:t>/*</a:t>
            </a:r>
          </a:p>
        </p:txBody>
      </p:sp>
      <p:sp>
        <p:nvSpPr>
          <p:cNvPr id="187" name="Rectangle 187"/>
          <p:cNvSpPr/>
          <p:nvPr/>
        </p:nvSpPr>
        <p:spPr>
          <a:xfrm>
            <a:off x="5747969" y="5999116"/>
            <a:ext cx="314312" cy="4946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62" b="0" i="0" spc="0" baseline="0" dirty="0">
                <a:solidFill>
                  <a:srgbClr val="17D9FF"/>
                </a:solidFill>
                <a:latin typeface="Arial"/>
              </a:rPr>
              <a:t>*/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270</Words>
  <Application>Microsoft Office PowerPoint</Application>
  <PresentationFormat>Custom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22</cp:revision>
  <dcterms:modified xsi:type="dcterms:W3CDTF">2023-01-26T18:24:00Z</dcterms:modified>
</cp:coreProperties>
</file>