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18288000" cy="10287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F5047306-29E7-4087-AAB5-081814BD068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E400B981-DF73-4D05-A410-A3BA371A9D8A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966DA889-0778-467F-AC04-A8E08195777E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B95B8045-5F9E-4241-8A66-009BD36AF336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607CA789-9013-493B-9E8E-D76888362530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</a:t>
            </a:r>
            <a:r>
              <a:rPr lang="en-IN" sz="4199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.Ai</a:t>
            </a:r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, India</a:t>
            </a:r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41C491D8-0151-49AA-BDE8-BBDC348F5FED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9C329-D573-4A99-9BFC-C7B679FB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87258-41BF-4599-A500-8A89FF12B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5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8FEF15B7-CD01-4BF9-9A08-3B8FF661EE55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>
                <a:solidFill>
                  <a:srgbClr val="FFFF00"/>
                </a:solidFill>
                <a:latin typeface="Arial"/>
              </a:rPr>
              <a:t>: 6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5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V="1">
            <a:off x="2052133" y="2209328"/>
            <a:ext cx="616599" cy="0"/>
          </a:xfrm>
          <a:custGeom>
            <a:avLst/>
            <a:gdLst/>
            <a:ahLst/>
            <a:cxnLst/>
            <a:rect l="0" t="0" r="0" b="0"/>
            <a:pathLst>
              <a:path w="163739">
                <a:moveTo>
                  <a:pt x="0" y="0"/>
                </a:moveTo>
                <a:lnTo>
                  <a:pt x="163739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400000" flipV="1">
            <a:off x="2312609" y="2410324"/>
            <a:ext cx="956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98" y="5561587"/>
            <a:ext cx="11150454" cy="3711574"/>
          </a:xfrm>
          <a:prstGeom prst="rect">
            <a:avLst/>
          </a:prstGeom>
          <a:noFill/>
        </p:spPr>
      </p:pic>
      <p:pic>
        <p:nvPicPr>
          <p:cNvPr id="106" name="Picture 10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619" y="6548863"/>
            <a:ext cx="1730375" cy="1730375"/>
          </a:xfrm>
          <a:prstGeom prst="rect">
            <a:avLst/>
          </a:prstGeom>
          <a:noFill/>
        </p:spPr>
      </p:pic>
      <p:pic>
        <p:nvPicPr>
          <p:cNvPr id="107" name="Picture 10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1125" y="6553421"/>
            <a:ext cx="4111474" cy="1738663"/>
          </a:xfrm>
          <a:prstGeom prst="rect">
            <a:avLst/>
          </a:prstGeom>
          <a:noFill/>
        </p:spPr>
      </p:pic>
      <p:sp>
        <p:nvSpPr>
          <p:cNvPr id="109" name="Rectangle 109"/>
          <p:cNvSpPr/>
          <p:nvPr/>
        </p:nvSpPr>
        <p:spPr>
          <a:xfrm>
            <a:off x="1028848" y="809067"/>
            <a:ext cx="261560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Pointers</a:t>
            </a:r>
          </a:p>
        </p:txBody>
      </p:sp>
      <p:sp>
        <p:nvSpPr>
          <p:cNvPr id="110" name="Rectangle 110"/>
          <p:cNvSpPr/>
          <p:nvPr/>
        </p:nvSpPr>
        <p:spPr>
          <a:xfrm>
            <a:off x="1059209" y="2543861"/>
            <a:ext cx="8054391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variable that stores the memory</a:t>
            </a:r>
          </a:p>
          <a:p>
            <a:pPr marL="793105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address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of another variable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2355020" y="6945062"/>
            <a:ext cx="602560" cy="73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22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2253536" y="5657296"/>
            <a:ext cx="805585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age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898444" y="4999471"/>
            <a:ext cx="1421525" cy="54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23" b="0" i="0" spc="0" baseline="0" dirty="0">
                <a:solidFill>
                  <a:srgbClr val="FFFFFF"/>
                </a:solidFill>
                <a:latin typeface="Arial"/>
              </a:rPr>
              <a:t>Memory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2053880" y="8233536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2010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9310067" y="5657296"/>
            <a:ext cx="694769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ptr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9054897" y="6945062"/>
            <a:ext cx="1205096" cy="73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2010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9055046" y="8233536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2013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11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6667769"/>
            <a:ext cx="7807324" cy="2606635"/>
          </a:xfrm>
          <a:prstGeom prst="rect">
            <a:avLst/>
          </a:prstGeom>
          <a:noFill/>
        </p:spPr>
      </p:pic>
      <p:pic>
        <p:nvPicPr>
          <p:cNvPr id="121" name="Picture 1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6771" y="7358586"/>
            <a:ext cx="1216025" cy="1216024"/>
          </a:xfrm>
          <a:prstGeom prst="rect">
            <a:avLst/>
          </a:prstGeom>
          <a:noFill/>
        </p:spPr>
      </p:pic>
      <p:pic>
        <p:nvPicPr>
          <p:cNvPr id="122" name="Picture 1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574" y="7361776"/>
            <a:ext cx="2885825" cy="1222408"/>
          </a:xfrm>
          <a:prstGeom prst="rect">
            <a:avLst/>
          </a:prstGeom>
          <a:noFill/>
        </p:spPr>
      </p:pic>
      <p:sp>
        <p:nvSpPr>
          <p:cNvPr id="124" name="Rectangle 124"/>
          <p:cNvSpPr/>
          <p:nvPr/>
        </p:nvSpPr>
        <p:spPr>
          <a:xfrm>
            <a:off x="1028848" y="809068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1028700" y="2299040"/>
            <a:ext cx="3424118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int age = 22;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1028700" y="3527765"/>
            <a:ext cx="4218515" cy="21086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int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ptr =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&amp;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age;</a:t>
            </a:r>
          </a:p>
          <a:p>
            <a:pPr marL="0">
              <a:lnSpc>
                <a:spcPts val="9675"/>
              </a:lnSpc>
            </a:pP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int _age =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ptr;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2094539" y="7639636"/>
            <a:ext cx="421635" cy="51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FFFFFF"/>
                </a:solidFill>
                <a:latin typeface="Arial"/>
              </a:rPr>
              <a:t>22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2023527" y="6738532"/>
            <a:ext cx="563700" cy="5200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17D9FF"/>
                </a:solidFill>
                <a:latin typeface="Arial"/>
              </a:rPr>
              <a:t>age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075315" y="6278229"/>
            <a:ext cx="994698" cy="3844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15" b="0" i="0" spc="0" baseline="0" dirty="0">
                <a:solidFill>
                  <a:srgbClr val="FFFFFF"/>
                </a:solidFill>
                <a:latin typeface="Arial"/>
              </a:rPr>
              <a:t>Memory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883820" y="8541232"/>
            <a:ext cx="843136" cy="5124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F62188"/>
                </a:solidFill>
                <a:latin typeface="Arial"/>
              </a:rPr>
              <a:t>2010</a:t>
            </a:r>
          </a:p>
        </p:txBody>
      </p:sp>
      <p:sp>
        <p:nvSpPr>
          <p:cNvPr id="131" name="Rectangle 131"/>
          <p:cNvSpPr/>
          <p:nvPr/>
        </p:nvSpPr>
        <p:spPr>
          <a:xfrm>
            <a:off x="6961264" y="6738532"/>
            <a:ext cx="486157" cy="5200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17D9FF"/>
                </a:solidFill>
                <a:latin typeface="Arial"/>
              </a:rPr>
              <a:t>ptr</a:t>
            </a:r>
          </a:p>
        </p:txBody>
      </p:sp>
      <p:sp>
        <p:nvSpPr>
          <p:cNvPr id="132" name="Rectangle 132"/>
          <p:cNvSpPr/>
          <p:nvPr/>
        </p:nvSpPr>
        <p:spPr>
          <a:xfrm>
            <a:off x="6782712" y="7639636"/>
            <a:ext cx="843254" cy="51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FFFFFF"/>
                </a:solidFill>
                <a:latin typeface="Arial"/>
              </a:rPr>
              <a:t>2010</a:t>
            </a:r>
          </a:p>
        </p:txBody>
      </p:sp>
      <p:sp>
        <p:nvSpPr>
          <p:cNvPr id="133" name="Rectangle 133"/>
          <p:cNvSpPr/>
          <p:nvPr/>
        </p:nvSpPr>
        <p:spPr>
          <a:xfrm>
            <a:off x="6782816" y="8541232"/>
            <a:ext cx="843136" cy="5124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61" b="0" i="0" spc="0" baseline="0" dirty="0">
                <a:solidFill>
                  <a:srgbClr val="F62188"/>
                </a:solidFill>
                <a:latin typeface="Arial"/>
              </a:rPr>
              <a:t>2013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4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7"/>
          <p:cNvSpPr/>
          <p:nvPr/>
        </p:nvSpPr>
        <p:spPr>
          <a:xfrm>
            <a:off x="1028997" y="809070"/>
            <a:ext cx="579715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Declaring Pointers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1028700" y="2675959"/>
            <a:ext cx="2173993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int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ptr;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028700" y="4038034"/>
            <a:ext cx="2654856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char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ptr;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1028700" y="5400109"/>
            <a:ext cx="2701440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float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ptr;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1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4"/>
          <p:cNvSpPr/>
          <p:nvPr/>
        </p:nvSpPr>
        <p:spPr>
          <a:xfrm>
            <a:off x="1028997" y="809068"/>
            <a:ext cx="529195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Format Specifier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028700" y="3037909"/>
            <a:ext cx="5175332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printf("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%p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", &amp;age);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028700" y="4800034"/>
            <a:ext cx="4629269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printf("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%p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", ptr);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1028700" y="6684621"/>
            <a:ext cx="5044145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printf("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%p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", &amp;ptr);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14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5400000" flipV="1">
            <a:off x="2052133" y="2209330"/>
            <a:ext cx="616599" cy="0"/>
          </a:xfrm>
          <a:custGeom>
            <a:avLst/>
            <a:gdLst/>
            <a:ahLst/>
            <a:cxnLst/>
            <a:rect l="0" t="0" r="0" b="0"/>
            <a:pathLst>
              <a:path w="163739">
                <a:moveTo>
                  <a:pt x="0" y="0"/>
                </a:moveTo>
                <a:lnTo>
                  <a:pt x="163739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5400000" flipV="1">
            <a:off x="2312609" y="2410330"/>
            <a:ext cx="956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2" name="Picture 15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98" y="5561592"/>
            <a:ext cx="11150454" cy="3711574"/>
          </a:xfrm>
          <a:prstGeom prst="rect">
            <a:avLst/>
          </a:prstGeom>
          <a:noFill/>
        </p:spPr>
      </p:pic>
      <p:pic>
        <p:nvPicPr>
          <p:cNvPr id="153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619" y="6548865"/>
            <a:ext cx="1730375" cy="1730375"/>
          </a:xfrm>
          <a:prstGeom prst="rect">
            <a:avLst/>
          </a:prstGeom>
          <a:noFill/>
        </p:spPr>
      </p:pic>
      <p:pic>
        <p:nvPicPr>
          <p:cNvPr id="154" name="Picture 15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1125" y="6553425"/>
            <a:ext cx="4111474" cy="1738659"/>
          </a:xfrm>
          <a:prstGeom prst="rect">
            <a:avLst/>
          </a:prstGeom>
          <a:noFill/>
        </p:spPr>
      </p:pic>
      <p:sp>
        <p:nvSpPr>
          <p:cNvPr id="156" name="Rectangle 156"/>
          <p:cNvSpPr/>
          <p:nvPr/>
        </p:nvSpPr>
        <p:spPr>
          <a:xfrm>
            <a:off x="1028997" y="809068"/>
            <a:ext cx="559507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 to Pointer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059209" y="2543864"/>
            <a:ext cx="8054391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variable that stores the memory</a:t>
            </a:r>
          </a:p>
          <a:p>
            <a:pPr marL="878532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address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of another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pointer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2355020" y="6945063"/>
            <a:ext cx="602560" cy="73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22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2253536" y="5657297"/>
            <a:ext cx="805585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age</a:t>
            </a:r>
          </a:p>
        </p:txBody>
      </p:sp>
      <p:sp>
        <p:nvSpPr>
          <p:cNvPr id="160" name="Rectangle 160"/>
          <p:cNvSpPr/>
          <p:nvPr/>
        </p:nvSpPr>
        <p:spPr>
          <a:xfrm>
            <a:off x="898444" y="4999476"/>
            <a:ext cx="1421525" cy="54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23" b="0" i="0" spc="0" baseline="0" dirty="0">
                <a:solidFill>
                  <a:srgbClr val="FFFFFF"/>
                </a:solidFill>
                <a:latin typeface="Arial"/>
              </a:rPr>
              <a:t>Memory</a:t>
            </a:r>
          </a:p>
        </p:txBody>
      </p:sp>
      <p:sp>
        <p:nvSpPr>
          <p:cNvPr id="161" name="Rectangle 161"/>
          <p:cNvSpPr/>
          <p:nvPr/>
        </p:nvSpPr>
        <p:spPr>
          <a:xfrm>
            <a:off x="2053880" y="8233538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2010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9310067" y="5657297"/>
            <a:ext cx="694769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ptr</a:t>
            </a:r>
          </a:p>
        </p:txBody>
      </p:sp>
      <p:sp>
        <p:nvSpPr>
          <p:cNvPr id="163" name="Rectangle 163"/>
          <p:cNvSpPr/>
          <p:nvPr/>
        </p:nvSpPr>
        <p:spPr>
          <a:xfrm>
            <a:off x="9054897" y="6945063"/>
            <a:ext cx="1205096" cy="73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2010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9055046" y="8233538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2013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6746997" y="5657297"/>
            <a:ext cx="991671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pptr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6640178" y="6949620"/>
            <a:ext cx="1205096" cy="73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2013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6659537" y="8233538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2012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8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Rectangle 171"/>
          <p:cNvSpPr/>
          <p:nvPr/>
        </p:nvSpPr>
        <p:spPr>
          <a:xfrm>
            <a:off x="1028997" y="809065"/>
            <a:ext cx="559507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 to Pointer</a:t>
            </a:r>
          </a:p>
        </p:txBody>
      </p:sp>
      <p:sp>
        <p:nvSpPr>
          <p:cNvPr id="172" name="Rectangle 172"/>
          <p:cNvSpPr/>
          <p:nvPr/>
        </p:nvSpPr>
        <p:spPr>
          <a:xfrm>
            <a:off x="1047005" y="2160134"/>
            <a:ext cx="160827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Syntax</a:t>
            </a:r>
          </a:p>
        </p:txBody>
      </p:sp>
      <p:sp>
        <p:nvSpPr>
          <p:cNvPr id="173" name="Rectangle 173"/>
          <p:cNvSpPr/>
          <p:nvPr/>
        </p:nvSpPr>
        <p:spPr>
          <a:xfrm>
            <a:off x="1028700" y="3372111"/>
            <a:ext cx="2795948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int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pptr;</a:t>
            </a:r>
          </a:p>
        </p:txBody>
      </p:sp>
      <p:sp>
        <p:nvSpPr>
          <p:cNvPr id="174" name="Rectangle 174"/>
          <p:cNvSpPr/>
          <p:nvPr/>
        </p:nvSpPr>
        <p:spPr>
          <a:xfrm>
            <a:off x="1028700" y="4734186"/>
            <a:ext cx="3276812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char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pptr;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1028700" y="6096261"/>
            <a:ext cx="3323395" cy="8799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float </a:t>
            </a:r>
            <a:r>
              <a:rPr lang="en-US" sz="4841" b="0" i="0" spc="0" baseline="0" dirty="0">
                <a:solidFill>
                  <a:srgbClr val="17D9FF"/>
                </a:solidFill>
                <a:latin typeface="Arial"/>
              </a:rPr>
              <a:t>**</a:t>
            </a:r>
            <a:r>
              <a:rPr lang="en-US" sz="4841" b="0" i="0" spc="0" baseline="0" dirty="0">
                <a:solidFill>
                  <a:srgbClr val="FFFFFF"/>
                </a:solidFill>
                <a:latin typeface="Arial"/>
              </a:rPr>
              <a:t>pptr;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6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7958784" flipV="1">
            <a:off x="2756747" y="2371164"/>
            <a:ext cx="1211400" cy="25717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2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7958784" flipV="1">
            <a:off x="2862005" y="2771832"/>
            <a:ext cx="129385" cy="17059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2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2700000" flipV="1">
            <a:off x="5989504" y="2369582"/>
            <a:ext cx="1211400" cy="25717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2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2700000" flipV="1">
            <a:off x="6985322" y="2751954"/>
            <a:ext cx="129385" cy="17059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2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Rectangle 183"/>
          <p:cNvSpPr/>
          <p:nvPr/>
        </p:nvSpPr>
        <p:spPr>
          <a:xfrm>
            <a:off x="1029146" y="809065"/>
            <a:ext cx="780649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Pointers in Function Call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1988285" y="2917098"/>
            <a:ext cx="165098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Call by</a:t>
            </a:r>
          </a:p>
          <a:p>
            <a:pPr marL="146893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Value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6134950" y="2917098"/>
            <a:ext cx="2397173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28773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call by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Reference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487479" y="5038258"/>
            <a:ext cx="2652572" cy="13279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We pass value of</a:t>
            </a:r>
          </a:p>
          <a:p>
            <a:pPr marL="480268">
              <a:lnSpc>
                <a:spcPts val="3225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variable as</a:t>
            </a:r>
          </a:p>
          <a:p>
            <a:pPr marL="560933">
              <a:lnSpc>
                <a:spcPts val="3225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argument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6102952" y="5038258"/>
            <a:ext cx="3040761" cy="13279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We pass address of</a:t>
            </a:r>
          </a:p>
          <a:p>
            <a:pPr marL="674489">
              <a:lnSpc>
                <a:spcPts val="3225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variable as</a:t>
            </a:r>
          </a:p>
          <a:p>
            <a:pPr marL="755005">
              <a:lnSpc>
                <a:spcPts val="3225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argument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170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6</cp:revision>
  <dcterms:modified xsi:type="dcterms:W3CDTF">2023-01-26T18:16:58Z</dcterms:modified>
</cp:coreProperties>
</file>