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0">
            <a:extLst>
              <a:ext uri="{FF2B5EF4-FFF2-40B4-BE49-F238E27FC236}">
                <a16:creationId xmlns:a16="http://schemas.microsoft.com/office/drawing/2014/main" id="{7042188E-6B3D-45E8-A8A6-5B614D69B12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AAD22D9D-E9D8-4615-BFEC-53E449EC2811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8E0AD35A-3D8B-41CF-BC34-F227C04B9B5E}"/>
              </a:ext>
            </a:extLst>
          </p:cNvPr>
          <p:cNvSpPr/>
          <p:nvPr/>
        </p:nvSpPr>
        <p:spPr>
          <a:xfrm flipV="1">
            <a:off x="2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0C8FCFBA-D367-4D25-BF8B-F34161EF599E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1CCE89C3-375C-4BFB-A533-40F581F2EC9D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</a:t>
            </a:r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20FD241F-39DC-4594-9D71-19A9085372D5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44F90-0115-4625-B3DB-93D872645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F799C-CC51-4972-9ED2-7B3DF7679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32" y="-1"/>
            <a:ext cx="10287000" cy="10287000"/>
          </a:xfrm>
          <a:prstGeom prst="rect">
            <a:avLst/>
          </a:prstGeom>
        </p:spPr>
      </p:pic>
      <p:sp>
        <p:nvSpPr>
          <p:cNvPr id="10" name="Rectangle 110">
            <a:extLst>
              <a:ext uri="{FF2B5EF4-FFF2-40B4-BE49-F238E27FC236}">
                <a16:creationId xmlns:a16="http://schemas.microsoft.com/office/drawing/2014/main" id="{AC732548-2E0E-4A4E-9533-36C306AAE01F}"/>
              </a:ext>
            </a:extLst>
          </p:cNvPr>
          <p:cNvSpPr/>
          <p:nvPr/>
        </p:nvSpPr>
        <p:spPr>
          <a:xfrm>
            <a:off x="13965381" y="310894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7</a:t>
            </a:r>
          </a:p>
        </p:txBody>
      </p:sp>
    </p:spTree>
    <p:extLst>
      <p:ext uri="{BB962C8B-B14F-4D97-AF65-F5344CB8AC3E}">
        <p14:creationId xmlns:p14="http://schemas.microsoft.com/office/powerpoint/2010/main" val="38742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15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Freeform 160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1" name="Picture 16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696" y="5477409"/>
            <a:ext cx="3169103" cy="1074775"/>
          </a:xfrm>
          <a:prstGeom prst="rect">
            <a:avLst/>
          </a:prstGeom>
          <a:noFill/>
        </p:spPr>
      </p:pic>
      <p:pic>
        <p:nvPicPr>
          <p:cNvPr id="162" name="Picture 16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5034" y="5478814"/>
            <a:ext cx="7379765" cy="1086070"/>
          </a:xfrm>
          <a:prstGeom prst="rect">
            <a:avLst/>
          </a:prstGeom>
          <a:noFill/>
        </p:spPr>
      </p:pic>
      <p:sp>
        <p:nvSpPr>
          <p:cNvPr id="164" name="Rectangle 164"/>
          <p:cNvSpPr/>
          <p:nvPr/>
        </p:nvSpPr>
        <p:spPr>
          <a:xfrm>
            <a:off x="1040159" y="809071"/>
            <a:ext cx="561972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Traverse an Array</a:t>
            </a:r>
          </a:p>
        </p:txBody>
      </p:sp>
      <p:sp>
        <p:nvSpPr>
          <p:cNvPr id="165" name="Rectangle 165"/>
          <p:cNvSpPr/>
          <p:nvPr/>
        </p:nvSpPr>
        <p:spPr>
          <a:xfrm>
            <a:off x="1212396" y="2405069"/>
            <a:ext cx="354132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int aadhar[10];</a:t>
            </a:r>
          </a:p>
        </p:txBody>
      </p:sp>
      <p:sp>
        <p:nvSpPr>
          <p:cNvPr id="166" name="Rectangle 166"/>
          <p:cNvSpPr/>
          <p:nvPr/>
        </p:nvSpPr>
        <p:spPr>
          <a:xfrm>
            <a:off x="1212396" y="3534461"/>
            <a:ext cx="512668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int *ptr = &amp;aadhar[0];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167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170"/>
          <p:cNvSpPr/>
          <p:nvPr/>
        </p:nvSpPr>
        <p:spPr>
          <a:xfrm>
            <a:off x="1053554" y="809071"/>
            <a:ext cx="925751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Arrays as Function Argument</a:t>
            </a:r>
          </a:p>
        </p:txBody>
      </p:sp>
      <p:sp>
        <p:nvSpPr>
          <p:cNvPr id="171" name="Rectangle 171"/>
          <p:cNvSpPr/>
          <p:nvPr/>
        </p:nvSpPr>
        <p:spPr>
          <a:xfrm>
            <a:off x="1028700" y="7614839"/>
            <a:ext cx="521955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printNumbers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(arr, n); </a:t>
            </a:r>
          </a:p>
        </p:txBody>
      </p:sp>
      <p:sp>
        <p:nvSpPr>
          <p:cNvPr id="172" name="Rectangle 172"/>
          <p:cNvSpPr/>
          <p:nvPr/>
        </p:nvSpPr>
        <p:spPr>
          <a:xfrm>
            <a:off x="1028700" y="2987184"/>
            <a:ext cx="829389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void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printNumbers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(int arr[ ], int n) </a:t>
            </a:r>
          </a:p>
        </p:txBody>
      </p:sp>
      <p:sp>
        <p:nvSpPr>
          <p:cNvPr id="173" name="Rectangle 173"/>
          <p:cNvSpPr/>
          <p:nvPr/>
        </p:nvSpPr>
        <p:spPr>
          <a:xfrm>
            <a:off x="1028700" y="4655827"/>
            <a:ext cx="806648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void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printNumbers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(int *arr, int n) </a:t>
            </a:r>
          </a:p>
        </p:txBody>
      </p:sp>
      <p:sp>
        <p:nvSpPr>
          <p:cNvPr id="174" name="Rectangle 174"/>
          <p:cNvSpPr/>
          <p:nvPr/>
        </p:nvSpPr>
        <p:spPr>
          <a:xfrm>
            <a:off x="4437967" y="3831783"/>
            <a:ext cx="72821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OR</a:t>
            </a:r>
          </a:p>
        </p:txBody>
      </p:sp>
      <p:sp>
        <p:nvSpPr>
          <p:cNvPr id="175" name="Rectangle 175"/>
          <p:cNvSpPr/>
          <p:nvPr/>
        </p:nvSpPr>
        <p:spPr>
          <a:xfrm>
            <a:off x="1028700" y="2161319"/>
            <a:ext cx="548688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//Function Declaration</a:t>
            </a:r>
          </a:p>
        </p:txBody>
      </p:sp>
      <p:sp>
        <p:nvSpPr>
          <p:cNvPr id="176" name="Rectangle 176"/>
          <p:cNvSpPr/>
          <p:nvPr/>
        </p:nvSpPr>
        <p:spPr>
          <a:xfrm>
            <a:off x="1028700" y="6834027"/>
            <a:ext cx="368301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//Function Call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77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Rectangle 180"/>
          <p:cNvSpPr/>
          <p:nvPr/>
        </p:nvSpPr>
        <p:spPr>
          <a:xfrm>
            <a:off x="1033164" y="809071"/>
            <a:ext cx="775302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Multidimensional Arrays</a:t>
            </a:r>
          </a:p>
        </p:txBody>
      </p:sp>
      <p:sp>
        <p:nvSpPr>
          <p:cNvPr id="181" name="Rectangle 181"/>
          <p:cNvSpPr/>
          <p:nvPr/>
        </p:nvSpPr>
        <p:spPr>
          <a:xfrm>
            <a:off x="1028700" y="5694284"/>
            <a:ext cx="198748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arr[0][0]</a:t>
            </a:r>
          </a:p>
        </p:txBody>
      </p:sp>
      <p:sp>
        <p:nvSpPr>
          <p:cNvPr id="182" name="Rectangle 182"/>
          <p:cNvSpPr/>
          <p:nvPr/>
        </p:nvSpPr>
        <p:spPr>
          <a:xfrm>
            <a:off x="1028700" y="2015872"/>
            <a:ext cx="2488852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2 D Arrays</a:t>
            </a:r>
          </a:p>
        </p:txBody>
      </p:sp>
      <p:sp>
        <p:nvSpPr>
          <p:cNvPr id="183" name="Rectangle 183"/>
          <p:cNvSpPr/>
          <p:nvPr/>
        </p:nvSpPr>
        <p:spPr>
          <a:xfrm>
            <a:off x="1028700" y="2956025"/>
            <a:ext cx="932856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int arr[ ][ ] = { {1, 2}, {3, 4} }</a:t>
            </a:r>
            <a:r>
              <a:rPr lang="en-US" sz="4199" b="0" i="0" spc="4188" baseline="0" dirty="0">
                <a:solidFill>
                  <a:srgbClr val="FFFFFF"/>
                </a:solidFill>
                <a:latin typeface="Arial"/>
              </a:rPr>
              <a:t>;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//Declare</a:t>
            </a:r>
          </a:p>
        </p:txBody>
      </p:sp>
      <p:sp>
        <p:nvSpPr>
          <p:cNvPr id="184" name="Rectangle 184"/>
          <p:cNvSpPr/>
          <p:nvPr/>
        </p:nvSpPr>
        <p:spPr>
          <a:xfrm>
            <a:off x="1028700" y="4655821"/>
            <a:ext cx="211068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//Access</a:t>
            </a:r>
          </a:p>
        </p:txBody>
      </p:sp>
      <p:sp>
        <p:nvSpPr>
          <p:cNvPr id="185" name="Rectangle 185"/>
          <p:cNvSpPr/>
          <p:nvPr/>
        </p:nvSpPr>
        <p:spPr>
          <a:xfrm>
            <a:off x="1028700" y="6591193"/>
            <a:ext cx="1987487" cy="26245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arr[0][1]</a:t>
            </a:r>
          </a:p>
          <a:p>
            <a:pPr marL="0">
              <a:lnSpc>
                <a:spcPts val="730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arr[1][0]</a:t>
            </a:r>
          </a:p>
          <a:p>
            <a:pPr marL="0">
              <a:lnSpc>
                <a:spcPts val="7355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arr[1][1]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V="1">
            <a:off x="1495812" y="2525549"/>
            <a:ext cx="921375" cy="32861"/>
          </a:xfrm>
          <a:custGeom>
            <a:avLst/>
            <a:gdLst/>
            <a:ahLst/>
            <a:cxnLst/>
            <a:rect l="0" t="0" r="0" b="0"/>
            <a:pathLst>
              <a:path w="2160308" h="76200">
                <a:moveTo>
                  <a:pt x="0" y="76200"/>
                </a:moveTo>
                <a:lnTo>
                  <a:pt x="2160308" y="76200"/>
                </a:lnTo>
                <a:lnTo>
                  <a:pt x="2160308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4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5400000" flipV="1">
            <a:off x="1876605" y="2939990"/>
            <a:ext cx="159788" cy="217979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4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>
            <a:off x="1028848" y="809067"/>
            <a:ext cx="207463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Arrays</a:t>
            </a:r>
          </a:p>
        </p:txBody>
      </p:sp>
      <p:sp>
        <p:nvSpPr>
          <p:cNvPr id="107" name="Rectangle 107"/>
          <p:cNvSpPr/>
          <p:nvPr/>
        </p:nvSpPr>
        <p:spPr>
          <a:xfrm>
            <a:off x="1028700" y="3254961"/>
            <a:ext cx="9616826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Collection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of similar data types stored at</a:t>
            </a:r>
          </a:p>
          <a:p>
            <a:pPr marL="0">
              <a:lnSpc>
                <a:spcPts val="5849"/>
              </a:lnSpc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contiguous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memory locations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10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0" name="Picture 1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6975931"/>
            <a:ext cx="4902200" cy="1659053"/>
          </a:xfrm>
          <a:prstGeom prst="rect">
            <a:avLst/>
          </a:prstGeom>
          <a:noFill/>
        </p:spPr>
      </p:pic>
      <p:sp>
        <p:nvSpPr>
          <p:cNvPr id="112" name="Rectangle 112"/>
          <p:cNvSpPr/>
          <p:nvPr/>
        </p:nvSpPr>
        <p:spPr>
          <a:xfrm>
            <a:off x="994097" y="809068"/>
            <a:ext cx="214408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Syntax</a:t>
            </a:r>
          </a:p>
        </p:txBody>
      </p:sp>
      <p:sp>
        <p:nvSpPr>
          <p:cNvPr id="113" name="Rectangle 113"/>
          <p:cNvSpPr/>
          <p:nvPr/>
        </p:nvSpPr>
        <p:spPr>
          <a:xfrm>
            <a:off x="1028700" y="2340562"/>
            <a:ext cx="305168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int marks[3];</a:t>
            </a:r>
          </a:p>
        </p:txBody>
      </p:sp>
      <p:sp>
        <p:nvSpPr>
          <p:cNvPr id="114" name="Rectangle 114"/>
          <p:cNvSpPr/>
          <p:nvPr/>
        </p:nvSpPr>
        <p:spPr>
          <a:xfrm>
            <a:off x="1028700" y="3510777"/>
            <a:ext cx="361842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char name[10];</a:t>
            </a:r>
          </a:p>
        </p:txBody>
      </p:sp>
      <p:sp>
        <p:nvSpPr>
          <p:cNvPr id="115" name="Rectangle 115"/>
          <p:cNvSpPr/>
          <p:nvPr/>
        </p:nvSpPr>
        <p:spPr>
          <a:xfrm>
            <a:off x="1028700" y="4655821"/>
            <a:ext cx="323399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float price[2];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16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Rectangle 119"/>
          <p:cNvSpPr/>
          <p:nvPr/>
        </p:nvSpPr>
        <p:spPr>
          <a:xfrm>
            <a:off x="1039564" y="809070"/>
            <a:ext cx="478397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Input &amp; Output</a:t>
            </a:r>
          </a:p>
        </p:txBody>
      </p:sp>
      <p:sp>
        <p:nvSpPr>
          <p:cNvPr id="120" name="Rectangle 120"/>
          <p:cNvSpPr/>
          <p:nvPr/>
        </p:nvSpPr>
        <p:spPr>
          <a:xfrm>
            <a:off x="1028700" y="2340561"/>
            <a:ext cx="569851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scanf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"%d"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&amp;marks[0]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);</a:t>
            </a:r>
          </a:p>
        </p:txBody>
      </p:sp>
      <p:sp>
        <p:nvSpPr>
          <p:cNvPr id="121" name="Rectangle 121"/>
          <p:cNvSpPr/>
          <p:nvPr/>
        </p:nvSpPr>
        <p:spPr>
          <a:xfrm>
            <a:off x="1028700" y="4655822"/>
            <a:ext cx="541618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printf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"%d"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marks[0]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);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122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Freeform 123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5858755"/>
            <a:ext cx="6705600" cy="2268229"/>
          </a:xfrm>
          <a:prstGeom prst="rect">
            <a:avLst/>
          </a:prstGeom>
          <a:noFill/>
        </p:spPr>
      </p:pic>
      <p:sp>
        <p:nvSpPr>
          <p:cNvPr id="126" name="Rectangle 126"/>
          <p:cNvSpPr/>
          <p:nvPr/>
        </p:nvSpPr>
        <p:spPr>
          <a:xfrm>
            <a:off x="1037183" y="809068"/>
            <a:ext cx="695234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Inititalization of Array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1028700" y="2340561"/>
            <a:ext cx="622116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int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marks[ ]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= {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97, 98, 89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};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1028700" y="3816936"/>
            <a:ext cx="665871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int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marks[ 3 ]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= {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97, 98, 89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};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1028700" y="8938290"/>
            <a:ext cx="471353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Memory Reserved : 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13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8947" y="1176101"/>
            <a:ext cx="4974852" cy="1680383"/>
          </a:xfrm>
          <a:prstGeom prst="rect">
            <a:avLst/>
          </a:prstGeom>
          <a:noFill/>
        </p:spPr>
      </p:pic>
      <p:pic>
        <p:nvPicPr>
          <p:cNvPr id="133" name="Picture 1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5517997"/>
            <a:ext cx="4743450" cy="2438399"/>
          </a:xfrm>
          <a:prstGeom prst="rect">
            <a:avLst/>
          </a:prstGeom>
          <a:noFill/>
        </p:spPr>
      </p:pic>
      <p:sp>
        <p:nvSpPr>
          <p:cNvPr id="135" name="Rectangle 135"/>
          <p:cNvSpPr/>
          <p:nvPr/>
        </p:nvSpPr>
        <p:spPr>
          <a:xfrm>
            <a:off x="1050726" y="809068"/>
            <a:ext cx="584333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Pointer Arithmetic</a:t>
            </a:r>
          </a:p>
        </p:txBody>
      </p:sp>
      <p:sp>
        <p:nvSpPr>
          <p:cNvPr id="136" name="Rectangle 136"/>
          <p:cNvSpPr/>
          <p:nvPr/>
        </p:nvSpPr>
        <p:spPr>
          <a:xfrm>
            <a:off x="1028700" y="2200409"/>
            <a:ext cx="6540139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Pointer can be incremented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&amp; decremented</a:t>
            </a:r>
          </a:p>
        </p:txBody>
      </p:sp>
      <p:sp>
        <p:nvSpPr>
          <p:cNvPr id="137" name="Rectangle 137"/>
          <p:cNvSpPr/>
          <p:nvPr/>
        </p:nvSpPr>
        <p:spPr>
          <a:xfrm>
            <a:off x="1028700" y="4337689"/>
            <a:ext cx="178069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CASE 1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138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13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0" name="Picture 1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8947" y="1176098"/>
            <a:ext cx="4974852" cy="1680386"/>
          </a:xfrm>
          <a:prstGeom prst="rect">
            <a:avLst/>
          </a:prstGeom>
          <a:noFill/>
        </p:spPr>
      </p:pic>
      <p:pic>
        <p:nvPicPr>
          <p:cNvPr id="141" name="Picture 14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7104889"/>
            <a:ext cx="5724524" cy="2381249"/>
          </a:xfrm>
          <a:prstGeom prst="rect">
            <a:avLst/>
          </a:prstGeom>
          <a:noFill/>
        </p:spPr>
      </p:pic>
      <p:pic>
        <p:nvPicPr>
          <p:cNvPr id="142" name="Picture 14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3288376"/>
            <a:ext cx="5514974" cy="2295525"/>
          </a:xfrm>
          <a:prstGeom prst="rect">
            <a:avLst/>
          </a:prstGeom>
          <a:noFill/>
        </p:spPr>
      </p:pic>
      <p:sp>
        <p:nvSpPr>
          <p:cNvPr id="144" name="Rectangle 144"/>
          <p:cNvSpPr/>
          <p:nvPr/>
        </p:nvSpPr>
        <p:spPr>
          <a:xfrm>
            <a:off x="1050726" y="809065"/>
            <a:ext cx="584333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Pointer Arithmetic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1028700" y="2184274"/>
            <a:ext cx="178069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CASE 2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1028700" y="6069110"/>
            <a:ext cx="178069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CASE 3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Rectangle 150"/>
          <p:cNvSpPr/>
          <p:nvPr/>
        </p:nvSpPr>
        <p:spPr>
          <a:xfrm>
            <a:off x="1050726" y="809065"/>
            <a:ext cx="584333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Pointer Arithmetic</a:t>
            </a:r>
          </a:p>
        </p:txBody>
      </p:sp>
      <p:sp>
        <p:nvSpPr>
          <p:cNvPr id="151" name="Rectangle 151"/>
          <p:cNvSpPr/>
          <p:nvPr/>
        </p:nvSpPr>
        <p:spPr>
          <a:xfrm>
            <a:off x="1028700" y="3041524"/>
            <a:ext cx="1143944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We can also subtract one pointer from another</a:t>
            </a:r>
          </a:p>
        </p:txBody>
      </p:sp>
      <p:sp>
        <p:nvSpPr>
          <p:cNvPr id="152" name="Rectangle 152"/>
          <p:cNvSpPr/>
          <p:nvPr/>
        </p:nvSpPr>
        <p:spPr>
          <a:xfrm>
            <a:off x="1028700" y="5926235"/>
            <a:ext cx="794343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We can also compare 2 pointers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153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Rectangle 156"/>
          <p:cNvSpPr/>
          <p:nvPr/>
        </p:nvSpPr>
        <p:spPr>
          <a:xfrm>
            <a:off x="1064716" y="809065"/>
            <a:ext cx="544021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Array is a Pointer</a:t>
            </a:r>
          </a:p>
        </p:txBody>
      </p:sp>
      <p:sp>
        <p:nvSpPr>
          <p:cNvPr id="157" name="Rectangle 157"/>
          <p:cNvSpPr/>
          <p:nvPr/>
        </p:nvSpPr>
        <p:spPr>
          <a:xfrm>
            <a:off x="1212396" y="3115021"/>
            <a:ext cx="417674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int *ptr =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&amp;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arr[0];</a:t>
            </a:r>
          </a:p>
        </p:txBody>
      </p:sp>
      <p:sp>
        <p:nvSpPr>
          <p:cNvPr id="158" name="Rectangle 158"/>
          <p:cNvSpPr/>
          <p:nvPr/>
        </p:nvSpPr>
        <p:spPr>
          <a:xfrm>
            <a:off x="1212396" y="5292305"/>
            <a:ext cx="317357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int *ptr = arr;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261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5</cp:revision>
  <dcterms:modified xsi:type="dcterms:W3CDTF">2023-01-26T18:17:32Z</dcterms:modified>
</cp:coreProperties>
</file>